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r>
            <a:rPr lang="it-IT" dirty="0"/>
            <a:t>Utilizzo di una espressione regolare su: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/>
            <a:t>Titoli</a:t>
          </a:r>
          <a:endParaRPr lang="en-US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Utilizzo di una espressione regolare su:</a:t>
          </a:r>
          <a:endParaRPr lang="en-US" sz="18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Titoli</a:t>
          </a:r>
          <a:endParaRPr lang="en-US" sz="1800" kern="120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Tags</a:t>
          </a:r>
          <a:endParaRPr lang="en-US" sz="1800" kern="1200" dirty="0"/>
        </a:p>
      </dsp:txBody>
      <dsp:txXfrm>
        <a:off x="3448265" y="1780043"/>
        <a:ext cx="1631200" cy="1012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13/06/20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64DE4F0-2CBE-CF41-B6F8-AC5F0FFDC7CF}" type="datetime1">
              <a:rPr lang="it-IT" smtClean="0"/>
              <a:t>13/06/20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7F6-B467-6B4A-B1A2-38DAC6411899}" type="datetime1">
              <a:rPr lang="it-IT" smtClean="0"/>
              <a:t>13/06/20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C98-FF54-A743-9211-4C1331ABF042}" type="datetime1">
              <a:rPr lang="it-IT" smtClean="0"/>
              <a:t>13/06/20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681DCB8-0D76-8145-B631-EE4B51C430EA}" type="datetime1">
              <a:rPr lang="it-IT" smtClean="0"/>
              <a:t>13/06/20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F53-352D-8D4D-BC84-8408EDB0800A}" type="datetime1">
              <a:rPr lang="it-IT" smtClean="0"/>
              <a:t>13/06/20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9D4AAF2-4C8B-BF41-9FBF-85464E660409}" type="datetime1">
              <a:rPr lang="it-IT" smtClean="0"/>
              <a:t>13/06/20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2C4C7C1-4EA5-7749-AB1B-4C06E0B9A8E0}" type="datetime1">
              <a:rPr lang="it-IT" smtClean="0"/>
              <a:t>13/06/20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E2AE-ED4D-A644-BA76-EBD0D561A6D5}" type="datetime1">
              <a:rPr lang="it-IT" smtClean="0"/>
              <a:t>13/06/20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AF0E-EE69-2645-AFF8-BC96E84FFA04}" type="datetime1">
              <a:rPr lang="it-IT" smtClean="0"/>
              <a:t>13/06/20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5374CEA-FF22-134D-B622-51C59AEA9083}" type="datetime1">
              <a:rPr lang="it-IT" smtClean="0"/>
              <a:t>13/06/20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CF7E7B4-2A73-1C4F-8E3D-BE954D6EE862}" type="datetime1">
              <a:rPr lang="it-IT" smtClean="0"/>
              <a:t>13/06/20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8948-03FD-9446-B7B9-967E0F03ACF2}" type="datetime1">
              <a:rPr lang="it-IT" smtClean="0"/>
              <a:t>13/06/20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YouTube al tempo del Covid-19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64F236-471D-FA46-8A52-9D74767F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B4450-351F-8744-9748-A2A5CD5D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  <a:p>
            <a:r>
              <a:rPr lang="it-IT" dirty="0"/>
              <a:t>View count</a:t>
            </a:r>
          </a:p>
          <a:p>
            <a:r>
              <a:rPr lang="it-IT" dirty="0"/>
              <a:t>Timestamp</a:t>
            </a:r>
          </a:p>
          <a:p>
            <a:r>
              <a:rPr lang="it-IT" dirty="0"/>
              <a:t>Category Name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occhio alle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E1819A8-B4CD-444F-97ED-9408711E86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1713" y="3203575"/>
            <a:ext cx="4350323" cy="296862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Seconda infografica</a:t>
            </a:r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A61819A-0AAC-1847-89BE-EA4BB9613B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2656" y="3203575"/>
            <a:ext cx="3488882" cy="2968625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Cambiamento evidente rispetto ai contenuti pre Covid-19.</a:t>
            </a:r>
          </a:p>
          <a:p>
            <a:r>
              <a:rPr lang="it-IT" dirty="0"/>
              <a:t>Alcune categorie molto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Regressione 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19" y="1933575"/>
            <a:ext cx="7013448" cy="2990849"/>
          </a:xfrm>
        </p:spPr>
        <p:txBody>
          <a:bodyPr anchor="ctr">
            <a:normAutofit/>
          </a:bodyPr>
          <a:lstStyle/>
          <a:p>
            <a:r>
              <a:rPr lang="it-IT" sz="5400"/>
              <a:t>Domande di ricerca	</a:t>
            </a:r>
            <a:br>
              <a:rPr lang="it-IT" sz="5400"/>
            </a:br>
            <a:endParaRPr lang="it-IT" sz="54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3D395C-7E87-3B45-80CC-F7C4DF40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1933574"/>
            <a:ext cx="2686812" cy="29908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500"/>
              <a:t>Come variano le tipologie dei video in tendenza dal periodo precedente al coronavirus alla quarantena? </a:t>
            </a:r>
          </a:p>
          <a:p>
            <a:pPr>
              <a:lnSpc>
                <a:spcPct val="100000"/>
              </a:lnSpc>
            </a:pPr>
            <a:r>
              <a:rPr lang="it-IT" sz="1500"/>
              <a:t>È vero che la fruizione di video su YouTube riguardanti il Covid-19 segue l’andamento dei dati sull’epidemia? </a:t>
            </a:r>
          </a:p>
          <a:p>
            <a:pPr>
              <a:lnSpc>
                <a:spcPct val="100000"/>
              </a:lnSpc>
            </a:pPr>
            <a:endParaRPr lang="it-IT" sz="15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94DCFE-5FB1-674A-B4C5-D070FD18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Gabriele Celeri, Federico Luzzi, Marco Peracchi, Christian Uccheddu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441BA-5D87-4F4E-91C8-08298B57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Due sessioni di presa dati</a:t>
            </a:r>
          </a:p>
          <a:p>
            <a:r>
              <a:rPr lang="it-IT" dirty="0"/>
              <a:t>Uso delle API</a:t>
            </a:r>
          </a:p>
          <a:p>
            <a:r>
              <a:rPr lang="it-IT" dirty="0"/>
              <a:t>Circa 3Gb</a:t>
            </a:r>
          </a:p>
          <a:p>
            <a:r>
              <a:rPr lang="it-IT" dirty="0"/>
              <a:t>Formato 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No uso delle API</a:t>
            </a:r>
          </a:p>
          <a:p>
            <a:r>
              <a:rPr lang="it-IT" dirty="0"/>
              <a:t>Circa 10Mb</a:t>
            </a:r>
          </a:p>
          <a:p>
            <a:r>
              <a:rPr lang="it-IT" dirty="0"/>
              <a:t>Formato 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36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1700" dirty="0"/>
              <a:t>Utilizzo di Kafka non necessario, risulta importante nel caso di aggiunta di un secondo topic o di un’analisi real-time.</a:t>
            </a:r>
          </a:p>
          <a:p>
            <a:r>
              <a:rPr lang="it-IT" sz="1700" dirty="0"/>
              <a:t>Dati salvati sia su MongoDB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2">
                    <a:lumMod val="50000"/>
                    <a:lumOff val="50000"/>
                  </a:schemeClr>
                </a:solidFill>
              </a:rPr>
              <a:t>Gabriele Celeri, Federico Luzzi, Marco Peracchi, Christian Uccheddu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it-IT" sz="2400"/>
              <a:t>Scalabilità della raccolta dati (SHARDING)</a:t>
            </a:r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it-IT" sz="1700" dirty="0"/>
              <a:t>Shard costruiti su base geografica (la shard key è il ’</a:t>
            </a:r>
            <a:r>
              <a:rPr lang="it-IT" sz="1700" i="1" dirty="0"/>
              <a:t>Country Name’</a:t>
            </a:r>
            <a:r>
              <a:rPr lang="it-IT" sz="1700" dirty="0"/>
              <a:t>), su una presa dati di volume maggiore e distribuita ha più senso.</a:t>
            </a:r>
          </a:p>
          <a:p>
            <a:r>
              <a:rPr lang="it-IT" sz="1700" dirty="0"/>
              <a:t>Ottica di </a:t>
            </a:r>
            <a:r>
              <a:rPr lang="it-IT" sz="1700" i="1" dirty="0"/>
              <a:t>efficienza</a:t>
            </a:r>
            <a:r>
              <a:rPr lang="it-IT" sz="1700" dirty="0"/>
              <a:t>, poiché i dati sono suddivisi su shard.</a:t>
            </a:r>
          </a:p>
          <a:p>
            <a:r>
              <a:rPr lang="it-IT" sz="1700" dirty="0"/>
              <a:t>Ottica di </a:t>
            </a:r>
            <a:r>
              <a:rPr lang="it-IT" sz="1700" i="1" dirty="0"/>
              <a:t>stabilità</a:t>
            </a:r>
            <a:r>
              <a:rPr lang="it-IT" sz="1700" dirty="0"/>
              <a:t>, perché i dati sono replicati.</a:t>
            </a:r>
          </a:p>
          <a:p>
            <a:endParaRPr lang="it-IT"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t>Gabriele Celeri, Federico Luzzi, Marco Peracchi, Christian Uccheddu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6B1AE-CA03-334D-9B46-AAC2300B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52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t>Gabriele Celeri, Federico Luzzi, Marco Peracchi, Christian Uccheddu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855711"/>
            <a:ext cx="373542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Attenzione al </a:t>
            </a:r>
            <a:r>
              <a:rPr lang="it-IT" b="1" dirty="0"/>
              <a:t>CLIKBAIT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Campi </a:t>
            </a:r>
            <a:r>
              <a:rPr lang="it-IT" i="1" dirty="0"/>
              <a:t>Booleani ‘</a:t>
            </a:r>
            <a:r>
              <a:rPr lang="it-IT" b="1" dirty="0"/>
              <a:t>Covid Tags’ </a:t>
            </a:r>
            <a:r>
              <a:rPr lang="it-IT" dirty="0"/>
              <a:t>e </a:t>
            </a:r>
            <a:r>
              <a:rPr lang="it-IT" b="1" dirty="0"/>
              <a:t>‘Covid Title’</a:t>
            </a:r>
            <a:endParaRPr lang="it-IT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4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dirty="0"/>
              <a:t>Qualità dei dati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C45360-2945-7E4A-ACAB-CEF25462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Video non presentavano missing values in nessun campo</a:t>
            </a:r>
          </a:p>
          <a:p>
            <a:r>
              <a:rPr lang="it-IT" sz="2000" dirty="0"/>
              <a:t>Espressione regolare usata per tenere conto dei caps lock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/>
              <a:t>Gabriele Celeri, Federico Luzzi, Marco Peracchi, Christian Uccheddu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410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YouTube al tempo del Covid-19 </vt:lpstr>
      <vt:lpstr>Domande di ricerca  </vt:lpstr>
      <vt:lpstr>Raccolta dati</vt:lpstr>
      <vt:lpstr>Raccolta dati YouTube</vt:lpstr>
      <vt:lpstr>Scalabilità della raccolta dati (SHARDING)</vt:lpstr>
      <vt:lpstr>Covid-19</vt:lpstr>
      <vt:lpstr>Integrazione dati</vt:lpstr>
      <vt:lpstr>Capire se un video è Covid-19</vt:lpstr>
      <vt:lpstr>Qualità dei dati</vt:lpstr>
      <vt:lpstr>Feature selection</vt:lpstr>
      <vt:lpstr>Un occhio alle infografiche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4</cp:revision>
  <dcterms:created xsi:type="dcterms:W3CDTF">2020-06-13T10:20:09Z</dcterms:created>
  <dcterms:modified xsi:type="dcterms:W3CDTF">2020-06-13T10:32:37Z</dcterms:modified>
</cp:coreProperties>
</file>