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1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74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23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84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4663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48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67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732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81DA5F10-92C2-4565-9D19-22429F112176}"/>
              </a:ext>
            </a:extLst>
          </p:cNvPr>
          <p:cNvSpPr/>
          <p:nvPr userDrawn="1"/>
        </p:nvSpPr>
        <p:spPr>
          <a:xfrm>
            <a:off x="0" y="540"/>
            <a:ext cx="12192000" cy="1288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799C2E6-C3D6-4BEC-AD1F-AD8EAB940FBD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7C90E56D-BDAD-4607-9DA5-5493DE0AAF84}"/>
              </a:ext>
            </a:extLst>
          </p:cNvPr>
          <p:cNvSpPr/>
          <p:nvPr userDrawn="1"/>
        </p:nvSpPr>
        <p:spPr>
          <a:xfrm>
            <a:off x="0" y="1288869"/>
            <a:ext cx="252000" cy="556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5D6EBF7-B998-435B-B1D4-5AA9D344C50C}"/>
              </a:ext>
            </a:extLst>
          </p:cNvPr>
          <p:cNvSpPr/>
          <p:nvPr userDrawn="1"/>
        </p:nvSpPr>
        <p:spPr>
          <a:xfrm>
            <a:off x="11940000" y="1288869"/>
            <a:ext cx="252000" cy="5485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D97F746-730A-46BA-BC65-12E307F6B4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0047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2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40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053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805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099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74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943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63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048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09600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44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9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1567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00199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00498" y="4493448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669429" y="4493448"/>
            <a:ext cx="2808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68831" y="554273"/>
            <a:ext cx="2808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31567" y="4493648"/>
            <a:ext cx="378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39251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1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04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1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6FFBD0-9FD6-4A18-B316-E26268B41695}"/>
              </a:ext>
            </a:extLst>
          </p:cNvPr>
          <p:cNvSpPr/>
          <p:nvPr userDrawn="1"/>
        </p:nvSpPr>
        <p:spPr>
          <a:xfrm>
            <a:off x="0" y="368762"/>
            <a:ext cx="7440149" cy="13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274555" y="3299772"/>
            <a:ext cx="3754363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066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34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B3E964D6-814E-432B-8F13-4F3E8A1C76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94614" y="-909"/>
            <a:ext cx="7597386" cy="6858000"/>
          </a:xfrm>
          <a:custGeom>
            <a:avLst/>
            <a:gdLst>
              <a:gd name="connsiteX0" fmla="*/ 6739532 w 7597386"/>
              <a:gd name="connsiteY0" fmla="*/ 6136704 h 6858000"/>
              <a:gd name="connsiteX1" fmla="*/ 6987914 w 7597386"/>
              <a:gd name="connsiteY1" fmla="*/ 6136704 h 6858000"/>
              <a:gd name="connsiteX2" fmla="*/ 7167914 w 7597386"/>
              <a:gd name="connsiteY2" fmla="*/ 6316704 h 6858000"/>
              <a:gd name="connsiteX3" fmla="*/ 6987914 w 7597386"/>
              <a:gd name="connsiteY3" fmla="*/ 6496704 h 6858000"/>
              <a:gd name="connsiteX4" fmla="*/ 6739532 w 7597386"/>
              <a:gd name="connsiteY4" fmla="*/ 6496704 h 6858000"/>
              <a:gd name="connsiteX5" fmla="*/ 6559532 w 7597386"/>
              <a:gd name="connsiteY5" fmla="*/ 6316704 h 6858000"/>
              <a:gd name="connsiteX6" fmla="*/ 6739532 w 7597386"/>
              <a:gd name="connsiteY6" fmla="*/ 6136704 h 6858000"/>
              <a:gd name="connsiteX7" fmla="*/ 1457678 w 7597386"/>
              <a:gd name="connsiteY7" fmla="*/ 5429047 h 6858000"/>
              <a:gd name="connsiteX8" fmla="*/ 1706060 w 7597386"/>
              <a:gd name="connsiteY8" fmla="*/ 5429047 h 6858000"/>
              <a:gd name="connsiteX9" fmla="*/ 1886060 w 7597386"/>
              <a:gd name="connsiteY9" fmla="*/ 5609047 h 6858000"/>
              <a:gd name="connsiteX10" fmla="*/ 1706060 w 7597386"/>
              <a:gd name="connsiteY10" fmla="*/ 5789047 h 6858000"/>
              <a:gd name="connsiteX11" fmla="*/ 1457678 w 7597386"/>
              <a:gd name="connsiteY11" fmla="*/ 5789047 h 6858000"/>
              <a:gd name="connsiteX12" fmla="*/ 1277677 w 7597386"/>
              <a:gd name="connsiteY12" fmla="*/ 5609047 h 6858000"/>
              <a:gd name="connsiteX13" fmla="*/ 1457678 w 7597386"/>
              <a:gd name="connsiteY13" fmla="*/ 5429047 h 6858000"/>
              <a:gd name="connsiteX14" fmla="*/ 180000 w 7597386"/>
              <a:gd name="connsiteY14" fmla="*/ 3595810 h 6858000"/>
              <a:gd name="connsiteX15" fmla="*/ 332390 w 7597386"/>
              <a:gd name="connsiteY15" fmla="*/ 3595810 h 6858000"/>
              <a:gd name="connsiteX16" fmla="*/ 512390 w 7597386"/>
              <a:gd name="connsiteY16" fmla="*/ 3775810 h 6858000"/>
              <a:gd name="connsiteX17" fmla="*/ 332390 w 7597386"/>
              <a:gd name="connsiteY17" fmla="*/ 3955810 h 6858000"/>
              <a:gd name="connsiteX18" fmla="*/ 180000 w 7597386"/>
              <a:gd name="connsiteY18" fmla="*/ 3955810 h 6858000"/>
              <a:gd name="connsiteX19" fmla="*/ 0 w 7597386"/>
              <a:gd name="connsiteY19" fmla="*/ 3775810 h 6858000"/>
              <a:gd name="connsiteX20" fmla="*/ 180000 w 7597386"/>
              <a:gd name="connsiteY20" fmla="*/ 3595810 h 6858000"/>
              <a:gd name="connsiteX21" fmla="*/ 660719 w 7597386"/>
              <a:gd name="connsiteY21" fmla="*/ 1778760 h 6858000"/>
              <a:gd name="connsiteX22" fmla="*/ 813109 w 7597386"/>
              <a:gd name="connsiteY22" fmla="*/ 1778760 h 6858000"/>
              <a:gd name="connsiteX23" fmla="*/ 993108 w 7597386"/>
              <a:gd name="connsiteY23" fmla="*/ 1958760 h 6858000"/>
              <a:gd name="connsiteX24" fmla="*/ 813109 w 7597386"/>
              <a:gd name="connsiteY24" fmla="*/ 2138760 h 6858000"/>
              <a:gd name="connsiteX25" fmla="*/ 660719 w 7597386"/>
              <a:gd name="connsiteY25" fmla="*/ 2138760 h 6858000"/>
              <a:gd name="connsiteX26" fmla="*/ 480718 w 7597386"/>
              <a:gd name="connsiteY26" fmla="*/ 1958760 h 6858000"/>
              <a:gd name="connsiteX27" fmla="*/ 660719 w 7597386"/>
              <a:gd name="connsiteY27" fmla="*/ 1778760 h 6858000"/>
              <a:gd name="connsiteX28" fmla="*/ 1564873 w 7597386"/>
              <a:gd name="connsiteY28" fmla="*/ 0 h 6858000"/>
              <a:gd name="connsiteX29" fmla="*/ 7552162 w 7597386"/>
              <a:gd name="connsiteY29" fmla="*/ 0 h 6858000"/>
              <a:gd name="connsiteX30" fmla="*/ 7597386 w 7597386"/>
              <a:gd name="connsiteY30" fmla="*/ 46688 h 6858000"/>
              <a:gd name="connsiteX31" fmla="*/ 7597386 w 7597386"/>
              <a:gd name="connsiteY31" fmla="*/ 4742213 h 6858000"/>
              <a:gd name="connsiteX32" fmla="*/ 7404050 w 7597386"/>
              <a:gd name="connsiteY32" fmla="*/ 4989332 h 6858000"/>
              <a:gd name="connsiteX33" fmla="*/ 7146108 w 7597386"/>
              <a:gd name="connsiteY33" fmla="*/ 5266790 h 6858000"/>
              <a:gd name="connsiteX34" fmla="*/ 6948710 w 7597386"/>
              <a:gd name="connsiteY34" fmla="*/ 5445825 h 6858000"/>
              <a:gd name="connsiteX35" fmla="*/ 6986983 w 7597386"/>
              <a:gd name="connsiteY35" fmla="*/ 5471629 h 6858000"/>
              <a:gd name="connsiteX36" fmla="*/ 7039704 w 7597386"/>
              <a:gd name="connsiteY36" fmla="*/ 5598908 h 6858000"/>
              <a:gd name="connsiteX37" fmla="*/ 6859704 w 7597386"/>
              <a:gd name="connsiteY37" fmla="*/ 5778908 h 6858000"/>
              <a:gd name="connsiteX38" fmla="*/ 6518165 w 7597386"/>
              <a:gd name="connsiteY38" fmla="*/ 5778908 h 6858000"/>
              <a:gd name="connsiteX39" fmla="*/ 6518164 w 7597386"/>
              <a:gd name="connsiteY39" fmla="*/ 5778909 h 6858000"/>
              <a:gd name="connsiteX40" fmla="*/ 6544626 w 7597386"/>
              <a:gd name="connsiteY40" fmla="*/ 5778909 h 6858000"/>
              <a:gd name="connsiteX41" fmla="*/ 6724626 w 7597386"/>
              <a:gd name="connsiteY41" fmla="*/ 5958909 h 6858000"/>
              <a:gd name="connsiteX42" fmla="*/ 6544626 w 7597386"/>
              <a:gd name="connsiteY42" fmla="*/ 6138909 h 6858000"/>
              <a:gd name="connsiteX43" fmla="*/ 5915916 w 7597386"/>
              <a:gd name="connsiteY43" fmla="*/ 6138909 h 6858000"/>
              <a:gd name="connsiteX44" fmla="*/ 5879640 w 7597386"/>
              <a:gd name="connsiteY44" fmla="*/ 6135252 h 6858000"/>
              <a:gd name="connsiteX45" fmla="*/ 5869552 w 7597386"/>
              <a:gd name="connsiteY45" fmla="*/ 6132121 h 6858000"/>
              <a:gd name="connsiteX46" fmla="*/ 5838313 w 7597386"/>
              <a:gd name="connsiteY46" fmla="*/ 6145736 h 6858000"/>
              <a:gd name="connsiteX47" fmla="*/ 6050271 w 7597386"/>
              <a:gd name="connsiteY47" fmla="*/ 6145736 h 6858000"/>
              <a:gd name="connsiteX48" fmla="*/ 6230271 w 7597386"/>
              <a:gd name="connsiteY48" fmla="*/ 6325736 h 6858000"/>
              <a:gd name="connsiteX49" fmla="*/ 6050271 w 7597386"/>
              <a:gd name="connsiteY49" fmla="*/ 6505736 h 6858000"/>
              <a:gd name="connsiteX50" fmla="*/ 5788251 w 7597386"/>
              <a:gd name="connsiteY50" fmla="*/ 6505736 h 6858000"/>
              <a:gd name="connsiteX51" fmla="*/ 5824500 w 7597386"/>
              <a:gd name="connsiteY51" fmla="*/ 6513055 h 6858000"/>
              <a:gd name="connsiteX52" fmla="*/ 5934436 w 7597386"/>
              <a:gd name="connsiteY52" fmla="*/ 6678909 h 6858000"/>
              <a:gd name="connsiteX53" fmla="*/ 5790712 w 7597386"/>
              <a:gd name="connsiteY53" fmla="*/ 6855252 h 6858000"/>
              <a:gd name="connsiteX54" fmla="*/ 5763453 w 7597386"/>
              <a:gd name="connsiteY54" fmla="*/ 6858000 h 6858000"/>
              <a:gd name="connsiteX55" fmla="*/ 3970143 w 7597386"/>
              <a:gd name="connsiteY55" fmla="*/ 6858000 h 6858000"/>
              <a:gd name="connsiteX56" fmla="*/ 3942884 w 7597386"/>
              <a:gd name="connsiteY56" fmla="*/ 6855252 h 6858000"/>
              <a:gd name="connsiteX57" fmla="*/ 3799160 w 7597386"/>
              <a:gd name="connsiteY57" fmla="*/ 6678909 h 6858000"/>
              <a:gd name="connsiteX58" fmla="*/ 3909096 w 7597386"/>
              <a:gd name="connsiteY58" fmla="*/ 6513055 h 6858000"/>
              <a:gd name="connsiteX59" fmla="*/ 3945347 w 7597386"/>
              <a:gd name="connsiteY59" fmla="*/ 6505736 h 6858000"/>
              <a:gd name="connsiteX60" fmla="*/ 2869739 w 7597386"/>
              <a:gd name="connsiteY60" fmla="*/ 6505736 h 6858000"/>
              <a:gd name="connsiteX61" fmla="*/ 2689739 w 7597386"/>
              <a:gd name="connsiteY61" fmla="*/ 6325736 h 6858000"/>
              <a:gd name="connsiteX62" fmla="*/ 2799675 w 7597386"/>
              <a:gd name="connsiteY62" fmla="*/ 6159881 h 6858000"/>
              <a:gd name="connsiteX63" fmla="*/ 2847874 w 7597386"/>
              <a:gd name="connsiteY63" fmla="*/ 6150150 h 6858000"/>
              <a:gd name="connsiteX64" fmla="*/ 2426904 w 7597386"/>
              <a:gd name="connsiteY64" fmla="*/ 6150150 h 6858000"/>
              <a:gd name="connsiteX65" fmla="*/ 2246904 w 7597386"/>
              <a:gd name="connsiteY65" fmla="*/ 5970150 h 6858000"/>
              <a:gd name="connsiteX66" fmla="*/ 2426904 w 7597386"/>
              <a:gd name="connsiteY66" fmla="*/ 5790150 h 6858000"/>
              <a:gd name="connsiteX67" fmla="*/ 2706960 w 7597386"/>
              <a:gd name="connsiteY67" fmla="*/ 5790150 h 6858000"/>
              <a:gd name="connsiteX68" fmla="*/ 2705601 w 7597386"/>
              <a:gd name="connsiteY68" fmla="*/ 5789047 h 6858000"/>
              <a:gd name="connsiteX69" fmla="*/ 2188422 w 7597386"/>
              <a:gd name="connsiteY69" fmla="*/ 5789047 h 6858000"/>
              <a:gd name="connsiteX70" fmla="*/ 2008422 w 7597386"/>
              <a:gd name="connsiteY70" fmla="*/ 5609047 h 6858000"/>
              <a:gd name="connsiteX71" fmla="*/ 2188422 w 7597386"/>
              <a:gd name="connsiteY71" fmla="*/ 5429047 h 6858000"/>
              <a:gd name="connsiteX72" fmla="*/ 2344473 w 7597386"/>
              <a:gd name="connsiteY72" fmla="*/ 5429047 h 6858000"/>
              <a:gd name="connsiteX73" fmla="*/ 2343631 w 7597386"/>
              <a:gd name="connsiteY73" fmla="*/ 5427944 h 6858000"/>
              <a:gd name="connsiteX74" fmla="*/ 1939122 w 7597386"/>
              <a:gd name="connsiteY74" fmla="*/ 5427944 h 6858000"/>
              <a:gd name="connsiteX75" fmla="*/ 1759122 w 7597386"/>
              <a:gd name="connsiteY75" fmla="*/ 5247944 h 6858000"/>
              <a:gd name="connsiteX76" fmla="*/ 1939122 w 7597386"/>
              <a:gd name="connsiteY76" fmla="*/ 5067944 h 6858000"/>
              <a:gd name="connsiteX77" fmla="*/ 2094491 w 7597386"/>
              <a:gd name="connsiteY77" fmla="*/ 5067944 h 6858000"/>
              <a:gd name="connsiteX78" fmla="*/ 2093832 w 7597386"/>
              <a:gd name="connsiteY78" fmla="*/ 5066841 h 6858000"/>
              <a:gd name="connsiteX79" fmla="*/ 452552 w 7597386"/>
              <a:gd name="connsiteY79" fmla="*/ 5066841 h 6858000"/>
              <a:gd name="connsiteX80" fmla="*/ 272552 w 7597386"/>
              <a:gd name="connsiteY80" fmla="*/ 4886841 h 6858000"/>
              <a:gd name="connsiteX81" fmla="*/ 452552 w 7597386"/>
              <a:gd name="connsiteY81" fmla="*/ 4706841 h 6858000"/>
              <a:gd name="connsiteX82" fmla="*/ 1912897 w 7597386"/>
              <a:gd name="connsiteY82" fmla="*/ 4706841 h 6858000"/>
              <a:gd name="connsiteX83" fmla="*/ 1912393 w 7597386"/>
              <a:gd name="connsiteY83" fmla="*/ 4705738 h 6858000"/>
              <a:gd name="connsiteX84" fmla="*/ 1051850 w 7597386"/>
              <a:gd name="connsiteY84" fmla="*/ 4705738 h 6858000"/>
              <a:gd name="connsiteX85" fmla="*/ 871849 w 7597386"/>
              <a:gd name="connsiteY85" fmla="*/ 4525738 h 6858000"/>
              <a:gd name="connsiteX86" fmla="*/ 1051850 w 7597386"/>
              <a:gd name="connsiteY86" fmla="*/ 4345738 h 6858000"/>
              <a:gd name="connsiteX87" fmla="*/ 1786642 w 7597386"/>
              <a:gd name="connsiteY87" fmla="*/ 4345738 h 6858000"/>
              <a:gd name="connsiteX88" fmla="*/ 1715818 w 7597386"/>
              <a:gd name="connsiteY88" fmla="*/ 4031467 h 6858000"/>
              <a:gd name="connsiteX89" fmla="*/ 1706366 w 7597386"/>
              <a:gd name="connsiteY89" fmla="*/ 3955810 h 6858000"/>
              <a:gd name="connsiteX90" fmla="*/ 788060 w 7597386"/>
              <a:gd name="connsiteY90" fmla="*/ 3955810 h 6858000"/>
              <a:gd name="connsiteX91" fmla="*/ 608060 w 7597386"/>
              <a:gd name="connsiteY91" fmla="*/ 3775810 h 6858000"/>
              <a:gd name="connsiteX92" fmla="*/ 788060 w 7597386"/>
              <a:gd name="connsiteY92" fmla="*/ 3595810 h 6858000"/>
              <a:gd name="connsiteX93" fmla="*/ 1671391 w 7597386"/>
              <a:gd name="connsiteY93" fmla="*/ 3595810 h 6858000"/>
              <a:gd name="connsiteX94" fmla="*/ 1671288 w 7597386"/>
              <a:gd name="connsiteY94" fmla="*/ 3592400 h 6858000"/>
              <a:gd name="connsiteX95" fmla="*/ 1156283 w 7597386"/>
              <a:gd name="connsiteY95" fmla="*/ 3592400 h 6858000"/>
              <a:gd name="connsiteX96" fmla="*/ 976283 w 7597386"/>
              <a:gd name="connsiteY96" fmla="*/ 3412401 h 6858000"/>
              <a:gd name="connsiteX97" fmla="*/ 1156283 w 7597386"/>
              <a:gd name="connsiteY97" fmla="*/ 3232401 h 6858000"/>
              <a:gd name="connsiteX98" fmla="*/ 1672349 w 7597386"/>
              <a:gd name="connsiteY98" fmla="*/ 3232401 h 6858000"/>
              <a:gd name="connsiteX99" fmla="*/ 1672557 w 7597386"/>
              <a:gd name="connsiteY99" fmla="*/ 3228991 h 6858000"/>
              <a:gd name="connsiteX100" fmla="*/ 932835 w 7597386"/>
              <a:gd name="connsiteY100" fmla="*/ 3228991 h 6858000"/>
              <a:gd name="connsiteX101" fmla="*/ 752835 w 7597386"/>
              <a:gd name="connsiteY101" fmla="*/ 3048991 h 6858000"/>
              <a:gd name="connsiteX102" fmla="*/ 932835 w 7597386"/>
              <a:gd name="connsiteY102" fmla="*/ 2868991 h 6858000"/>
              <a:gd name="connsiteX103" fmla="*/ 1708115 w 7597386"/>
              <a:gd name="connsiteY103" fmla="*/ 2868991 h 6858000"/>
              <a:gd name="connsiteX104" fmla="*/ 1708629 w 7597386"/>
              <a:gd name="connsiteY104" fmla="*/ 2865581 h 6858000"/>
              <a:gd name="connsiteX105" fmla="*/ 229104 w 7597386"/>
              <a:gd name="connsiteY105" fmla="*/ 2865581 h 6858000"/>
              <a:gd name="connsiteX106" fmla="*/ 49104 w 7597386"/>
              <a:gd name="connsiteY106" fmla="*/ 2685581 h 6858000"/>
              <a:gd name="connsiteX107" fmla="*/ 229104 w 7597386"/>
              <a:gd name="connsiteY107" fmla="*/ 2505581 h 6858000"/>
              <a:gd name="connsiteX108" fmla="*/ 1778254 w 7597386"/>
              <a:gd name="connsiteY108" fmla="*/ 2505581 h 6858000"/>
              <a:gd name="connsiteX109" fmla="*/ 1779078 w 7597386"/>
              <a:gd name="connsiteY109" fmla="*/ 2502171 h 6858000"/>
              <a:gd name="connsiteX110" fmla="*/ 910422 w 7597386"/>
              <a:gd name="connsiteY110" fmla="*/ 2502171 h 6858000"/>
              <a:gd name="connsiteX111" fmla="*/ 730422 w 7597386"/>
              <a:gd name="connsiteY111" fmla="*/ 2322172 h 6858000"/>
              <a:gd name="connsiteX112" fmla="*/ 910422 w 7597386"/>
              <a:gd name="connsiteY112" fmla="*/ 2142171 h 6858000"/>
              <a:gd name="connsiteX113" fmla="*/ 1883366 w 7597386"/>
              <a:gd name="connsiteY113" fmla="*/ 2142171 h 6858000"/>
              <a:gd name="connsiteX114" fmla="*/ 1884509 w 7597386"/>
              <a:gd name="connsiteY114" fmla="*/ 2138760 h 6858000"/>
              <a:gd name="connsiteX115" fmla="*/ 1591740 w 7597386"/>
              <a:gd name="connsiteY115" fmla="*/ 2138760 h 6858000"/>
              <a:gd name="connsiteX116" fmla="*/ 1411740 w 7597386"/>
              <a:gd name="connsiteY116" fmla="*/ 1958761 h 6858000"/>
              <a:gd name="connsiteX117" fmla="*/ 1591740 w 7597386"/>
              <a:gd name="connsiteY117" fmla="*/ 1778762 h 6858000"/>
              <a:gd name="connsiteX118" fmla="*/ 2025126 w 7597386"/>
              <a:gd name="connsiteY118" fmla="*/ 1778762 h 6858000"/>
              <a:gd name="connsiteX119" fmla="*/ 2026603 w 7597386"/>
              <a:gd name="connsiteY119" fmla="*/ 1775352 h 6858000"/>
              <a:gd name="connsiteX120" fmla="*/ 1244357 w 7597386"/>
              <a:gd name="connsiteY120" fmla="*/ 1775352 h 6858000"/>
              <a:gd name="connsiteX121" fmla="*/ 1064357 w 7597386"/>
              <a:gd name="connsiteY121" fmla="*/ 1595352 h 6858000"/>
              <a:gd name="connsiteX122" fmla="*/ 1244357 w 7597386"/>
              <a:gd name="connsiteY122" fmla="*/ 1415352 h 6858000"/>
              <a:gd name="connsiteX123" fmla="*/ 2206432 w 7597386"/>
              <a:gd name="connsiteY123" fmla="*/ 1415352 h 6858000"/>
              <a:gd name="connsiteX124" fmla="*/ 2208269 w 7597386"/>
              <a:gd name="connsiteY124" fmla="*/ 1411942 h 6858000"/>
              <a:gd name="connsiteX125" fmla="*/ 1939122 w 7597386"/>
              <a:gd name="connsiteY125" fmla="*/ 1411942 h 6858000"/>
              <a:gd name="connsiteX126" fmla="*/ 1759122 w 7597386"/>
              <a:gd name="connsiteY126" fmla="*/ 1231942 h 6858000"/>
              <a:gd name="connsiteX127" fmla="*/ 1939122 w 7597386"/>
              <a:gd name="connsiteY127" fmla="*/ 1051942 h 6858000"/>
              <a:gd name="connsiteX128" fmla="*/ 2431720 w 7597386"/>
              <a:gd name="connsiteY128" fmla="*/ 1051942 h 6858000"/>
              <a:gd name="connsiteX129" fmla="*/ 2435632 w 7597386"/>
              <a:gd name="connsiteY129" fmla="*/ 1045961 h 6858000"/>
              <a:gd name="connsiteX130" fmla="*/ 2387559 w 7597386"/>
              <a:gd name="connsiteY130" fmla="*/ 1027086 h 6858000"/>
              <a:gd name="connsiteX131" fmla="*/ 2300895 w 7597386"/>
              <a:gd name="connsiteY131" fmla="*/ 873146 h 6858000"/>
              <a:gd name="connsiteX132" fmla="*/ 2444619 w 7597386"/>
              <a:gd name="connsiteY132" fmla="*/ 696802 h 6858000"/>
              <a:gd name="connsiteX133" fmla="*/ 2472338 w 7597386"/>
              <a:gd name="connsiteY133" fmla="*/ 694008 h 6858000"/>
              <a:gd name="connsiteX134" fmla="*/ 2066060 w 7597386"/>
              <a:gd name="connsiteY134" fmla="*/ 694008 h 6858000"/>
              <a:gd name="connsiteX135" fmla="*/ 1886060 w 7597386"/>
              <a:gd name="connsiteY135" fmla="*/ 514008 h 6858000"/>
              <a:gd name="connsiteX136" fmla="*/ 2029784 w 7597386"/>
              <a:gd name="connsiteY136" fmla="*/ 337665 h 6858000"/>
              <a:gd name="connsiteX137" fmla="*/ 2057482 w 7597386"/>
              <a:gd name="connsiteY137" fmla="*/ 334873 h 6858000"/>
              <a:gd name="connsiteX138" fmla="*/ 1651225 w 7597386"/>
              <a:gd name="connsiteY138" fmla="*/ 334873 h 6858000"/>
              <a:gd name="connsiteX139" fmla="*/ 1471225 w 7597386"/>
              <a:gd name="connsiteY139" fmla="*/ 154873 h 6858000"/>
              <a:gd name="connsiteX140" fmla="*/ 1523946 w 7597386"/>
              <a:gd name="connsiteY140" fmla="*/ 275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597386" h="6858000">
                <a:moveTo>
                  <a:pt x="6739532" y="6136704"/>
                </a:moveTo>
                <a:lnTo>
                  <a:pt x="6987914" y="6136704"/>
                </a:lnTo>
                <a:cubicBezTo>
                  <a:pt x="7087326" y="6136704"/>
                  <a:pt x="7167914" y="6217293"/>
                  <a:pt x="7167914" y="6316704"/>
                </a:cubicBezTo>
                <a:cubicBezTo>
                  <a:pt x="7167914" y="6416115"/>
                  <a:pt x="7087326" y="6496704"/>
                  <a:pt x="6987914" y="6496704"/>
                </a:cubicBezTo>
                <a:lnTo>
                  <a:pt x="6739532" y="6496704"/>
                </a:lnTo>
                <a:cubicBezTo>
                  <a:pt x="6640120" y="6496704"/>
                  <a:pt x="6559532" y="6416115"/>
                  <a:pt x="6559532" y="6316704"/>
                </a:cubicBezTo>
                <a:cubicBezTo>
                  <a:pt x="6559532" y="6217293"/>
                  <a:pt x="6640120" y="6136704"/>
                  <a:pt x="6739532" y="6136704"/>
                </a:cubicBezTo>
                <a:close/>
                <a:moveTo>
                  <a:pt x="1457678" y="5429047"/>
                </a:moveTo>
                <a:lnTo>
                  <a:pt x="1706060" y="5429047"/>
                </a:lnTo>
                <a:cubicBezTo>
                  <a:pt x="1805471" y="5429047"/>
                  <a:pt x="1886060" y="5509636"/>
                  <a:pt x="1886060" y="5609047"/>
                </a:cubicBezTo>
                <a:cubicBezTo>
                  <a:pt x="1886060" y="5708458"/>
                  <a:pt x="1805471" y="5789047"/>
                  <a:pt x="1706060" y="5789047"/>
                </a:cubicBezTo>
                <a:lnTo>
                  <a:pt x="1457678" y="5789047"/>
                </a:lnTo>
                <a:cubicBezTo>
                  <a:pt x="1358266" y="5789047"/>
                  <a:pt x="1277677" y="5708458"/>
                  <a:pt x="1277677" y="5609047"/>
                </a:cubicBezTo>
                <a:cubicBezTo>
                  <a:pt x="1277677" y="5509636"/>
                  <a:pt x="1358266" y="5429047"/>
                  <a:pt x="1457678" y="5429047"/>
                </a:cubicBezTo>
                <a:close/>
                <a:moveTo>
                  <a:pt x="180000" y="3595810"/>
                </a:moveTo>
                <a:lnTo>
                  <a:pt x="332390" y="3595810"/>
                </a:lnTo>
                <a:cubicBezTo>
                  <a:pt x="431802" y="3595810"/>
                  <a:pt x="512390" y="3676399"/>
                  <a:pt x="512390" y="3775810"/>
                </a:cubicBezTo>
                <a:cubicBezTo>
                  <a:pt x="512390" y="3875221"/>
                  <a:pt x="431802" y="3955810"/>
                  <a:pt x="332390" y="3955810"/>
                </a:cubicBezTo>
                <a:lnTo>
                  <a:pt x="180000" y="3955810"/>
                </a:lnTo>
                <a:cubicBezTo>
                  <a:pt x="80590" y="3955810"/>
                  <a:pt x="0" y="3875221"/>
                  <a:pt x="0" y="3775810"/>
                </a:cubicBezTo>
                <a:cubicBezTo>
                  <a:pt x="0" y="3676399"/>
                  <a:pt x="80590" y="3595810"/>
                  <a:pt x="180000" y="3595810"/>
                </a:cubicBezTo>
                <a:close/>
                <a:moveTo>
                  <a:pt x="660719" y="1778760"/>
                </a:moveTo>
                <a:lnTo>
                  <a:pt x="813109" y="1778760"/>
                </a:lnTo>
                <a:cubicBezTo>
                  <a:pt x="912519" y="1778760"/>
                  <a:pt x="993108" y="1859349"/>
                  <a:pt x="993108" y="1958760"/>
                </a:cubicBezTo>
                <a:cubicBezTo>
                  <a:pt x="993108" y="2058171"/>
                  <a:pt x="912519" y="2138760"/>
                  <a:pt x="813109" y="2138760"/>
                </a:cubicBezTo>
                <a:lnTo>
                  <a:pt x="660719" y="2138760"/>
                </a:lnTo>
                <a:cubicBezTo>
                  <a:pt x="561307" y="2138760"/>
                  <a:pt x="480718" y="2058171"/>
                  <a:pt x="480718" y="1958760"/>
                </a:cubicBezTo>
                <a:cubicBezTo>
                  <a:pt x="480718" y="1859349"/>
                  <a:pt x="561307" y="1778760"/>
                  <a:pt x="660719" y="1778760"/>
                </a:cubicBezTo>
                <a:close/>
                <a:moveTo>
                  <a:pt x="1564873" y="0"/>
                </a:moveTo>
                <a:lnTo>
                  <a:pt x="7552162" y="0"/>
                </a:lnTo>
                <a:lnTo>
                  <a:pt x="7597386" y="46688"/>
                </a:lnTo>
                <a:lnTo>
                  <a:pt x="7597386" y="4742213"/>
                </a:lnTo>
                <a:lnTo>
                  <a:pt x="7404050" y="4989332"/>
                </a:lnTo>
                <a:cubicBezTo>
                  <a:pt x="7321153" y="5086448"/>
                  <a:pt x="7235038" y="5178968"/>
                  <a:pt x="7146108" y="5266790"/>
                </a:cubicBezTo>
                <a:lnTo>
                  <a:pt x="6948710" y="5445825"/>
                </a:lnTo>
                <a:lnTo>
                  <a:pt x="6986983" y="5471629"/>
                </a:lnTo>
                <a:cubicBezTo>
                  <a:pt x="7019556" y="5504203"/>
                  <a:pt x="7039704" y="5549203"/>
                  <a:pt x="7039704" y="5598908"/>
                </a:cubicBezTo>
                <a:cubicBezTo>
                  <a:pt x="7039704" y="5698319"/>
                  <a:pt x="6959114" y="5778908"/>
                  <a:pt x="6859704" y="5778908"/>
                </a:cubicBezTo>
                <a:lnTo>
                  <a:pt x="6518165" y="5778908"/>
                </a:lnTo>
                <a:lnTo>
                  <a:pt x="6518164" y="5778909"/>
                </a:lnTo>
                <a:lnTo>
                  <a:pt x="6544626" y="5778909"/>
                </a:lnTo>
                <a:cubicBezTo>
                  <a:pt x="6644038" y="5778909"/>
                  <a:pt x="6724626" y="5859498"/>
                  <a:pt x="6724626" y="5958909"/>
                </a:cubicBezTo>
                <a:cubicBezTo>
                  <a:pt x="6724626" y="6058320"/>
                  <a:pt x="6644038" y="6138909"/>
                  <a:pt x="6544626" y="6138909"/>
                </a:cubicBezTo>
                <a:lnTo>
                  <a:pt x="5915916" y="6138909"/>
                </a:lnTo>
                <a:cubicBezTo>
                  <a:pt x="5903490" y="6138909"/>
                  <a:pt x="5891357" y="6137650"/>
                  <a:pt x="5879640" y="6135252"/>
                </a:cubicBezTo>
                <a:lnTo>
                  <a:pt x="5869552" y="6132121"/>
                </a:lnTo>
                <a:lnTo>
                  <a:pt x="5838313" y="6145736"/>
                </a:lnTo>
                <a:lnTo>
                  <a:pt x="6050271" y="6145736"/>
                </a:lnTo>
                <a:cubicBezTo>
                  <a:pt x="6149682" y="6145736"/>
                  <a:pt x="6230271" y="6226325"/>
                  <a:pt x="6230271" y="6325736"/>
                </a:cubicBezTo>
                <a:cubicBezTo>
                  <a:pt x="6230271" y="6425147"/>
                  <a:pt x="6149682" y="6505736"/>
                  <a:pt x="6050271" y="6505736"/>
                </a:cubicBezTo>
                <a:lnTo>
                  <a:pt x="5788251" y="6505736"/>
                </a:lnTo>
                <a:lnTo>
                  <a:pt x="5824500" y="6513055"/>
                </a:lnTo>
                <a:cubicBezTo>
                  <a:pt x="5889105" y="6540380"/>
                  <a:pt x="5934436" y="6604351"/>
                  <a:pt x="5934436" y="6678909"/>
                </a:cubicBezTo>
                <a:cubicBezTo>
                  <a:pt x="5934436" y="6765894"/>
                  <a:pt x="5872735" y="6838468"/>
                  <a:pt x="5790712" y="6855252"/>
                </a:cubicBezTo>
                <a:lnTo>
                  <a:pt x="5763453" y="6858000"/>
                </a:lnTo>
                <a:lnTo>
                  <a:pt x="3970143" y="6858000"/>
                </a:lnTo>
                <a:lnTo>
                  <a:pt x="3942884" y="6855252"/>
                </a:lnTo>
                <a:cubicBezTo>
                  <a:pt x="3860861" y="6838468"/>
                  <a:pt x="3799160" y="6765894"/>
                  <a:pt x="3799160" y="6678909"/>
                </a:cubicBezTo>
                <a:cubicBezTo>
                  <a:pt x="3799160" y="6604351"/>
                  <a:pt x="3844491" y="6540380"/>
                  <a:pt x="3909096" y="6513055"/>
                </a:cubicBezTo>
                <a:lnTo>
                  <a:pt x="3945347" y="6505736"/>
                </a:lnTo>
                <a:lnTo>
                  <a:pt x="2869739" y="6505736"/>
                </a:lnTo>
                <a:cubicBezTo>
                  <a:pt x="2770328" y="6505736"/>
                  <a:pt x="2689739" y="6425147"/>
                  <a:pt x="2689739" y="6325736"/>
                </a:cubicBezTo>
                <a:cubicBezTo>
                  <a:pt x="2689739" y="6251178"/>
                  <a:pt x="2735071" y="6187207"/>
                  <a:pt x="2799675" y="6159881"/>
                </a:cubicBezTo>
                <a:lnTo>
                  <a:pt x="2847874" y="6150150"/>
                </a:lnTo>
                <a:lnTo>
                  <a:pt x="2426904" y="6150150"/>
                </a:lnTo>
                <a:cubicBezTo>
                  <a:pt x="2327493" y="6150150"/>
                  <a:pt x="2246904" y="6069561"/>
                  <a:pt x="2246904" y="5970150"/>
                </a:cubicBezTo>
                <a:cubicBezTo>
                  <a:pt x="2246904" y="5870739"/>
                  <a:pt x="2327493" y="5790150"/>
                  <a:pt x="2426904" y="5790150"/>
                </a:cubicBezTo>
                <a:lnTo>
                  <a:pt x="2706960" y="5790150"/>
                </a:lnTo>
                <a:lnTo>
                  <a:pt x="2705601" y="5789047"/>
                </a:lnTo>
                <a:lnTo>
                  <a:pt x="2188422" y="5789047"/>
                </a:lnTo>
                <a:cubicBezTo>
                  <a:pt x="2089011" y="5789047"/>
                  <a:pt x="2008422" y="5708458"/>
                  <a:pt x="2008422" y="5609047"/>
                </a:cubicBezTo>
                <a:cubicBezTo>
                  <a:pt x="2008422" y="5509636"/>
                  <a:pt x="2089011" y="5429047"/>
                  <a:pt x="2188422" y="5429047"/>
                </a:cubicBezTo>
                <a:lnTo>
                  <a:pt x="2344473" y="5429047"/>
                </a:lnTo>
                <a:lnTo>
                  <a:pt x="2343631" y="5427944"/>
                </a:lnTo>
                <a:lnTo>
                  <a:pt x="1939122" y="5427944"/>
                </a:lnTo>
                <a:cubicBezTo>
                  <a:pt x="1839711" y="5427944"/>
                  <a:pt x="1759122" y="5347355"/>
                  <a:pt x="1759122" y="5247944"/>
                </a:cubicBezTo>
                <a:cubicBezTo>
                  <a:pt x="1759122" y="5148533"/>
                  <a:pt x="1839711" y="5067944"/>
                  <a:pt x="1939122" y="5067944"/>
                </a:cubicBezTo>
                <a:lnTo>
                  <a:pt x="2094491" y="5067944"/>
                </a:lnTo>
                <a:lnTo>
                  <a:pt x="2093832" y="5066841"/>
                </a:lnTo>
                <a:lnTo>
                  <a:pt x="452552" y="5066841"/>
                </a:lnTo>
                <a:cubicBezTo>
                  <a:pt x="353142" y="5066841"/>
                  <a:pt x="272552" y="4986252"/>
                  <a:pt x="272552" y="4886841"/>
                </a:cubicBezTo>
                <a:cubicBezTo>
                  <a:pt x="272552" y="4787430"/>
                  <a:pt x="353142" y="4706841"/>
                  <a:pt x="452552" y="4706841"/>
                </a:cubicBezTo>
                <a:lnTo>
                  <a:pt x="1912897" y="4706841"/>
                </a:lnTo>
                <a:lnTo>
                  <a:pt x="1912393" y="4705738"/>
                </a:lnTo>
                <a:lnTo>
                  <a:pt x="1051850" y="4705738"/>
                </a:lnTo>
                <a:cubicBezTo>
                  <a:pt x="952438" y="4705738"/>
                  <a:pt x="871849" y="4625149"/>
                  <a:pt x="871849" y="4525738"/>
                </a:cubicBezTo>
                <a:cubicBezTo>
                  <a:pt x="871849" y="4426327"/>
                  <a:pt x="952438" y="4345738"/>
                  <a:pt x="1051850" y="4345738"/>
                </a:cubicBezTo>
                <a:lnTo>
                  <a:pt x="1786642" y="4345738"/>
                </a:lnTo>
                <a:lnTo>
                  <a:pt x="1715818" y="4031467"/>
                </a:lnTo>
                <a:lnTo>
                  <a:pt x="1706366" y="3955810"/>
                </a:lnTo>
                <a:lnTo>
                  <a:pt x="788060" y="3955810"/>
                </a:lnTo>
                <a:cubicBezTo>
                  <a:pt x="688649" y="3955810"/>
                  <a:pt x="608060" y="3875221"/>
                  <a:pt x="608060" y="3775810"/>
                </a:cubicBezTo>
                <a:cubicBezTo>
                  <a:pt x="608060" y="3676399"/>
                  <a:pt x="688649" y="3595810"/>
                  <a:pt x="788060" y="3595810"/>
                </a:cubicBezTo>
                <a:lnTo>
                  <a:pt x="1671391" y="3595810"/>
                </a:lnTo>
                <a:lnTo>
                  <a:pt x="1671288" y="3592400"/>
                </a:lnTo>
                <a:lnTo>
                  <a:pt x="1156283" y="3592400"/>
                </a:lnTo>
                <a:cubicBezTo>
                  <a:pt x="1056872" y="3592400"/>
                  <a:pt x="976283" y="3511811"/>
                  <a:pt x="976283" y="3412401"/>
                </a:cubicBezTo>
                <a:cubicBezTo>
                  <a:pt x="976283" y="3312989"/>
                  <a:pt x="1056872" y="3232401"/>
                  <a:pt x="1156283" y="3232401"/>
                </a:cubicBezTo>
                <a:lnTo>
                  <a:pt x="1672349" y="3232401"/>
                </a:lnTo>
                <a:lnTo>
                  <a:pt x="1672557" y="3228991"/>
                </a:lnTo>
                <a:lnTo>
                  <a:pt x="932835" y="3228991"/>
                </a:lnTo>
                <a:cubicBezTo>
                  <a:pt x="833424" y="3228991"/>
                  <a:pt x="752835" y="3148402"/>
                  <a:pt x="752835" y="3048991"/>
                </a:cubicBezTo>
                <a:cubicBezTo>
                  <a:pt x="752835" y="2949580"/>
                  <a:pt x="833424" y="2868991"/>
                  <a:pt x="932835" y="2868991"/>
                </a:cubicBezTo>
                <a:lnTo>
                  <a:pt x="1708115" y="2868991"/>
                </a:lnTo>
                <a:lnTo>
                  <a:pt x="1708629" y="2865581"/>
                </a:lnTo>
                <a:lnTo>
                  <a:pt x="229104" y="2865581"/>
                </a:lnTo>
                <a:cubicBezTo>
                  <a:pt x="129694" y="2865581"/>
                  <a:pt x="49104" y="2784992"/>
                  <a:pt x="49104" y="2685581"/>
                </a:cubicBezTo>
                <a:cubicBezTo>
                  <a:pt x="49104" y="2586170"/>
                  <a:pt x="129694" y="2505581"/>
                  <a:pt x="229104" y="2505581"/>
                </a:cubicBezTo>
                <a:lnTo>
                  <a:pt x="1778254" y="2505581"/>
                </a:lnTo>
                <a:lnTo>
                  <a:pt x="1779078" y="2502171"/>
                </a:lnTo>
                <a:lnTo>
                  <a:pt x="910422" y="2502171"/>
                </a:lnTo>
                <a:cubicBezTo>
                  <a:pt x="811012" y="2502171"/>
                  <a:pt x="730422" y="2421582"/>
                  <a:pt x="730422" y="2322172"/>
                </a:cubicBezTo>
                <a:cubicBezTo>
                  <a:pt x="730422" y="2222760"/>
                  <a:pt x="811012" y="2142171"/>
                  <a:pt x="910422" y="2142171"/>
                </a:cubicBezTo>
                <a:lnTo>
                  <a:pt x="1883366" y="2142171"/>
                </a:lnTo>
                <a:lnTo>
                  <a:pt x="1884509" y="2138760"/>
                </a:lnTo>
                <a:lnTo>
                  <a:pt x="1591740" y="2138760"/>
                </a:lnTo>
                <a:cubicBezTo>
                  <a:pt x="1492330" y="2138760"/>
                  <a:pt x="1411740" y="2058173"/>
                  <a:pt x="1411740" y="1958761"/>
                </a:cubicBezTo>
                <a:cubicBezTo>
                  <a:pt x="1411740" y="1859351"/>
                  <a:pt x="1492330" y="1778762"/>
                  <a:pt x="1591740" y="1778762"/>
                </a:cubicBezTo>
                <a:lnTo>
                  <a:pt x="2025126" y="1778762"/>
                </a:lnTo>
                <a:lnTo>
                  <a:pt x="2026603" y="1775352"/>
                </a:lnTo>
                <a:lnTo>
                  <a:pt x="1244357" y="1775352"/>
                </a:lnTo>
                <a:cubicBezTo>
                  <a:pt x="1144947" y="1775352"/>
                  <a:pt x="1064357" y="1694763"/>
                  <a:pt x="1064357" y="1595352"/>
                </a:cubicBezTo>
                <a:cubicBezTo>
                  <a:pt x="1064357" y="1495941"/>
                  <a:pt x="1144947" y="1415352"/>
                  <a:pt x="1244357" y="1415352"/>
                </a:cubicBezTo>
                <a:lnTo>
                  <a:pt x="2206432" y="1415352"/>
                </a:lnTo>
                <a:lnTo>
                  <a:pt x="2208269" y="1411942"/>
                </a:lnTo>
                <a:lnTo>
                  <a:pt x="1939122" y="1411942"/>
                </a:lnTo>
                <a:cubicBezTo>
                  <a:pt x="1839711" y="1411942"/>
                  <a:pt x="1759122" y="1331353"/>
                  <a:pt x="1759122" y="1231942"/>
                </a:cubicBezTo>
                <a:cubicBezTo>
                  <a:pt x="1759122" y="1132531"/>
                  <a:pt x="1839711" y="1051942"/>
                  <a:pt x="1939122" y="1051942"/>
                </a:cubicBezTo>
                <a:lnTo>
                  <a:pt x="2431720" y="1051942"/>
                </a:lnTo>
                <a:lnTo>
                  <a:pt x="2435632" y="1045961"/>
                </a:lnTo>
                <a:lnTo>
                  <a:pt x="2387559" y="1027086"/>
                </a:lnTo>
                <a:cubicBezTo>
                  <a:pt x="2335602" y="995516"/>
                  <a:pt x="2300895" y="938384"/>
                  <a:pt x="2300895" y="873146"/>
                </a:cubicBezTo>
                <a:cubicBezTo>
                  <a:pt x="2300895" y="786161"/>
                  <a:pt x="2362596" y="713587"/>
                  <a:pt x="2444619" y="696802"/>
                </a:cubicBezTo>
                <a:lnTo>
                  <a:pt x="2472338" y="694008"/>
                </a:lnTo>
                <a:lnTo>
                  <a:pt x="2066060" y="694008"/>
                </a:lnTo>
                <a:cubicBezTo>
                  <a:pt x="1966649" y="694008"/>
                  <a:pt x="1886060" y="613419"/>
                  <a:pt x="1886060" y="514008"/>
                </a:cubicBezTo>
                <a:cubicBezTo>
                  <a:pt x="1886060" y="427023"/>
                  <a:pt x="1947761" y="354449"/>
                  <a:pt x="2029784" y="337665"/>
                </a:cubicBezTo>
                <a:lnTo>
                  <a:pt x="2057482" y="334873"/>
                </a:lnTo>
                <a:lnTo>
                  <a:pt x="1651225" y="334873"/>
                </a:lnTo>
                <a:cubicBezTo>
                  <a:pt x="1551814" y="334873"/>
                  <a:pt x="1471225" y="254284"/>
                  <a:pt x="1471225" y="154873"/>
                </a:cubicBezTo>
                <a:cubicBezTo>
                  <a:pt x="1471225" y="105168"/>
                  <a:pt x="1491373" y="60168"/>
                  <a:pt x="1523946" y="275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68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그림 개체 틀 98">
            <a:extLst>
              <a:ext uri="{FF2B5EF4-FFF2-40B4-BE49-F238E27FC236}">
                <a16:creationId xmlns:a16="http://schemas.microsoft.com/office/drawing/2014/main" id="{0A1D28A5-C8ED-494F-B0A6-DA3129E6FD2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19464" y="182247"/>
            <a:ext cx="11855435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12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132233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27072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6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1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0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27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2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BED1-BF7B-4F9C-A36C-AD24AA577AAD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EA7E-00DF-4DF5-8A5A-6F7BFD149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8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90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Performance: 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</a:rPr>
              <a:t>Matrice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 di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</a:rPr>
              <a:t>onfusione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1" name="Table 66">
            <a:extLst>
              <a:ext uri="{FF2B5EF4-FFF2-40B4-BE49-F238E27FC236}">
                <a16:creationId xmlns:a16="http://schemas.microsoft.com/office/drawing/2014/main" id="{12EA2F9B-0078-4E31-8049-22E5A2D2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3439"/>
              </p:ext>
            </p:extLst>
          </p:nvPr>
        </p:nvGraphicFramePr>
        <p:xfrm>
          <a:off x="1438954" y="1707099"/>
          <a:ext cx="7592502" cy="23417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8476">
                <a:tc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Comfort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Luxury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Social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Value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it-IT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Comfort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7">
                <a:tc>
                  <a:txBody>
                    <a:bodyPr/>
                    <a:lstStyle/>
                    <a:p>
                      <a:pPr algn="ctr"/>
                      <a:r>
                        <a:rPr lang="it-IT" altLang="ko-KR" sz="18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Luxury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8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58216"/>
                  </a:ext>
                </a:extLst>
              </a:tr>
              <a:tr h="179182">
                <a:tc>
                  <a:txBody>
                    <a:bodyPr/>
                    <a:lstStyle/>
                    <a:p>
                      <a:pPr algn="ctr"/>
                      <a:r>
                        <a:rPr lang="it-IT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Social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25519"/>
                  </a:ext>
                </a:extLst>
              </a:tr>
              <a:tr h="341322">
                <a:tc>
                  <a:txBody>
                    <a:bodyPr/>
                    <a:lstStyle/>
                    <a:p>
                      <a:pPr algn="ctr"/>
                      <a:r>
                        <a:rPr lang="it-IT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Value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865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>
            <a:off x="3483116" y="1244700"/>
            <a:ext cx="554834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Categorie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previste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 rot="16200000" flipH="1">
            <a:off x="354175" y="3079032"/>
            <a:ext cx="1601056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Categorie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reali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2095910" y="4107803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2311481" y="489074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3108959" y="4285772"/>
            <a:ext cx="31652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chemeClr val="accent4"/>
                </a:solidFill>
              </a:rPr>
              <a:t>Accuracy</a:t>
            </a:r>
            <a:r>
              <a:rPr lang="it-IT" b="1" dirty="0" smtClean="0">
                <a:solidFill>
                  <a:schemeClr val="accent4"/>
                </a:solidFill>
              </a:rPr>
              <a:t> :  </a:t>
            </a:r>
            <a:r>
              <a:rPr lang="it-IT" b="1" dirty="0" smtClean="0">
                <a:solidFill>
                  <a:schemeClr val="accent4"/>
                </a:solidFill>
              </a:rPr>
              <a:t>61</a:t>
            </a:r>
            <a:r>
              <a:rPr lang="it-IT" b="1" dirty="0" smtClean="0">
                <a:solidFill>
                  <a:schemeClr val="accent4"/>
                </a:solidFill>
              </a:rPr>
              <a:t>,2%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92055" y="4849772"/>
            <a:ext cx="31652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/>
                </a:solidFill>
              </a:rPr>
              <a:t>Precision :  </a:t>
            </a:r>
            <a:r>
              <a:rPr lang="it-IT" b="1" dirty="0" smtClean="0">
                <a:solidFill>
                  <a:schemeClr val="accent4"/>
                </a:solidFill>
              </a:rPr>
              <a:t>61</a:t>
            </a:r>
            <a:r>
              <a:rPr lang="it-IT" b="1" dirty="0" smtClean="0">
                <a:solidFill>
                  <a:schemeClr val="accent4"/>
                </a:solidFill>
              </a:rPr>
              <a:t>,8</a:t>
            </a:r>
            <a:r>
              <a:rPr lang="it-IT" b="1" dirty="0" smtClean="0">
                <a:solidFill>
                  <a:schemeClr val="accent4"/>
                </a:solidFill>
              </a:rPr>
              <a:t>%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2301065" y="5399640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CasellaDiTesto 14"/>
          <p:cNvSpPr txBox="1"/>
          <p:nvPr/>
        </p:nvSpPr>
        <p:spPr>
          <a:xfrm>
            <a:off x="3108959" y="5412494"/>
            <a:ext cx="3182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chemeClr val="accent4"/>
                </a:solidFill>
              </a:rPr>
              <a:t>Recall</a:t>
            </a:r>
            <a:r>
              <a:rPr lang="it-IT" b="1" dirty="0" smtClean="0">
                <a:solidFill>
                  <a:schemeClr val="accent4"/>
                </a:solidFill>
              </a:rPr>
              <a:t> :  </a:t>
            </a:r>
            <a:r>
              <a:rPr lang="it-IT" b="1" dirty="0" smtClean="0">
                <a:solidFill>
                  <a:schemeClr val="accent4"/>
                </a:solidFill>
              </a:rPr>
              <a:t>61</a:t>
            </a:r>
            <a:r>
              <a:rPr lang="it-IT" b="1" dirty="0" smtClean="0">
                <a:solidFill>
                  <a:schemeClr val="accent4"/>
                </a:solidFill>
              </a:rPr>
              <a:t>,2%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108959" y="6018763"/>
            <a:ext cx="3182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/>
                </a:solidFill>
              </a:rPr>
              <a:t>F-score </a:t>
            </a:r>
            <a:r>
              <a:rPr lang="it-IT" b="1" dirty="0" smtClean="0">
                <a:solidFill>
                  <a:schemeClr val="accent4"/>
                </a:solidFill>
              </a:rPr>
              <a:t>:  </a:t>
            </a:r>
            <a:r>
              <a:rPr lang="it-IT" b="1" dirty="0" smtClean="0">
                <a:solidFill>
                  <a:schemeClr val="accent4"/>
                </a:solidFill>
              </a:rPr>
              <a:t>60</a:t>
            </a:r>
            <a:r>
              <a:rPr lang="it-IT" b="1" dirty="0" smtClean="0">
                <a:solidFill>
                  <a:schemeClr val="accent4"/>
                </a:solidFill>
              </a:rPr>
              <a:t>,8%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2264247" y="5957683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Tema di Office</vt:lpstr>
      <vt:lpstr>Contents Slide Master</vt:lpstr>
      <vt:lpstr>Presentazione standard di PowerPoint</vt:lpstr>
    </vt:vector>
  </TitlesOfParts>
  <Company>Sky Italia SRL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CIOFFI Luigi</dc:creator>
  <cp:lastModifiedBy>CIOFFI Luigi</cp:lastModifiedBy>
  <cp:revision>9</cp:revision>
  <dcterms:created xsi:type="dcterms:W3CDTF">2019-07-10T12:03:22Z</dcterms:created>
  <dcterms:modified xsi:type="dcterms:W3CDTF">2019-07-12T20:39:40Z</dcterms:modified>
</cp:coreProperties>
</file>