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79053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S</a:t>
            </a:r>
            <a:r>
              <a:rPr b="1" lang="it" sz="1000">
                <a:solidFill>
                  <a:schemeClr val="dk1"/>
                </a:solidFill>
              </a:rPr>
              <a:t>ensibile al Prezzo</a:t>
            </a:r>
            <a:r>
              <a:rPr lang="it" sz="1000">
                <a:solidFill>
                  <a:schemeClr val="dk1"/>
                </a:solidFill>
              </a:rPr>
              <a:t>: vuoi staccare, hai bisogno di relax, divertimento ….. Sei attento a molti aspetti della tua vacanza e giustamente sei più sensibile a quella dimensione misurabile che è il prezzo….vuoi il giusto rapporto tra servizi ricevuti e prezzo pagato. Sai dare il giusto valore alle cose. E ottieni sempre la massima resa con la minima spesa!!!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Luxury</a:t>
            </a:r>
            <a:r>
              <a:rPr lang="it" sz="1000">
                <a:solidFill>
                  <a:schemeClr val="dk1"/>
                </a:solidFill>
              </a:rPr>
              <a:t>:  viaggi spesso, con il partner…. per staccare dalla routine quotidiana…ami la comodità…  ami alloggiare in strutture di prima classe e vuoi il lusso totale, ma anche tu sei disposto a scendere a compromessi per trovare una sistemazione nella location desiderata : sposti le date, non alloggi nella tua suite preferita, approfitti di qualche promozione… sei sensibile al </a:t>
            </a:r>
            <a:r>
              <a:rPr b="1" lang="it" sz="1000">
                <a:solidFill>
                  <a:schemeClr val="dk1"/>
                </a:solidFill>
              </a:rPr>
              <a:t>prestigio</a:t>
            </a:r>
            <a:r>
              <a:rPr lang="it" sz="1000">
                <a:solidFill>
                  <a:schemeClr val="dk1"/>
                </a:solidFill>
              </a:rPr>
              <a:t> del luogo e all’eleganza delle strutture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Social</a:t>
            </a:r>
            <a:r>
              <a:rPr lang="it" sz="1000">
                <a:solidFill>
                  <a:schemeClr val="dk1"/>
                </a:solidFill>
              </a:rPr>
              <a:t>: sei in vacanza per stare lontano dal capo colleghi, suocera, moglie, figli …. Sei un comunicatore, autentico, un filantropo, ami raccontare di te , vuoi conoscere il tuo ospite…. Ci tieni ad essere trattato come uno di famiglia, un amico. Le relazioni per te sono importanti.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Per te un sorriso è come una giornata trascorsa in una SPA…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Presti più attenzione a come gli albergatori/etc si rapportano con te, ………………….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Confort Experience</a:t>
            </a:r>
            <a:r>
              <a:rPr lang="it" sz="1000">
                <a:solidFill>
                  <a:schemeClr val="dk1"/>
                </a:solidFill>
              </a:rPr>
              <a:t>: camera 100 mq, con TV 50’’ + sky , piscina…tutto quanto immerso nella natura a due passi dal centro città, discoteche, mare montagna…. Sei in vacanza. Vuoi fare tutto senza fare nulla… Scegli con cura la struttura dove vuoi alloggiare. Consulti migliaia di pagine e siti specializzati. Tanta fatica per poi fare un……..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