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6" r:id="rId9"/>
    <p:sldId id="268" r:id="rId10"/>
    <p:sldId id="26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1E8"/>
    <a:srgbClr val="BF078F"/>
    <a:srgbClr val="C7D7C8"/>
    <a:srgbClr val="E89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814" autoAdjust="0"/>
  </p:normalViewPr>
  <p:slideViewPr>
    <p:cSldViewPr snapToGrid="0">
      <p:cViewPr varScale="1">
        <p:scale>
          <a:sx n="121" d="100"/>
          <a:sy n="121" d="100"/>
        </p:scale>
        <p:origin x="132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5BB95EE-54EE-4768-833A-115C74F08E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62653B1-8335-40E2-9945-87953C167D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11550-0E87-4C24-A5F2-C3C8DB916681}" type="datetimeFigureOut">
              <a:rPr lang="it-IT" smtClean="0"/>
              <a:t>29/03/2022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32CA49-C379-47F0-97DD-974114F29F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43E6E9F-7023-442A-BFF7-37ABB28EFE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211E9-9179-44C7-A8FB-42C8104DDBC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102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29/03/2022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Federico Nicotra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1000001861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28/03/22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4835468-5BD6-4299-87BE-9BC06CD23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971" y="1022571"/>
            <a:ext cx="7882393" cy="397334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486DDAF-8DE9-42D6-BDF7-87ED45A3631F}"/>
              </a:ext>
            </a:extLst>
          </p:cNvPr>
          <p:cNvSpPr txBox="1"/>
          <p:nvPr/>
        </p:nvSpPr>
        <p:spPr>
          <a:xfrm>
            <a:off x="4209923" y="1470169"/>
            <a:ext cx="175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7030A0"/>
                </a:solidFill>
              </a:rPr>
              <a:t>padding</a:t>
            </a:r>
            <a:r>
              <a:rPr lang="it-IT" b="1" dirty="0">
                <a:solidFill>
                  <a:srgbClr val="7030A0"/>
                </a:solidFill>
              </a:rPr>
              <a:t>: 7px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D0ABEDD-03B9-44A5-A779-4891DC12B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496" y="4109532"/>
            <a:ext cx="2295845" cy="1267002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664C72C-5182-4A0C-B5A9-3B9C241DBA20}"/>
              </a:ext>
            </a:extLst>
          </p:cNvPr>
          <p:cNvCxnSpPr>
            <a:cxnSpLocks/>
          </p:cNvCxnSpPr>
          <p:nvPr/>
        </p:nvCxnSpPr>
        <p:spPr>
          <a:xfrm>
            <a:off x="6074446" y="5140928"/>
            <a:ext cx="1130721" cy="0"/>
          </a:xfrm>
          <a:prstGeom prst="straightConnector1">
            <a:avLst/>
          </a:prstGeom>
          <a:ln w="76200">
            <a:solidFill>
              <a:srgbClr val="7030A0"/>
            </a:solidFill>
            <a:beve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FC8D1448-F932-450F-9FCE-FBDACFAEC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763" y="4109532"/>
            <a:ext cx="2229161" cy="981212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2A14DA94-53A2-4B62-AA49-0A0C71E46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8496" y="2381835"/>
            <a:ext cx="2867425" cy="847843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ED6EF54-9B96-495C-9FD6-EB3F1F6A810A}"/>
              </a:ext>
            </a:extLst>
          </p:cNvPr>
          <p:cNvSpPr txBox="1"/>
          <p:nvPr/>
        </p:nvSpPr>
        <p:spPr>
          <a:xfrm>
            <a:off x="4598816" y="1923109"/>
            <a:ext cx="1757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HTML</a:t>
            </a:r>
            <a:endParaRPr lang="it-IT" b="1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3AE806E-E151-41A6-8AF5-CCFE74AEDDFE}"/>
              </a:ext>
            </a:extLst>
          </p:cNvPr>
          <p:cNvSpPr txBox="1"/>
          <p:nvPr/>
        </p:nvSpPr>
        <p:spPr>
          <a:xfrm>
            <a:off x="4598816" y="3550696"/>
            <a:ext cx="1757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CSS</a:t>
            </a:r>
            <a:endParaRPr lang="it-IT" b="1" dirty="0"/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E5EB645-27DD-4C34-BC31-AFF7566427D6}"/>
              </a:ext>
            </a:extLst>
          </p:cNvPr>
          <p:cNvCxnSpPr>
            <a:cxnSpLocks/>
            <a:stCxn id="7" idx="2"/>
            <a:endCxn id="7" idx="0"/>
          </p:cNvCxnSpPr>
          <p:nvPr/>
        </p:nvCxnSpPr>
        <p:spPr>
          <a:xfrm flipV="1">
            <a:off x="8154168" y="1022571"/>
            <a:ext cx="0" cy="397334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48CBFF5-ADFC-408F-B38B-B20143543090}"/>
              </a:ext>
            </a:extLst>
          </p:cNvPr>
          <p:cNvSpPr txBox="1"/>
          <p:nvPr/>
        </p:nvSpPr>
        <p:spPr>
          <a:xfrm>
            <a:off x="7492873" y="1430047"/>
            <a:ext cx="175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height</a:t>
            </a:r>
            <a:r>
              <a:rPr lang="it-IT" b="1" dirty="0"/>
              <a:t>: 54px</a:t>
            </a:r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lvl="1"/>
            <a:r>
              <a:rPr lang="it-IT" sz="2000" dirty="0"/>
              <a:t>Specifiche di progetto</a:t>
            </a:r>
          </a:p>
          <a:p>
            <a:pPr lvl="2"/>
            <a:r>
              <a:rPr lang="it-IT" sz="1600" dirty="0"/>
              <a:t>Il sito deve fornire alcune informazioni basilari sulle tipologie di chitarre più utilizzate specificando i generi in cui vengono impiegate, dando qualche informazione in più riguardo la loro forma (corpo e manico), la tipologia di corde montate e le tecniche più usate per suonarle.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85F96BD-CDDB-4883-8CE6-487662E0D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96" y="45736"/>
            <a:ext cx="3588944" cy="67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AA0329D-BFAF-45E8-A21E-8B863D670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78" y="212982"/>
            <a:ext cx="7888014" cy="3216017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EC7EA456-169D-45BA-8772-BE8B52D22816}"/>
              </a:ext>
            </a:extLst>
          </p:cNvPr>
          <p:cNvSpPr/>
          <p:nvPr/>
        </p:nvSpPr>
        <p:spPr>
          <a:xfrm>
            <a:off x="4477732" y="301625"/>
            <a:ext cx="7247546" cy="447675"/>
          </a:xfrm>
          <a:prstGeom prst="rect">
            <a:avLst/>
          </a:prstGeom>
          <a:solidFill>
            <a:schemeClr val="accent5">
              <a:lumMod val="75000"/>
              <a:alpha val="64000"/>
            </a:schemeClr>
          </a:solidFill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121BBB34-4F64-4A12-9ABC-2FC52DB3B8AD}"/>
              </a:ext>
            </a:extLst>
          </p:cNvPr>
          <p:cNvSpPr/>
          <p:nvPr/>
        </p:nvSpPr>
        <p:spPr>
          <a:xfrm>
            <a:off x="4477732" y="1249390"/>
            <a:ext cx="7247546" cy="1011828"/>
          </a:xfrm>
          <a:prstGeom prst="rect">
            <a:avLst/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2CDCDC6-8158-40AE-82C0-2D7864500292}"/>
              </a:ext>
            </a:extLst>
          </p:cNvPr>
          <p:cNvCxnSpPr>
            <a:cxnSpLocks/>
          </p:cNvCxnSpPr>
          <p:nvPr/>
        </p:nvCxnSpPr>
        <p:spPr>
          <a:xfrm flipV="1">
            <a:off x="4137846" y="212982"/>
            <a:ext cx="0" cy="321601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AF184E6-04C4-45F3-8954-31B54807D7A8}"/>
              </a:ext>
            </a:extLst>
          </p:cNvPr>
          <p:cNvSpPr txBox="1"/>
          <p:nvPr/>
        </p:nvSpPr>
        <p:spPr>
          <a:xfrm>
            <a:off x="4134810" y="2487050"/>
            <a:ext cx="175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height</a:t>
            </a:r>
            <a:r>
              <a:rPr lang="it-IT" b="1" dirty="0">
                <a:solidFill>
                  <a:schemeClr val="accent3">
                    <a:lumMod val="75000"/>
                  </a:schemeClr>
                </a:solidFill>
              </a:rPr>
              <a:t>: 550px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F82BE40-6246-4800-809F-18B2C2F4D6F5}"/>
              </a:ext>
            </a:extLst>
          </p:cNvPr>
          <p:cNvSpPr txBox="1"/>
          <p:nvPr/>
        </p:nvSpPr>
        <p:spPr>
          <a:xfrm>
            <a:off x="4615877" y="825334"/>
            <a:ext cx="175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7030A0"/>
                </a:solidFill>
                <a:highlight>
                  <a:srgbClr val="808080"/>
                </a:highlight>
              </a:rPr>
              <a:t>padding</a:t>
            </a:r>
            <a:r>
              <a:rPr lang="it-IT" b="1" dirty="0">
                <a:solidFill>
                  <a:srgbClr val="7030A0"/>
                </a:solidFill>
                <a:highlight>
                  <a:srgbClr val="808080"/>
                </a:highlight>
              </a:rPr>
              <a:t>: 20px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2486D5DC-933B-47CC-BA9D-0BE0D2592327}"/>
              </a:ext>
            </a:extLst>
          </p:cNvPr>
          <p:cNvSpPr/>
          <p:nvPr/>
        </p:nvSpPr>
        <p:spPr>
          <a:xfrm>
            <a:off x="4477732" y="1249389"/>
            <a:ext cx="7247546" cy="123391"/>
          </a:xfrm>
          <a:prstGeom prst="rect">
            <a:avLst/>
          </a:prstGeom>
          <a:solidFill>
            <a:schemeClr val="accent4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5B22532E-27CE-4761-8B62-30C0B40D522B}"/>
              </a:ext>
            </a:extLst>
          </p:cNvPr>
          <p:cNvSpPr/>
          <p:nvPr/>
        </p:nvSpPr>
        <p:spPr>
          <a:xfrm>
            <a:off x="4482304" y="2137827"/>
            <a:ext cx="7247546" cy="123391"/>
          </a:xfrm>
          <a:prstGeom prst="rect">
            <a:avLst/>
          </a:prstGeom>
          <a:solidFill>
            <a:schemeClr val="accent4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FAF1AA9-48E7-4F0D-8D61-4B4CAA9AE90D}"/>
              </a:ext>
            </a:extLst>
          </p:cNvPr>
          <p:cNvSpPr txBox="1"/>
          <p:nvPr/>
        </p:nvSpPr>
        <p:spPr>
          <a:xfrm>
            <a:off x="10131519" y="2252050"/>
            <a:ext cx="175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chemeClr val="accent4">
                    <a:lumMod val="75000"/>
                  </a:schemeClr>
                </a:solidFill>
              </a:rPr>
              <a:t>margin</a:t>
            </a: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: auto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98B7359-DB80-40C3-B4E3-5882D29D641A}"/>
              </a:ext>
            </a:extLst>
          </p:cNvPr>
          <p:cNvSpPr txBox="1"/>
          <p:nvPr/>
        </p:nvSpPr>
        <p:spPr>
          <a:xfrm>
            <a:off x="5231093" y="3372388"/>
            <a:ext cx="1046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HTML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A482594F-E0EB-4428-B033-AC8C81C67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248" y="3859830"/>
            <a:ext cx="2931739" cy="2769827"/>
          </a:xfrm>
          <a:prstGeom prst="rect">
            <a:avLst/>
          </a:prstGeom>
        </p:spPr>
      </p:pic>
      <p:sp>
        <p:nvSpPr>
          <p:cNvPr id="31" name="Rettangolo 30">
            <a:extLst>
              <a:ext uri="{FF2B5EF4-FFF2-40B4-BE49-F238E27FC236}">
                <a16:creationId xmlns:a16="http://schemas.microsoft.com/office/drawing/2014/main" id="{95EBABCA-D4DC-4CCE-A9A4-4C8DAE3330CD}"/>
              </a:ext>
            </a:extLst>
          </p:cNvPr>
          <p:cNvSpPr/>
          <p:nvPr/>
        </p:nvSpPr>
        <p:spPr>
          <a:xfrm>
            <a:off x="4462706" y="4000026"/>
            <a:ext cx="2686955" cy="1833215"/>
          </a:xfrm>
          <a:prstGeom prst="rect">
            <a:avLst/>
          </a:prstGeom>
          <a:solidFill>
            <a:schemeClr val="accent5">
              <a:lumMod val="75000"/>
              <a:alpha val="43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9DB0892B-D626-4EB4-9B29-EAC8B62F68E2}"/>
              </a:ext>
            </a:extLst>
          </p:cNvPr>
          <p:cNvSpPr/>
          <p:nvPr/>
        </p:nvSpPr>
        <p:spPr>
          <a:xfrm>
            <a:off x="4462706" y="5937659"/>
            <a:ext cx="2686955" cy="565438"/>
          </a:xfrm>
          <a:prstGeom prst="rect">
            <a:avLst/>
          </a:prstGeom>
          <a:solidFill>
            <a:schemeClr val="accent2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C26A7194-EA65-4612-9540-DEAA562692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" r="34324" b="5742"/>
          <a:stretch/>
        </p:blipFill>
        <p:spPr>
          <a:xfrm>
            <a:off x="7882724" y="3915159"/>
            <a:ext cx="1817536" cy="1557888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A6B0D990-B901-4245-AC29-228FD1A75FFC}"/>
              </a:ext>
            </a:extLst>
          </p:cNvPr>
          <p:cNvSpPr txBox="1"/>
          <p:nvPr/>
        </p:nvSpPr>
        <p:spPr>
          <a:xfrm>
            <a:off x="7667981" y="3381797"/>
            <a:ext cx="745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CSS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382811D1-8FDF-4F8D-B17D-09DC10C8058B}"/>
              </a:ext>
            </a:extLst>
          </p:cNvPr>
          <p:cNvCxnSpPr>
            <a:cxnSpLocks/>
          </p:cNvCxnSpPr>
          <p:nvPr/>
        </p:nvCxnSpPr>
        <p:spPr>
          <a:xfrm>
            <a:off x="7379638" y="4648200"/>
            <a:ext cx="731520" cy="0"/>
          </a:xfrm>
          <a:prstGeom prst="straightConnector1">
            <a:avLst/>
          </a:prstGeom>
          <a:ln w="889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E8F23F5-7FE3-42E4-BEA3-531CDAA842DA}"/>
              </a:ext>
            </a:extLst>
          </p:cNvPr>
          <p:cNvSpPr txBox="1"/>
          <p:nvPr/>
        </p:nvSpPr>
        <p:spPr>
          <a:xfrm>
            <a:off x="4118546" y="1559007"/>
            <a:ext cx="121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line-</a:t>
            </a:r>
            <a:r>
              <a:rPr lang="it-IT" sz="1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height</a:t>
            </a:r>
            <a:r>
              <a:rPr lang="it-IT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 1.5</a:t>
            </a: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29FAD9E5-9221-483F-A0B5-991FFCBBF0D1}"/>
              </a:ext>
            </a:extLst>
          </p:cNvPr>
          <p:cNvCxnSpPr>
            <a:cxnSpLocks/>
          </p:cNvCxnSpPr>
          <p:nvPr/>
        </p:nvCxnSpPr>
        <p:spPr>
          <a:xfrm flipV="1">
            <a:off x="5173724" y="1546673"/>
            <a:ext cx="2133856" cy="115440"/>
          </a:xfrm>
          <a:prstGeom prst="straightConnector1">
            <a:avLst/>
          </a:prstGeom>
          <a:ln w="34925">
            <a:solidFill>
              <a:schemeClr val="accent2">
                <a:lumMod val="60000"/>
                <a:lumOff val="40000"/>
                <a:alpha val="75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7427AB26-7405-408A-9D15-222B74911218}"/>
              </a:ext>
            </a:extLst>
          </p:cNvPr>
          <p:cNvCxnSpPr>
            <a:cxnSpLocks/>
          </p:cNvCxnSpPr>
          <p:nvPr/>
        </p:nvCxnSpPr>
        <p:spPr>
          <a:xfrm>
            <a:off x="5074663" y="1804226"/>
            <a:ext cx="541277" cy="98141"/>
          </a:xfrm>
          <a:prstGeom prst="straightConnector1">
            <a:avLst/>
          </a:prstGeom>
          <a:ln w="41275">
            <a:solidFill>
              <a:schemeClr val="accent2">
                <a:lumMod val="60000"/>
                <a:lumOff val="40000"/>
                <a:alpha val="6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magine 47">
            <a:extLst>
              <a:ext uri="{FF2B5EF4-FFF2-40B4-BE49-F238E27FC236}">
                <a16:creationId xmlns:a16="http://schemas.microsoft.com/office/drawing/2014/main" id="{E54BA07A-1FE2-4D2C-8A3B-7E2341339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3658" y="5477241"/>
            <a:ext cx="1757530" cy="1189712"/>
          </a:xfrm>
          <a:prstGeom prst="rect">
            <a:avLst/>
          </a:prstGeom>
        </p:spPr>
      </p:pic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C1D8CC29-2456-4C14-953E-CC2ED6A99A78}"/>
              </a:ext>
            </a:extLst>
          </p:cNvPr>
          <p:cNvCxnSpPr>
            <a:cxnSpLocks/>
          </p:cNvCxnSpPr>
          <p:nvPr/>
        </p:nvCxnSpPr>
        <p:spPr>
          <a:xfrm>
            <a:off x="8791492" y="5895539"/>
            <a:ext cx="1453522" cy="0"/>
          </a:xfrm>
          <a:prstGeom prst="straightConnector1">
            <a:avLst/>
          </a:prstGeom>
          <a:ln w="85725">
            <a:solidFill>
              <a:schemeClr val="accent2">
                <a:lumMod val="60000"/>
                <a:lumOff val="40000"/>
                <a:alpha val="75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CBA0BAF0-EE59-47BD-BA82-498A7E342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59" y="430323"/>
            <a:ext cx="7233607" cy="991004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4B565552-EB63-48D8-8FE8-95F2E27F8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564" y="4398356"/>
            <a:ext cx="2817965" cy="1911380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BD8FFC7-9E02-4F22-A4B4-58BDF829A1A2}"/>
              </a:ext>
            </a:extLst>
          </p:cNvPr>
          <p:cNvSpPr txBox="1"/>
          <p:nvPr/>
        </p:nvSpPr>
        <p:spPr>
          <a:xfrm>
            <a:off x="4367695" y="3831180"/>
            <a:ext cx="1046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HTML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41C5A187-8F98-4E94-BEFA-66F492DDC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595" y="1852418"/>
            <a:ext cx="2086266" cy="1057423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4A1C7B3-B65B-44A1-9872-B70471D9E79B}"/>
              </a:ext>
            </a:extLst>
          </p:cNvPr>
          <p:cNvSpPr txBox="1"/>
          <p:nvPr/>
        </p:nvSpPr>
        <p:spPr>
          <a:xfrm>
            <a:off x="4269595" y="2999710"/>
            <a:ext cx="2322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FF00"/>
                </a:solidFill>
                <a:highlight>
                  <a:srgbClr val="808000"/>
                </a:highlight>
              </a:rPr>
              <a:t>margin</a:t>
            </a:r>
            <a:r>
              <a:rPr lang="it-IT" sz="2000" dirty="0">
                <a:solidFill>
                  <a:srgbClr val="FFFF00"/>
                </a:solidFill>
                <a:highlight>
                  <a:srgbClr val="808000"/>
                </a:highlight>
              </a:rPr>
              <a:t>: 10px 2px</a:t>
            </a:r>
            <a:endParaRPr lang="it-IT" sz="2800" dirty="0">
              <a:solidFill>
                <a:srgbClr val="FFFF00"/>
              </a:solidFill>
              <a:highlight>
                <a:srgbClr val="808000"/>
              </a:highlight>
            </a:endParaRPr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3EED4E3E-DB50-4D7B-910A-B639EC6E7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0726" y="1584664"/>
            <a:ext cx="2243972" cy="1761257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55DC236A-18E2-4FF6-B600-F725BF0617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6159" y="3783422"/>
            <a:ext cx="2851640" cy="1653251"/>
          </a:xfrm>
          <a:prstGeom prst="rect">
            <a:avLst/>
          </a:prstGeom>
        </p:spPr>
      </p:pic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8648B1F-A87D-4457-A0AE-506A93E94E88}"/>
              </a:ext>
            </a:extLst>
          </p:cNvPr>
          <p:cNvCxnSpPr>
            <a:cxnSpLocks/>
          </p:cNvCxnSpPr>
          <p:nvPr/>
        </p:nvCxnSpPr>
        <p:spPr>
          <a:xfrm>
            <a:off x="7015163" y="2601619"/>
            <a:ext cx="1968817" cy="1511"/>
          </a:xfrm>
          <a:prstGeom prst="straightConnector1">
            <a:avLst/>
          </a:prstGeom>
          <a:ln w="98425">
            <a:solidFill>
              <a:srgbClr val="7030A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3BE2C3EE-08E0-4935-9751-AB7917F385CF}"/>
              </a:ext>
            </a:extLst>
          </p:cNvPr>
          <p:cNvCxnSpPr>
            <a:cxnSpLocks/>
          </p:cNvCxnSpPr>
          <p:nvPr/>
        </p:nvCxnSpPr>
        <p:spPr>
          <a:xfrm flipV="1">
            <a:off x="7062004" y="990600"/>
            <a:ext cx="0" cy="1635919"/>
          </a:xfrm>
          <a:prstGeom prst="straightConnector1">
            <a:avLst/>
          </a:prstGeom>
          <a:ln w="98425">
            <a:solidFill>
              <a:srgbClr val="7030A0"/>
            </a:solidFill>
            <a:beve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D7547454-5EAB-4D9D-BE2E-97A0EC9E2AAB}"/>
              </a:ext>
            </a:extLst>
          </p:cNvPr>
          <p:cNvCxnSpPr>
            <a:cxnSpLocks/>
          </p:cNvCxnSpPr>
          <p:nvPr/>
        </p:nvCxnSpPr>
        <p:spPr>
          <a:xfrm flipH="1" flipV="1">
            <a:off x="6214507" y="2601619"/>
            <a:ext cx="2762152" cy="1653251"/>
          </a:xfrm>
          <a:prstGeom prst="straightConnector1">
            <a:avLst/>
          </a:prstGeom>
          <a:ln w="60325">
            <a:solidFill>
              <a:srgbClr val="7030A0"/>
            </a:solidFill>
            <a:beve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C8E11D15-8782-4237-8794-32702243A603}"/>
              </a:ext>
            </a:extLst>
          </p:cNvPr>
          <p:cNvCxnSpPr>
            <a:cxnSpLocks/>
          </p:cNvCxnSpPr>
          <p:nvPr/>
        </p:nvCxnSpPr>
        <p:spPr>
          <a:xfrm flipH="1" flipV="1">
            <a:off x="6154818" y="2806883"/>
            <a:ext cx="2821841" cy="1283250"/>
          </a:xfrm>
          <a:prstGeom prst="straightConnector1">
            <a:avLst/>
          </a:prstGeom>
          <a:ln w="60325">
            <a:solidFill>
              <a:srgbClr val="FFFF00">
                <a:alpha val="96000"/>
              </a:srgbClr>
            </a:solidFill>
            <a:beve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5C7CC23A-66E5-40BB-8C0A-2852DE0A4C76}"/>
              </a:ext>
            </a:extLst>
          </p:cNvPr>
          <p:cNvSpPr txBox="1"/>
          <p:nvPr/>
        </p:nvSpPr>
        <p:spPr>
          <a:xfrm>
            <a:off x="9339686" y="3342194"/>
            <a:ext cx="1046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CSS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A01EEF0-F082-40FB-AD13-E530144939C0}"/>
              </a:ext>
            </a:extLst>
          </p:cNvPr>
          <p:cNvSpPr txBox="1"/>
          <p:nvPr/>
        </p:nvSpPr>
        <p:spPr>
          <a:xfrm>
            <a:off x="4264000" y="3392592"/>
            <a:ext cx="4483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rgbClr val="E571E8"/>
                </a:solidFill>
                <a:highlight>
                  <a:srgbClr val="800080"/>
                </a:highlight>
              </a:rPr>
              <a:t>Padding</a:t>
            </a:r>
            <a:r>
              <a:rPr lang="it-IT" sz="2000" dirty="0">
                <a:solidFill>
                  <a:srgbClr val="E571E8"/>
                </a:solidFill>
                <a:highlight>
                  <a:srgbClr val="800080"/>
                </a:highlight>
              </a:rPr>
              <a:t>: 1% </a:t>
            </a:r>
            <a:r>
              <a:rPr lang="it-IT" sz="2000" dirty="0" err="1">
                <a:solidFill>
                  <a:srgbClr val="E571E8"/>
                </a:solidFill>
                <a:highlight>
                  <a:srgbClr val="800080"/>
                </a:highlight>
              </a:rPr>
              <a:t>calc</a:t>
            </a:r>
            <a:r>
              <a:rPr lang="it-IT" sz="2000" dirty="0">
                <a:solidFill>
                  <a:srgbClr val="E571E8"/>
                </a:solidFill>
                <a:highlight>
                  <a:srgbClr val="800080"/>
                </a:highlight>
              </a:rPr>
              <a:t>(1.5% + 2px)</a:t>
            </a:r>
            <a:endParaRPr lang="it-IT" sz="2800" dirty="0">
              <a:solidFill>
                <a:srgbClr val="E571E8"/>
              </a:solidFill>
              <a:highlight>
                <a:srgbClr val="8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00ED38D0-6F3C-4395-98C4-0CDC2AB18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082" y="-10142"/>
            <a:ext cx="4512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00ED38D0-6F3C-4395-98C4-0CDC2AB183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6" t="1" r="-855" b="80869"/>
          <a:stretch/>
        </p:blipFill>
        <p:spPr>
          <a:xfrm>
            <a:off x="4242827" y="628837"/>
            <a:ext cx="7741116" cy="2216046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A457C130-F6BD-442C-8CED-C8819BF6C980}"/>
              </a:ext>
            </a:extLst>
          </p:cNvPr>
          <p:cNvSpPr/>
          <p:nvPr/>
        </p:nvSpPr>
        <p:spPr>
          <a:xfrm>
            <a:off x="4450080" y="736782"/>
            <a:ext cx="7302014" cy="558583"/>
          </a:xfrm>
          <a:prstGeom prst="rect">
            <a:avLst/>
          </a:prstGeom>
          <a:solidFill>
            <a:schemeClr val="accent4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A189E7DF-E467-4D10-AE4B-088EE8ACB77C}"/>
              </a:ext>
            </a:extLst>
          </p:cNvPr>
          <p:cNvGrpSpPr/>
          <p:nvPr/>
        </p:nvGrpSpPr>
        <p:grpSpPr>
          <a:xfrm rot="16200000">
            <a:off x="7738480" y="422558"/>
            <a:ext cx="725214" cy="872149"/>
            <a:chOff x="8079827" y="2990834"/>
            <a:chExt cx="725214" cy="869090"/>
          </a:xfrm>
        </p:grpSpPr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A690AFE7-FEEB-4797-9B29-D4CD1E6E8E23}"/>
                </a:ext>
              </a:extLst>
            </p:cNvPr>
            <p:cNvCxnSpPr/>
            <p:nvPr/>
          </p:nvCxnSpPr>
          <p:spPr>
            <a:xfrm>
              <a:off x="8079827" y="2998076"/>
              <a:ext cx="725214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34A8162B-2064-411A-8DD5-FC5B746D0E89}"/>
                </a:ext>
              </a:extLst>
            </p:cNvPr>
            <p:cNvCxnSpPr/>
            <p:nvPr/>
          </p:nvCxnSpPr>
          <p:spPr>
            <a:xfrm>
              <a:off x="8079827" y="3859924"/>
              <a:ext cx="725214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F05077D7-1682-41AE-B72B-75561B297C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7898" y="2990834"/>
              <a:ext cx="0" cy="86184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C0B419B-4A72-4C84-82CC-43ED6B9FE6FA}"/>
              </a:ext>
            </a:extLst>
          </p:cNvPr>
          <p:cNvSpPr txBox="1"/>
          <p:nvPr/>
        </p:nvSpPr>
        <p:spPr>
          <a:xfrm>
            <a:off x="6808046" y="35814"/>
            <a:ext cx="2971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accent5">
                    <a:lumMod val="75000"/>
                  </a:schemeClr>
                </a:solidFill>
              </a:rPr>
              <a:t>150px  - min 70px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078C959-E786-432E-89F1-C47BEF86AF3B}"/>
              </a:ext>
            </a:extLst>
          </p:cNvPr>
          <p:cNvSpPr txBox="1"/>
          <p:nvPr/>
        </p:nvSpPr>
        <p:spPr>
          <a:xfrm>
            <a:off x="10140846" y="835462"/>
            <a:ext cx="1193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accent4">
                    <a:lumMod val="75000"/>
                  </a:schemeClr>
                </a:solidFill>
                <a:highlight>
                  <a:srgbClr val="808080"/>
                </a:highlight>
              </a:rPr>
              <a:t>-100px</a:t>
            </a: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CABA86F1-0543-4C4E-8625-B57AF5D6DEC1}"/>
              </a:ext>
            </a:extLst>
          </p:cNvPr>
          <p:cNvGrpSpPr/>
          <p:nvPr/>
        </p:nvGrpSpPr>
        <p:grpSpPr>
          <a:xfrm rot="9449112">
            <a:off x="7311613" y="863732"/>
            <a:ext cx="682539" cy="60627"/>
            <a:chOff x="8079827" y="2990834"/>
            <a:chExt cx="725214" cy="869090"/>
          </a:xfrm>
        </p:grpSpPr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5CAB92AD-5C7E-40A0-8995-37B88A13F167}"/>
                </a:ext>
              </a:extLst>
            </p:cNvPr>
            <p:cNvCxnSpPr/>
            <p:nvPr/>
          </p:nvCxnSpPr>
          <p:spPr>
            <a:xfrm>
              <a:off x="8079827" y="2998076"/>
              <a:ext cx="725214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8FD49193-6740-4514-89B2-3C096C19229E}"/>
                </a:ext>
              </a:extLst>
            </p:cNvPr>
            <p:cNvCxnSpPr/>
            <p:nvPr/>
          </p:nvCxnSpPr>
          <p:spPr>
            <a:xfrm>
              <a:off x="8079827" y="3859924"/>
              <a:ext cx="725214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0DA356D5-85CA-4523-B125-0A6F27413D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7898" y="2990834"/>
              <a:ext cx="0" cy="861848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E5A5EEA-629E-4E9F-AAB0-915D31F415F2}"/>
              </a:ext>
            </a:extLst>
          </p:cNvPr>
          <p:cNvSpPr txBox="1"/>
          <p:nvPr/>
        </p:nvSpPr>
        <p:spPr>
          <a:xfrm>
            <a:off x="6652586" y="843057"/>
            <a:ext cx="717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808080"/>
                </a:highlight>
              </a:rPr>
              <a:t>5px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072B0926-56C9-484F-9032-F4B597767412}"/>
              </a:ext>
            </a:extLst>
          </p:cNvPr>
          <p:cNvSpPr/>
          <p:nvPr/>
        </p:nvSpPr>
        <p:spPr>
          <a:xfrm>
            <a:off x="4456430" y="1797051"/>
            <a:ext cx="7302014" cy="118180"/>
          </a:xfrm>
          <a:prstGeom prst="rect">
            <a:avLst/>
          </a:prstGeom>
          <a:solidFill>
            <a:schemeClr val="accent4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6B64D25-F255-4946-BE97-AD2F144564BC}"/>
              </a:ext>
            </a:extLst>
          </p:cNvPr>
          <p:cNvSpPr txBox="1"/>
          <p:nvPr/>
        </p:nvSpPr>
        <p:spPr>
          <a:xfrm>
            <a:off x="10810352" y="1665218"/>
            <a:ext cx="119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4">
                    <a:lumMod val="75000"/>
                  </a:schemeClr>
                </a:solidFill>
              </a:rPr>
              <a:t>auto</a:t>
            </a:r>
            <a:endParaRPr lang="it-IT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3F406721-C91C-4EDB-BD6A-7B4D497A4DA2}"/>
              </a:ext>
            </a:extLst>
          </p:cNvPr>
          <p:cNvSpPr/>
          <p:nvPr/>
        </p:nvSpPr>
        <p:spPr>
          <a:xfrm>
            <a:off x="6217920" y="1920875"/>
            <a:ext cx="3825240" cy="359731"/>
          </a:xfrm>
          <a:prstGeom prst="rect">
            <a:avLst/>
          </a:prstGeom>
          <a:solidFill>
            <a:schemeClr val="accent4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854C826-954F-4003-8FD1-EEACAA90E22D}"/>
              </a:ext>
            </a:extLst>
          </p:cNvPr>
          <p:cNvSpPr/>
          <p:nvPr/>
        </p:nvSpPr>
        <p:spPr>
          <a:xfrm>
            <a:off x="6281738" y="2047300"/>
            <a:ext cx="3690937" cy="192663"/>
          </a:xfrm>
          <a:prstGeom prst="rect">
            <a:avLst/>
          </a:prstGeom>
          <a:solidFill>
            <a:schemeClr val="accent6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152A0CED-EF6B-4B4F-A2FC-9C06DAD6D0A5}"/>
              </a:ext>
            </a:extLst>
          </p:cNvPr>
          <p:cNvSpPr/>
          <p:nvPr/>
        </p:nvSpPr>
        <p:spPr>
          <a:xfrm>
            <a:off x="5270500" y="2290744"/>
            <a:ext cx="5695950" cy="471505"/>
          </a:xfrm>
          <a:prstGeom prst="rect">
            <a:avLst/>
          </a:prstGeom>
          <a:solidFill>
            <a:schemeClr val="accent4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44E0F85A-7811-42BB-A027-3125B82AA3A2}"/>
              </a:ext>
            </a:extLst>
          </p:cNvPr>
          <p:cNvSpPr/>
          <p:nvPr/>
        </p:nvSpPr>
        <p:spPr>
          <a:xfrm>
            <a:off x="6294438" y="2291775"/>
            <a:ext cx="3690937" cy="192663"/>
          </a:xfrm>
          <a:prstGeom prst="rect">
            <a:avLst/>
          </a:prstGeom>
          <a:solidFill>
            <a:schemeClr val="accent2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58CD799-427C-4C84-B9B8-2BD528DB0AB9}"/>
              </a:ext>
            </a:extLst>
          </p:cNvPr>
          <p:cNvSpPr txBox="1"/>
          <p:nvPr/>
        </p:nvSpPr>
        <p:spPr>
          <a:xfrm>
            <a:off x="9985374" y="1942052"/>
            <a:ext cx="1895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4">
                    <a:lumMod val="75000"/>
                  </a:schemeClr>
                </a:solidFill>
              </a:rPr>
              <a:t>auto 5px 10px </a:t>
            </a:r>
            <a:r>
              <a:rPr lang="it-IT" sz="1600" dirty="0" err="1">
                <a:solidFill>
                  <a:schemeClr val="accent4">
                    <a:lumMod val="75000"/>
                  </a:schemeClr>
                </a:solidFill>
              </a:rPr>
              <a:t>10px</a:t>
            </a:r>
            <a:endParaRPr lang="it-IT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19A5456C-36FF-4C9E-BEC9-BF3F8DE31C73}"/>
              </a:ext>
            </a:extLst>
          </p:cNvPr>
          <p:cNvSpPr txBox="1"/>
          <p:nvPr/>
        </p:nvSpPr>
        <p:spPr>
          <a:xfrm>
            <a:off x="7168091" y="2484438"/>
            <a:ext cx="1895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4">
                    <a:lumMod val="75000"/>
                  </a:schemeClr>
                </a:solidFill>
              </a:rPr>
              <a:t>0px 50px auto </a:t>
            </a:r>
            <a:r>
              <a:rPr lang="it-IT" sz="1600" dirty="0" err="1">
                <a:solidFill>
                  <a:schemeClr val="accent4">
                    <a:lumMod val="75000"/>
                  </a:schemeClr>
                </a:solidFill>
              </a:rPr>
              <a:t>auto</a:t>
            </a:r>
            <a:endParaRPr lang="it-IT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C6A6B3F1-BD68-4B8F-9C1A-1E906502282D}"/>
              </a:ext>
            </a:extLst>
          </p:cNvPr>
          <p:cNvSpPr/>
          <p:nvPr/>
        </p:nvSpPr>
        <p:spPr>
          <a:xfrm>
            <a:off x="4559300" y="1643064"/>
            <a:ext cx="7105650" cy="150206"/>
          </a:xfrm>
          <a:prstGeom prst="rect">
            <a:avLst/>
          </a:prstGeom>
          <a:solidFill>
            <a:schemeClr val="accent2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9" name="Immagine 38">
            <a:extLst>
              <a:ext uri="{FF2B5EF4-FFF2-40B4-BE49-F238E27FC236}">
                <a16:creationId xmlns:a16="http://schemas.microsoft.com/office/drawing/2014/main" id="{70AF2A60-7D70-4294-B33E-010F0EC16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577" y="3263938"/>
            <a:ext cx="4264322" cy="1445406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373980B-851D-4308-BCC0-F043EDDE2DF2}"/>
              </a:ext>
            </a:extLst>
          </p:cNvPr>
          <p:cNvSpPr txBox="1"/>
          <p:nvPr/>
        </p:nvSpPr>
        <p:spPr>
          <a:xfrm>
            <a:off x="4653491" y="2884464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endParaRPr lang="it-IT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2" name="Immagine 41">
            <a:extLst>
              <a:ext uri="{FF2B5EF4-FFF2-40B4-BE49-F238E27FC236}">
                <a16:creationId xmlns:a16="http://schemas.microsoft.com/office/drawing/2014/main" id="{3E2A29E3-582C-4480-8363-5C6155879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620" y="3253796"/>
            <a:ext cx="2353747" cy="1591581"/>
          </a:xfrm>
          <a:prstGeom prst="rect">
            <a:avLst/>
          </a:prstGeom>
        </p:spPr>
      </p:pic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0DC94F6B-DD51-4775-983A-F2EF97208E99}"/>
              </a:ext>
            </a:extLst>
          </p:cNvPr>
          <p:cNvSpPr txBox="1"/>
          <p:nvPr/>
        </p:nvSpPr>
        <p:spPr>
          <a:xfrm>
            <a:off x="8421221" y="2956269"/>
            <a:ext cx="58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CSS</a:t>
            </a:r>
            <a:endParaRPr lang="it-IT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C227A15-1927-46F9-A60B-C95D0C24B53A}"/>
              </a:ext>
            </a:extLst>
          </p:cNvPr>
          <p:cNvCxnSpPr>
            <a:cxnSpLocks/>
          </p:cNvCxnSpPr>
          <p:nvPr/>
        </p:nvCxnSpPr>
        <p:spPr>
          <a:xfrm>
            <a:off x="10329208" y="3765751"/>
            <a:ext cx="1551641" cy="5619"/>
          </a:xfrm>
          <a:prstGeom prst="straightConnector1">
            <a:avLst/>
          </a:prstGeom>
          <a:ln w="79375">
            <a:solidFill>
              <a:schemeClr val="accent4">
                <a:lumMod val="60000"/>
                <a:lumOff val="40000"/>
              </a:schemeClr>
            </a:solidFill>
            <a:beve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4238F3FC-C591-4B96-B439-CE71DA8E42F5}"/>
              </a:ext>
            </a:extLst>
          </p:cNvPr>
          <p:cNvCxnSpPr>
            <a:cxnSpLocks/>
          </p:cNvCxnSpPr>
          <p:nvPr/>
        </p:nvCxnSpPr>
        <p:spPr>
          <a:xfrm>
            <a:off x="9898284" y="3941800"/>
            <a:ext cx="1551641" cy="5619"/>
          </a:xfrm>
          <a:prstGeom prst="straightConnector1">
            <a:avLst/>
          </a:prstGeom>
          <a:ln w="79375">
            <a:solidFill>
              <a:srgbClr val="0070C0"/>
            </a:solidFill>
            <a:beve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0B970934-39E5-41C5-BDB7-F9053C2DBDC9}"/>
              </a:ext>
            </a:extLst>
          </p:cNvPr>
          <p:cNvCxnSpPr>
            <a:cxnSpLocks/>
          </p:cNvCxnSpPr>
          <p:nvPr/>
        </p:nvCxnSpPr>
        <p:spPr>
          <a:xfrm>
            <a:off x="10157290" y="4625808"/>
            <a:ext cx="1507660" cy="589128"/>
          </a:xfrm>
          <a:prstGeom prst="straightConnector1">
            <a:avLst/>
          </a:prstGeom>
          <a:ln w="79375">
            <a:solidFill>
              <a:schemeClr val="tx1">
                <a:lumMod val="50000"/>
                <a:lumOff val="50000"/>
              </a:schemeClr>
            </a:solidFill>
            <a:beve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40BE077C-0408-42E6-A110-4809DD7B9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6430" y="5179169"/>
            <a:ext cx="2362530" cy="126700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CE39F9B-E7BB-4318-ABEB-98380D983A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959" y="5179169"/>
            <a:ext cx="2429214" cy="1095528"/>
          </a:xfrm>
          <a:prstGeom prst="rect">
            <a:avLst/>
          </a:prstGeom>
        </p:spPr>
      </p:pic>
      <p:sp>
        <p:nvSpPr>
          <p:cNvPr id="46" name="Rettangolo 45">
            <a:extLst>
              <a:ext uri="{FF2B5EF4-FFF2-40B4-BE49-F238E27FC236}">
                <a16:creationId xmlns:a16="http://schemas.microsoft.com/office/drawing/2014/main" id="{6CF31114-C06F-45DC-BBC3-0D08F544C5CA}"/>
              </a:ext>
            </a:extLst>
          </p:cNvPr>
          <p:cNvSpPr/>
          <p:nvPr/>
        </p:nvSpPr>
        <p:spPr>
          <a:xfrm>
            <a:off x="4268227" y="3575050"/>
            <a:ext cx="1529323" cy="163573"/>
          </a:xfrm>
          <a:prstGeom prst="rect">
            <a:avLst/>
          </a:prstGeom>
          <a:solidFill>
            <a:schemeClr val="accent2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C945E395-85F5-437D-8A46-AC97CEBBF09A}"/>
              </a:ext>
            </a:extLst>
          </p:cNvPr>
          <p:cNvSpPr/>
          <p:nvPr/>
        </p:nvSpPr>
        <p:spPr>
          <a:xfrm>
            <a:off x="4384051" y="4205033"/>
            <a:ext cx="4029848" cy="163574"/>
          </a:xfrm>
          <a:prstGeom prst="rect">
            <a:avLst/>
          </a:prstGeom>
          <a:solidFill>
            <a:schemeClr val="accent6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AC7CC5B1-CE5B-4E99-8348-2E10DB69FE20}"/>
              </a:ext>
            </a:extLst>
          </p:cNvPr>
          <p:cNvSpPr/>
          <p:nvPr/>
        </p:nvSpPr>
        <p:spPr>
          <a:xfrm>
            <a:off x="4372451" y="4378749"/>
            <a:ext cx="1120299" cy="148802"/>
          </a:xfrm>
          <a:prstGeom prst="rect">
            <a:avLst/>
          </a:prstGeom>
          <a:solidFill>
            <a:schemeClr val="accent2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403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CD291B-2709-4165-AFFA-D0B75D8E02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74"/>
          <a:stretch/>
        </p:blipFill>
        <p:spPr>
          <a:xfrm>
            <a:off x="4037826" y="92229"/>
            <a:ext cx="5154152" cy="649512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E595458-3429-4931-966F-5008FD996A27}"/>
              </a:ext>
            </a:extLst>
          </p:cNvPr>
          <p:cNvSpPr txBox="1"/>
          <p:nvPr/>
        </p:nvSpPr>
        <p:spPr>
          <a:xfrm>
            <a:off x="8905374" y="4510"/>
            <a:ext cx="281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808000"/>
                </a:highlight>
              </a:rPr>
              <a:t>margin</a:t>
            </a:r>
            <a:r>
              <a:rPr lang="it-IT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808000"/>
                </a:highlight>
              </a:rPr>
              <a:t>: 1em (</a:t>
            </a:r>
            <a:r>
              <a:rPr lang="it-IT" dirty="0" err="1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808000"/>
                </a:highlight>
              </a:rPr>
              <a:t>left</a:t>
            </a:r>
            <a:r>
              <a:rPr lang="it-IT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808000"/>
                </a:highlight>
              </a:rPr>
              <a:t> and </a:t>
            </a:r>
            <a:r>
              <a:rPr lang="it-IT" dirty="0" err="1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808000"/>
                </a:highlight>
              </a:rPr>
              <a:t>right</a:t>
            </a:r>
            <a:r>
              <a:rPr lang="it-IT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808000"/>
                </a:highlight>
              </a:rPr>
              <a:t>)</a:t>
            </a:r>
            <a:endParaRPr lang="it-IT" sz="2400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808000"/>
              </a:highlight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2CF5889-DF6B-4862-98C3-1E576434C19B}"/>
              </a:ext>
            </a:extLst>
          </p:cNvPr>
          <p:cNvSpPr txBox="1"/>
          <p:nvPr/>
        </p:nvSpPr>
        <p:spPr>
          <a:xfrm>
            <a:off x="8929321" y="303976"/>
            <a:ext cx="2097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line-</a:t>
            </a:r>
            <a:r>
              <a:rPr lang="it-IT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height</a:t>
            </a: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1.5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2AAFEC1B-8005-4EBA-A2D3-F8A4499E59CF}"/>
              </a:ext>
            </a:extLst>
          </p:cNvPr>
          <p:cNvSpPr/>
          <p:nvPr/>
        </p:nvSpPr>
        <p:spPr>
          <a:xfrm>
            <a:off x="4538664" y="625475"/>
            <a:ext cx="1938336" cy="2957319"/>
          </a:xfrm>
          <a:prstGeom prst="rect">
            <a:avLst/>
          </a:prstGeom>
          <a:noFill/>
          <a:ln w="53975">
            <a:solidFill>
              <a:schemeClr val="accent4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409D6D1-83F6-40E6-AFD5-D6A38B9FE3CD}"/>
              </a:ext>
            </a:extLst>
          </p:cNvPr>
          <p:cNvSpPr txBox="1"/>
          <p:nvPr/>
        </p:nvSpPr>
        <p:spPr>
          <a:xfrm>
            <a:off x="8680265" y="798541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808000"/>
                </a:highlight>
              </a:rPr>
              <a:t>margin</a:t>
            </a:r>
            <a:r>
              <a:rPr lang="it-IT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808000"/>
                </a:highlight>
              </a:rPr>
              <a:t>: 10px</a:t>
            </a:r>
            <a:endParaRPr lang="it-IT" sz="2400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808000"/>
              </a:highlight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E2D3E3D3-A8FF-4D1F-895A-977F9DBB3454}"/>
              </a:ext>
            </a:extLst>
          </p:cNvPr>
          <p:cNvSpPr/>
          <p:nvPr/>
        </p:nvSpPr>
        <p:spPr>
          <a:xfrm>
            <a:off x="6756056" y="625475"/>
            <a:ext cx="1938336" cy="2957319"/>
          </a:xfrm>
          <a:prstGeom prst="rect">
            <a:avLst/>
          </a:prstGeom>
          <a:noFill/>
          <a:ln w="53975">
            <a:solidFill>
              <a:schemeClr val="accent4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99F19F46-AB6D-4B05-839F-22BECF75E6D5}"/>
              </a:ext>
            </a:extLst>
          </p:cNvPr>
          <p:cNvSpPr/>
          <p:nvPr/>
        </p:nvSpPr>
        <p:spPr>
          <a:xfrm>
            <a:off x="4537076" y="3635512"/>
            <a:ext cx="1938336" cy="2887223"/>
          </a:xfrm>
          <a:prstGeom prst="rect">
            <a:avLst/>
          </a:prstGeom>
          <a:noFill/>
          <a:ln w="53975">
            <a:solidFill>
              <a:schemeClr val="accent4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4EB3FE6E-0963-4E46-9DA4-D298F75A2E6D}"/>
              </a:ext>
            </a:extLst>
          </p:cNvPr>
          <p:cNvSpPr/>
          <p:nvPr/>
        </p:nvSpPr>
        <p:spPr>
          <a:xfrm>
            <a:off x="6756850" y="3635512"/>
            <a:ext cx="1938336" cy="2887223"/>
          </a:xfrm>
          <a:prstGeom prst="rect">
            <a:avLst/>
          </a:prstGeom>
          <a:noFill/>
          <a:ln w="53975">
            <a:solidFill>
              <a:schemeClr val="accent4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ABF0A672-7FC1-4598-A85E-F26245D8EDC2}"/>
              </a:ext>
            </a:extLst>
          </p:cNvPr>
          <p:cNvSpPr/>
          <p:nvPr/>
        </p:nvSpPr>
        <p:spPr>
          <a:xfrm>
            <a:off x="4625975" y="1739932"/>
            <a:ext cx="1768476" cy="1403318"/>
          </a:xfrm>
          <a:prstGeom prst="rect">
            <a:avLst/>
          </a:prstGeom>
          <a:noFill/>
          <a:ln w="107950">
            <a:solidFill>
              <a:schemeClr val="accent1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5B07A1E2-1D04-440B-A80F-74AE28F497B7}"/>
              </a:ext>
            </a:extLst>
          </p:cNvPr>
          <p:cNvSpPr/>
          <p:nvPr/>
        </p:nvSpPr>
        <p:spPr>
          <a:xfrm>
            <a:off x="6840558" y="1739931"/>
            <a:ext cx="1768476" cy="1762093"/>
          </a:xfrm>
          <a:prstGeom prst="rect">
            <a:avLst/>
          </a:prstGeom>
          <a:noFill/>
          <a:ln w="107950">
            <a:solidFill>
              <a:schemeClr val="accent1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F2C8C6E2-EFFB-4BF2-B7CC-D8FEEEF1365B}"/>
              </a:ext>
            </a:extLst>
          </p:cNvPr>
          <p:cNvSpPr/>
          <p:nvPr/>
        </p:nvSpPr>
        <p:spPr>
          <a:xfrm>
            <a:off x="6844527" y="4723577"/>
            <a:ext cx="1768476" cy="1158111"/>
          </a:xfrm>
          <a:prstGeom prst="rect">
            <a:avLst/>
          </a:prstGeom>
          <a:noFill/>
          <a:ln w="107950">
            <a:solidFill>
              <a:schemeClr val="accent1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B5E96376-9C0C-4323-99FE-33197198D0A0}"/>
              </a:ext>
            </a:extLst>
          </p:cNvPr>
          <p:cNvSpPr/>
          <p:nvPr/>
        </p:nvSpPr>
        <p:spPr>
          <a:xfrm>
            <a:off x="4621213" y="4723577"/>
            <a:ext cx="1768476" cy="1646267"/>
          </a:xfrm>
          <a:prstGeom prst="rect">
            <a:avLst/>
          </a:prstGeom>
          <a:noFill/>
          <a:ln w="107950">
            <a:solidFill>
              <a:schemeClr val="accent1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AECD5D1-7A3F-4BE6-BB74-BF6FD40082C2}"/>
              </a:ext>
            </a:extLst>
          </p:cNvPr>
          <p:cNvSpPr txBox="1"/>
          <p:nvPr/>
        </p:nvSpPr>
        <p:spPr>
          <a:xfrm>
            <a:off x="10152346" y="798541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80"/>
                </a:highlight>
              </a:rPr>
              <a:t>margin</a:t>
            </a:r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80"/>
                </a:highlight>
              </a:rPr>
              <a:t>: 20px</a:t>
            </a:r>
            <a:endParaRPr lang="it-IT" sz="2400" dirty="0">
              <a:solidFill>
                <a:schemeClr val="accent1">
                  <a:lumMod val="40000"/>
                  <a:lumOff val="60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373D1E92-8BBA-4B3C-91F3-0C7E43087AFE}"/>
              </a:ext>
            </a:extLst>
          </p:cNvPr>
          <p:cNvSpPr/>
          <p:nvPr/>
        </p:nvSpPr>
        <p:spPr>
          <a:xfrm>
            <a:off x="8768513" y="212989"/>
            <a:ext cx="59531" cy="298980"/>
          </a:xfrm>
          <a:prstGeom prst="rect">
            <a:avLst/>
          </a:prstGeom>
          <a:solidFill>
            <a:schemeClr val="accent4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4C9EA727-2541-46A3-A8EF-0BABF7E7DE28}"/>
              </a:ext>
            </a:extLst>
          </p:cNvPr>
          <p:cNvGrpSpPr/>
          <p:nvPr/>
        </p:nvGrpSpPr>
        <p:grpSpPr>
          <a:xfrm rot="16200000">
            <a:off x="5451859" y="294091"/>
            <a:ext cx="84960" cy="752478"/>
            <a:chOff x="8079827" y="2990834"/>
            <a:chExt cx="725214" cy="869090"/>
          </a:xfrm>
        </p:grpSpPr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30CB421A-DDD7-4BA0-8997-CC71B5F820F9}"/>
                </a:ext>
              </a:extLst>
            </p:cNvPr>
            <p:cNvCxnSpPr/>
            <p:nvPr/>
          </p:nvCxnSpPr>
          <p:spPr>
            <a:xfrm>
              <a:off x="8079827" y="2998076"/>
              <a:ext cx="725214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94F1E265-D17F-47C5-9EBD-07300A0F4CE3}"/>
                </a:ext>
              </a:extLst>
            </p:cNvPr>
            <p:cNvCxnSpPr/>
            <p:nvPr/>
          </p:nvCxnSpPr>
          <p:spPr>
            <a:xfrm>
              <a:off x="8079827" y="3859924"/>
              <a:ext cx="725214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7E69B4B7-A53D-4B51-8105-CD88CEB86A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7898" y="2990834"/>
              <a:ext cx="0" cy="86184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9531ABC-AA3C-4D2C-BE41-BBABD3F8C622}"/>
              </a:ext>
            </a:extLst>
          </p:cNvPr>
          <p:cNvSpPr txBox="1"/>
          <p:nvPr/>
        </p:nvSpPr>
        <p:spPr>
          <a:xfrm>
            <a:off x="5780375" y="1908032"/>
            <a:ext cx="1576388" cy="1200329"/>
          </a:xfrm>
          <a:prstGeom prst="rect">
            <a:avLst/>
          </a:prstGeom>
          <a:solidFill>
            <a:srgbClr val="FF0000">
              <a:alpha val="28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width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: 38%</a:t>
            </a:r>
          </a:p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max 520px</a:t>
            </a:r>
          </a:p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min 150px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DAD9EC22-5161-4B3B-AC55-15DE5C7480BF}"/>
              </a:ext>
            </a:extLst>
          </p:cNvPr>
          <p:cNvGrpSpPr/>
          <p:nvPr/>
        </p:nvGrpSpPr>
        <p:grpSpPr>
          <a:xfrm rot="16200000">
            <a:off x="7694666" y="303616"/>
            <a:ext cx="84960" cy="752478"/>
            <a:chOff x="8079827" y="2990834"/>
            <a:chExt cx="725214" cy="869090"/>
          </a:xfrm>
        </p:grpSpPr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B3290A7C-F021-4CAB-A65D-FC0650AC6719}"/>
                </a:ext>
              </a:extLst>
            </p:cNvPr>
            <p:cNvCxnSpPr/>
            <p:nvPr/>
          </p:nvCxnSpPr>
          <p:spPr>
            <a:xfrm>
              <a:off x="8079827" y="2998076"/>
              <a:ext cx="725214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1DEC6981-2978-468F-9D3F-E4E5DD1D5667}"/>
                </a:ext>
              </a:extLst>
            </p:cNvPr>
            <p:cNvCxnSpPr/>
            <p:nvPr/>
          </p:nvCxnSpPr>
          <p:spPr>
            <a:xfrm>
              <a:off x="8079827" y="3859924"/>
              <a:ext cx="725214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DA9A4971-C378-4389-849E-E67184ED4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7898" y="2990834"/>
              <a:ext cx="0" cy="86184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A47F8E8B-7FE5-4F8C-8D23-A90AA4F82CF3}"/>
              </a:ext>
            </a:extLst>
          </p:cNvPr>
          <p:cNvGrpSpPr/>
          <p:nvPr/>
        </p:nvGrpSpPr>
        <p:grpSpPr>
          <a:xfrm rot="16200000">
            <a:off x="5456906" y="3289482"/>
            <a:ext cx="84960" cy="752478"/>
            <a:chOff x="8079827" y="2990834"/>
            <a:chExt cx="725214" cy="869090"/>
          </a:xfrm>
        </p:grpSpPr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DEB16419-66FA-4502-8218-24B2F33A1B72}"/>
                </a:ext>
              </a:extLst>
            </p:cNvPr>
            <p:cNvCxnSpPr/>
            <p:nvPr/>
          </p:nvCxnSpPr>
          <p:spPr>
            <a:xfrm>
              <a:off x="8079827" y="2998076"/>
              <a:ext cx="725214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84453050-2D55-4100-8E46-86E1A7AB9013}"/>
                </a:ext>
              </a:extLst>
            </p:cNvPr>
            <p:cNvCxnSpPr/>
            <p:nvPr/>
          </p:nvCxnSpPr>
          <p:spPr>
            <a:xfrm>
              <a:off x="8079827" y="3859924"/>
              <a:ext cx="725214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03DBF87A-5F43-4ABE-994A-C744CF4B94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7898" y="2990834"/>
              <a:ext cx="0" cy="86184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A0D8D199-7C52-4A5A-8258-70539997A1CA}"/>
              </a:ext>
            </a:extLst>
          </p:cNvPr>
          <p:cNvGrpSpPr/>
          <p:nvPr/>
        </p:nvGrpSpPr>
        <p:grpSpPr>
          <a:xfrm rot="16200000">
            <a:off x="7684252" y="3288646"/>
            <a:ext cx="84960" cy="752478"/>
            <a:chOff x="8079827" y="2990834"/>
            <a:chExt cx="725214" cy="869090"/>
          </a:xfrm>
        </p:grpSpPr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D23181D2-6837-4207-913A-B73C245B49DE}"/>
                </a:ext>
              </a:extLst>
            </p:cNvPr>
            <p:cNvCxnSpPr/>
            <p:nvPr/>
          </p:nvCxnSpPr>
          <p:spPr>
            <a:xfrm>
              <a:off x="8079827" y="2998076"/>
              <a:ext cx="725214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C348E839-C633-46D1-81CE-2A2D6BCE2534}"/>
                </a:ext>
              </a:extLst>
            </p:cNvPr>
            <p:cNvCxnSpPr/>
            <p:nvPr/>
          </p:nvCxnSpPr>
          <p:spPr>
            <a:xfrm>
              <a:off x="8079827" y="3859924"/>
              <a:ext cx="725214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C05FF3F5-3D5F-4B2E-B736-A229CC05B8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7898" y="2990834"/>
              <a:ext cx="0" cy="86184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ttangolo 52">
            <a:extLst>
              <a:ext uri="{FF2B5EF4-FFF2-40B4-BE49-F238E27FC236}">
                <a16:creationId xmlns:a16="http://schemas.microsoft.com/office/drawing/2014/main" id="{F77D2829-486A-4536-8DE3-63A6B69516FD}"/>
              </a:ext>
            </a:extLst>
          </p:cNvPr>
          <p:cNvSpPr/>
          <p:nvPr/>
        </p:nvSpPr>
        <p:spPr>
          <a:xfrm>
            <a:off x="5134468" y="668301"/>
            <a:ext cx="729839" cy="7216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38CFD7DE-FF8C-4D3C-90BF-94A673804C62}"/>
              </a:ext>
            </a:extLst>
          </p:cNvPr>
          <p:cNvSpPr/>
          <p:nvPr/>
        </p:nvSpPr>
        <p:spPr>
          <a:xfrm>
            <a:off x="5134467" y="1401149"/>
            <a:ext cx="729839" cy="7216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AF1FEFB1-085B-44F7-8200-E1E58E9C0D58}"/>
              </a:ext>
            </a:extLst>
          </p:cNvPr>
          <p:cNvSpPr/>
          <p:nvPr/>
        </p:nvSpPr>
        <p:spPr>
          <a:xfrm>
            <a:off x="7368049" y="662985"/>
            <a:ext cx="729839" cy="7216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4B6709D4-C0D0-4EB3-816A-6E12B932236A}"/>
              </a:ext>
            </a:extLst>
          </p:cNvPr>
          <p:cNvSpPr/>
          <p:nvPr/>
        </p:nvSpPr>
        <p:spPr>
          <a:xfrm>
            <a:off x="7372811" y="1391070"/>
            <a:ext cx="729839" cy="7216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BA01C995-3F75-42D9-80B9-9F4D2E6F4BD1}"/>
              </a:ext>
            </a:extLst>
          </p:cNvPr>
          <p:cNvSpPr/>
          <p:nvPr/>
        </p:nvSpPr>
        <p:spPr>
          <a:xfrm>
            <a:off x="7374513" y="3650321"/>
            <a:ext cx="729839" cy="7216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0FF8E60B-0CE3-4B9E-9235-E683FC8D5A46}"/>
              </a:ext>
            </a:extLst>
          </p:cNvPr>
          <p:cNvSpPr/>
          <p:nvPr/>
        </p:nvSpPr>
        <p:spPr>
          <a:xfrm>
            <a:off x="7375336" y="4382345"/>
            <a:ext cx="729839" cy="7216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AA0B16E5-8AFE-4413-931F-B98084C32FED}"/>
              </a:ext>
            </a:extLst>
          </p:cNvPr>
          <p:cNvSpPr/>
          <p:nvPr/>
        </p:nvSpPr>
        <p:spPr>
          <a:xfrm>
            <a:off x="5131046" y="4412149"/>
            <a:ext cx="729839" cy="7216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D1CB35EE-5420-4DD1-ACC1-F89ADE8CFB4E}"/>
              </a:ext>
            </a:extLst>
          </p:cNvPr>
          <p:cNvSpPr/>
          <p:nvPr/>
        </p:nvSpPr>
        <p:spPr>
          <a:xfrm>
            <a:off x="5134466" y="3675717"/>
            <a:ext cx="729839" cy="7216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2F72C4BA-58A6-4FFE-A8A2-BCFC1F91AE31}"/>
              </a:ext>
            </a:extLst>
          </p:cNvPr>
          <p:cNvSpPr txBox="1"/>
          <p:nvPr/>
        </p:nvSpPr>
        <p:spPr>
          <a:xfrm>
            <a:off x="8683835" y="1166026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6">
                    <a:lumMod val="40000"/>
                    <a:lumOff val="60000"/>
                  </a:schemeClr>
                </a:solidFill>
                <a:highlight>
                  <a:srgbClr val="008000"/>
                </a:highlight>
              </a:rPr>
              <a:t>margin</a:t>
            </a:r>
            <a:r>
              <a:rPr lang="it-IT" dirty="0">
                <a:solidFill>
                  <a:schemeClr val="accent6">
                    <a:lumMod val="40000"/>
                    <a:lumOff val="60000"/>
                  </a:schemeClr>
                </a:solidFill>
                <a:highlight>
                  <a:srgbClr val="008000"/>
                </a:highlight>
              </a:rPr>
              <a:t>: 24px 0px</a:t>
            </a:r>
            <a:endParaRPr lang="it-IT" sz="2400" dirty="0">
              <a:solidFill>
                <a:schemeClr val="accent6">
                  <a:lumMod val="40000"/>
                  <a:lumOff val="60000"/>
                </a:schemeClr>
              </a:solidFill>
              <a:highlight>
                <a:srgbClr val="008000"/>
              </a:highlight>
            </a:endParaRP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1DB520CE-F0E5-4091-8DA6-B93F53480289}"/>
              </a:ext>
            </a:extLst>
          </p:cNvPr>
          <p:cNvCxnSpPr>
            <a:cxnSpLocks/>
          </p:cNvCxnSpPr>
          <p:nvPr/>
        </p:nvCxnSpPr>
        <p:spPr>
          <a:xfrm flipH="1">
            <a:off x="6647207" y="1105318"/>
            <a:ext cx="703286" cy="786411"/>
          </a:xfrm>
          <a:prstGeom prst="straightConnector1">
            <a:avLst/>
          </a:prstGeom>
          <a:ln w="60325">
            <a:solidFill>
              <a:schemeClr val="tx1">
                <a:alpha val="51000"/>
              </a:schemeClr>
            </a:solidFill>
            <a:beve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24B4E093-9531-4F33-84C5-689626B0D2A4}"/>
              </a:ext>
            </a:extLst>
          </p:cNvPr>
          <p:cNvCxnSpPr>
            <a:cxnSpLocks/>
          </p:cNvCxnSpPr>
          <p:nvPr/>
        </p:nvCxnSpPr>
        <p:spPr>
          <a:xfrm>
            <a:off x="5837637" y="1132717"/>
            <a:ext cx="662305" cy="731154"/>
          </a:xfrm>
          <a:prstGeom prst="straightConnector1">
            <a:avLst/>
          </a:prstGeom>
          <a:ln w="60325">
            <a:solidFill>
              <a:schemeClr val="tx1">
                <a:alpha val="51000"/>
              </a:schemeClr>
            </a:solidFill>
            <a:beve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05E3B699-BC78-4D84-B3A5-E46BAA6DD588}"/>
              </a:ext>
            </a:extLst>
          </p:cNvPr>
          <p:cNvCxnSpPr>
            <a:cxnSpLocks/>
          </p:cNvCxnSpPr>
          <p:nvPr/>
        </p:nvCxnSpPr>
        <p:spPr>
          <a:xfrm flipV="1">
            <a:off x="5836432" y="3156012"/>
            <a:ext cx="615554" cy="814153"/>
          </a:xfrm>
          <a:prstGeom prst="straightConnector1">
            <a:avLst/>
          </a:prstGeom>
          <a:ln w="60325">
            <a:solidFill>
              <a:schemeClr val="tx1">
                <a:alpha val="51000"/>
              </a:schemeClr>
            </a:solidFill>
            <a:beve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F09F182F-4638-4701-AF04-C60EDB79390D}"/>
              </a:ext>
            </a:extLst>
          </p:cNvPr>
          <p:cNvCxnSpPr>
            <a:cxnSpLocks/>
          </p:cNvCxnSpPr>
          <p:nvPr/>
        </p:nvCxnSpPr>
        <p:spPr>
          <a:xfrm flipH="1" flipV="1">
            <a:off x="6703349" y="3165418"/>
            <a:ext cx="640874" cy="826465"/>
          </a:xfrm>
          <a:prstGeom prst="straightConnector1">
            <a:avLst/>
          </a:prstGeom>
          <a:ln w="60325">
            <a:solidFill>
              <a:schemeClr val="tx1">
                <a:alpha val="51000"/>
              </a:schemeClr>
            </a:solidFill>
            <a:beve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582630EC-FD56-44D0-996A-109F48DB9E67}"/>
              </a:ext>
            </a:extLst>
          </p:cNvPr>
          <p:cNvSpPr/>
          <p:nvPr/>
        </p:nvSpPr>
        <p:spPr>
          <a:xfrm>
            <a:off x="4406577" y="212408"/>
            <a:ext cx="59531" cy="298980"/>
          </a:xfrm>
          <a:prstGeom prst="rect">
            <a:avLst/>
          </a:prstGeom>
          <a:solidFill>
            <a:schemeClr val="accent4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06063BB8-A583-4CEF-81AD-C4B8DE180829}"/>
              </a:ext>
            </a:extLst>
          </p:cNvPr>
          <p:cNvSpPr/>
          <p:nvPr/>
        </p:nvSpPr>
        <p:spPr>
          <a:xfrm>
            <a:off x="5134465" y="742736"/>
            <a:ext cx="729839" cy="65760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F03C32EF-0F2A-435F-8BD3-8A8E06060BFB}"/>
              </a:ext>
            </a:extLst>
          </p:cNvPr>
          <p:cNvSpPr/>
          <p:nvPr/>
        </p:nvSpPr>
        <p:spPr>
          <a:xfrm>
            <a:off x="7374513" y="733346"/>
            <a:ext cx="729839" cy="65760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579A8B22-AAEF-458B-9557-FDCC233E7C9F}"/>
              </a:ext>
            </a:extLst>
          </p:cNvPr>
          <p:cNvSpPr/>
          <p:nvPr/>
        </p:nvSpPr>
        <p:spPr>
          <a:xfrm>
            <a:off x="5131418" y="3751759"/>
            <a:ext cx="729839" cy="65760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9CDA2A37-F54B-4A16-B010-776715F8D43B}"/>
              </a:ext>
            </a:extLst>
          </p:cNvPr>
          <p:cNvSpPr/>
          <p:nvPr/>
        </p:nvSpPr>
        <p:spPr>
          <a:xfrm>
            <a:off x="7376468" y="3720498"/>
            <a:ext cx="729839" cy="65760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0" name="Immagine 79">
            <a:extLst>
              <a:ext uri="{FF2B5EF4-FFF2-40B4-BE49-F238E27FC236}">
                <a16:creationId xmlns:a16="http://schemas.microsoft.com/office/drawing/2014/main" id="{D6DFEE5F-87D1-4671-A759-14E6082802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926" b="1"/>
          <a:stretch/>
        </p:blipFill>
        <p:spPr>
          <a:xfrm>
            <a:off x="8855737" y="1910842"/>
            <a:ext cx="2957978" cy="4190260"/>
          </a:xfrm>
          <a:prstGeom prst="rect">
            <a:avLst/>
          </a:prstGeom>
        </p:spPr>
      </p:pic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19695140-CE5D-4649-B58E-6EC8FE5A3652}"/>
              </a:ext>
            </a:extLst>
          </p:cNvPr>
          <p:cNvSpPr txBox="1"/>
          <p:nvPr/>
        </p:nvSpPr>
        <p:spPr>
          <a:xfrm>
            <a:off x="9079996" y="1472075"/>
            <a:ext cx="1895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HTML</a:t>
            </a: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2A4C13B0-83C5-4906-A123-A7B124EB10F0}"/>
              </a:ext>
            </a:extLst>
          </p:cNvPr>
          <p:cNvSpPr/>
          <p:nvPr/>
        </p:nvSpPr>
        <p:spPr>
          <a:xfrm>
            <a:off x="9394043" y="2720341"/>
            <a:ext cx="1708932" cy="148954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D080128D-3BF2-46FE-A6AC-86F595B2FD8C}"/>
              </a:ext>
            </a:extLst>
          </p:cNvPr>
          <p:cNvSpPr/>
          <p:nvPr/>
        </p:nvSpPr>
        <p:spPr>
          <a:xfrm>
            <a:off x="9391151" y="3529061"/>
            <a:ext cx="1708932" cy="148954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36E8E4B1-1CF6-493C-BDF7-CBDC34159C90}"/>
              </a:ext>
            </a:extLst>
          </p:cNvPr>
          <p:cNvSpPr/>
          <p:nvPr/>
        </p:nvSpPr>
        <p:spPr>
          <a:xfrm>
            <a:off x="9387868" y="4336244"/>
            <a:ext cx="1708932" cy="148954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3AAC4282-83A6-40E5-B46F-7DFC8AFCD91C}"/>
              </a:ext>
            </a:extLst>
          </p:cNvPr>
          <p:cNvSpPr/>
          <p:nvPr/>
        </p:nvSpPr>
        <p:spPr>
          <a:xfrm>
            <a:off x="9387868" y="5150010"/>
            <a:ext cx="1708932" cy="148954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92511652-ADC7-4A17-B7E1-3D8B7572A2BE}"/>
              </a:ext>
            </a:extLst>
          </p:cNvPr>
          <p:cNvSpPr/>
          <p:nvPr/>
        </p:nvSpPr>
        <p:spPr>
          <a:xfrm>
            <a:off x="9336469" y="2604938"/>
            <a:ext cx="2235834" cy="787707"/>
          </a:xfrm>
          <a:prstGeom prst="rect">
            <a:avLst/>
          </a:prstGeom>
          <a:noFill/>
          <a:ln w="28575">
            <a:solidFill>
              <a:schemeClr val="accent4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45FF5C8B-32C2-4B0D-A027-2BD9E8D39309}"/>
              </a:ext>
            </a:extLst>
          </p:cNvPr>
          <p:cNvSpPr/>
          <p:nvPr/>
        </p:nvSpPr>
        <p:spPr>
          <a:xfrm>
            <a:off x="9336469" y="3421289"/>
            <a:ext cx="2235834" cy="773045"/>
          </a:xfrm>
          <a:prstGeom prst="rect">
            <a:avLst/>
          </a:prstGeom>
          <a:noFill/>
          <a:ln w="28575">
            <a:solidFill>
              <a:schemeClr val="accent4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AC18BB4B-72FD-483B-B4FC-C68225778FF5}"/>
              </a:ext>
            </a:extLst>
          </p:cNvPr>
          <p:cNvSpPr/>
          <p:nvPr/>
        </p:nvSpPr>
        <p:spPr>
          <a:xfrm>
            <a:off x="9336469" y="4222910"/>
            <a:ext cx="2312606" cy="792955"/>
          </a:xfrm>
          <a:prstGeom prst="rect">
            <a:avLst/>
          </a:prstGeom>
          <a:noFill/>
          <a:ln w="28575">
            <a:solidFill>
              <a:schemeClr val="accent4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7FEA986F-3136-40BC-8511-B52C57A6E1B5}"/>
              </a:ext>
            </a:extLst>
          </p:cNvPr>
          <p:cNvSpPr/>
          <p:nvPr/>
        </p:nvSpPr>
        <p:spPr>
          <a:xfrm>
            <a:off x="9336469" y="5044441"/>
            <a:ext cx="2460244" cy="792955"/>
          </a:xfrm>
          <a:prstGeom prst="rect">
            <a:avLst/>
          </a:prstGeom>
          <a:noFill/>
          <a:ln w="28575">
            <a:solidFill>
              <a:schemeClr val="accent4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8B5C94FA-14CB-49DD-BB8B-16C548E0B4BA}"/>
              </a:ext>
            </a:extLst>
          </p:cNvPr>
          <p:cNvSpPr/>
          <p:nvPr/>
        </p:nvSpPr>
        <p:spPr>
          <a:xfrm>
            <a:off x="4305300" y="99824"/>
            <a:ext cx="4597026" cy="483865"/>
          </a:xfrm>
          <a:prstGeom prst="rect">
            <a:avLst/>
          </a:prstGeom>
          <a:solidFill>
            <a:srgbClr val="E571E8">
              <a:alpha val="15000"/>
            </a:srgbClr>
          </a:solidFill>
          <a:ln w="31750" cap="rnd">
            <a:solidFill>
              <a:srgbClr val="BF078F">
                <a:alpha val="4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6C1F461E-634A-4B27-A977-7210E2F64B20}"/>
              </a:ext>
            </a:extLst>
          </p:cNvPr>
          <p:cNvSpPr/>
          <p:nvPr/>
        </p:nvSpPr>
        <p:spPr>
          <a:xfrm>
            <a:off x="9191978" y="1917854"/>
            <a:ext cx="1895475" cy="552369"/>
          </a:xfrm>
          <a:prstGeom prst="rect">
            <a:avLst/>
          </a:prstGeom>
          <a:solidFill>
            <a:srgbClr val="E571E8">
              <a:alpha val="8000"/>
            </a:srgbClr>
          </a:solidFill>
          <a:ln w="31750" cap="rnd">
            <a:solidFill>
              <a:srgbClr val="BF078F">
                <a:alpha val="4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0673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CD291B-2709-4165-AFFA-D0B75D8E02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" t="17074" r="-6087"/>
          <a:stretch/>
        </p:blipFill>
        <p:spPr>
          <a:xfrm>
            <a:off x="4086854" y="92229"/>
            <a:ext cx="5154152" cy="6495128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2AAFEC1B-8005-4EBA-A2D3-F8A4499E59CF}"/>
              </a:ext>
            </a:extLst>
          </p:cNvPr>
          <p:cNvSpPr/>
          <p:nvPr/>
        </p:nvSpPr>
        <p:spPr>
          <a:xfrm>
            <a:off x="4273737" y="625475"/>
            <a:ext cx="1938336" cy="2957319"/>
          </a:xfrm>
          <a:prstGeom prst="rect">
            <a:avLst/>
          </a:prstGeom>
          <a:noFill/>
          <a:ln w="53975">
            <a:solidFill>
              <a:schemeClr val="accent4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E2D3E3D3-A8FF-4D1F-895A-977F9DBB3454}"/>
              </a:ext>
            </a:extLst>
          </p:cNvPr>
          <p:cNvSpPr/>
          <p:nvPr/>
        </p:nvSpPr>
        <p:spPr>
          <a:xfrm>
            <a:off x="6491129" y="625475"/>
            <a:ext cx="1938336" cy="2957319"/>
          </a:xfrm>
          <a:prstGeom prst="rect">
            <a:avLst/>
          </a:prstGeom>
          <a:noFill/>
          <a:ln w="53975">
            <a:solidFill>
              <a:schemeClr val="accent4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99F19F46-AB6D-4B05-839F-22BECF75E6D5}"/>
              </a:ext>
            </a:extLst>
          </p:cNvPr>
          <p:cNvSpPr/>
          <p:nvPr/>
        </p:nvSpPr>
        <p:spPr>
          <a:xfrm>
            <a:off x="4272149" y="3635512"/>
            <a:ext cx="1938336" cy="2887223"/>
          </a:xfrm>
          <a:prstGeom prst="rect">
            <a:avLst/>
          </a:prstGeom>
          <a:noFill/>
          <a:ln w="53975">
            <a:solidFill>
              <a:schemeClr val="accent4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4EB3FE6E-0963-4E46-9DA4-D298F75A2E6D}"/>
              </a:ext>
            </a:extLst>
          </p:cNvPr>
          <p:cNvSpPr/>
          <p:nvPr/>
        </p:nvSpPr>
        <p:spPr>
          <a:xfrm>
            <a:off x="6491923" y="3635512"/>
            <a:ext cx="1938336" cy="2887223"/>
          </a:xfrm>
          <a:prstGeom prst="rect">
            <a:avLst/>
          </a:prstGeom>
          <a:noFill/>
          <a:ln w="53975">
            <a:solidFill>
              <a:schemeClr val="accent4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ABF0A672-7FC1-4598-A85E-F26245D8EDC2}"/>
              </a:ext>
            </a:extLst>
          </p:cNvPr>
          <p:cNvSpPr/>
          <p:nvPr/>
        </p:nvSpPr>
        <p:spPr>
          <a:xfrm>
            <a:off x="4361048" y="1739932"/>
            <a:ext cx="1768476" cy="1403318"/>
          </a:xfrm>
          <a:prstGeom prst="rect">
            <a:avLst/>
          </a:prstGeom>
          <a:noFill/>
          <a:ln w="107950">
            <a:solidFill>
              <a:schemeClr val="accent1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5B07A1E2-1D04-440B-A80F-74AE28F497B7}"/>
              </a:ext>
            </a:extLst>
          </p:cNvPr>
          <p:cNvSpPr/>
          <p:nvPr/>
        </p:nvSpPr>
        <p:spPr>
          <a:xfrm>
            <a:off x="6575631" y="1739931"/>
            <a:ext cx="1768476" cy="1762093"/>
          </a:xfrm>
          <a:prstGeom prst="rect">
            <a:avLst/>
          </a:prstGeom>
          <a:noFill/>
          <a:ln w="107950">
            <a:solidFill>
              <a:schemeClr val="accent1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F2C8C6E2-EFFB-4BF2-B7CC-D8FEEEF1365B}"/>
              </a:ext>
            </a:extLst>
          </p:cNvPr>
          <p:cNvSpPr/>
          <p:nvPr/>
        </p:nvSpPr>
        <p:spPr>
          <a:xfrm>
            <a:off x="6579600" y="4723577"/>
            <a:ext cx="1768476" cy="1158111"/>
          </a:xfrm>
          <a:prstGeom prst="rect">
            <a:avLst/>
          </a:prstGeom>
          <a:noFill/>
          <a:ln w="107950">
            <a:solidFill>
              <a:schemeClr val="accent1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B5E96376-9C0C-4323-99FE-33197198D0A0}"/>
              </a:ext>
            </a:extLst>
          </p:cNvPr>
          <p:cNvSpPr/>
          <p:nvPr/>
        </p:nvSpPr>
        <p:spPr>
          <a:xfrm>
            <a:off x="4356286" y="4723577"/>
            <a:ext cx="1768476" cy="1646267"/>
          </a:xfrm>
          <a:prstGeom prst="rect">
            <a:avLst/>
          </a:prstGeom>
          <a:noFill/>
          <a:ln w="107950">
            <a:solidFill>
              <a:schemeClr val="accent1">
                <a:lumMod val="75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373D1E92-8BBA-4B3C-91F3-0C7E43087AFE}"/>
              </a:ext>
            </a:extLst>
          </p:cNvPr>
          <p:cNvSpPr/>
          <p:nvPr/>
        </p:nvSpPr>
        <p:spPr>
          <a:xfrm>
            <a:off x="8503586" y="212989"/>
            <a:ext cx="59531" cy="298980"/>
          </a:xfrm>
          <a:prstGeom prst="rect">
            <a:avLst/>
          </a:prstGeom>
          <a:solidFill>
            <a:schemeClr val="accent4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4C9EA727-2541-46A3-A8EF-0BABF7E7DE28}"/>
              </a:ext>
            </a:extLst>
          </p:cNvPr>
          <p:cNvGrpSpPr/>
          <p:nvPr/>
        </p:nvGrpSpPr>
        <p:grpSpPr>
          <a:xfrm rot="16200000">
            <a:off x="5186932" y="294091"/>
            <a:ext cx="84960" cy="752478"/>
            <a:chOff x="8079827" y="2990834"/>
            <a:chExt cx="725214" cy="869090"/>
          </a:xfrm>
        </p:grpSpPr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30CB421A-DDD7-4BA0-8997-CC71B5F820F9}"/>
                </a:ext>
              </a:extLst>
            </p:cNvPr>
            <p:cNvCxnSpPr/>
            <p:nvPr/>
          </p:nvCxnSpPr>
          <p:spPr>
            <a:xfrm>
              <a:off x="8079827" y="2998076"/>
              <a:ext cx="725214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94F1E265-D17F-47C5-9EBD-07300A0F4CE3}"/>
                </a:ext>
              </a:extLst>
            </p:cNvPr>
            <p:cNvCxnSpPr/>
            <p:nvPr/>
          </p:nvCxnSpPr>
          <p:spPr>
            <a:xfrm>
              <a:off x="8079827" y="3859924"/>
              <a:ext cx="725214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7E69B4B7-A53D-4B51-8105-CD88CEB86A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7898" y="2990834"/>
              <a:ext cx="0" cy="86184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DAD9EC22-5161-4B3B-AC55-15DE5C7480BF}"/>
              </a:ext>
            </a:extLst>
          </p:cNvPr>
          <p:cNvGrpSpPr/>
          <p:nvPr/>
        </p:nvGrpSpPr>
        <p:grpSpPr>
          <a:xfrm rot="16200000">
            <a:off x="7429739" y="303616"/>
            <a:ext cx="84960" cy="752478"/>
            <a:chOff x="8079827" y="2990834"/>
            <a:chExt cx="725214" cy="869090"/>
          </a:xfrm>
        </p:grpSpPr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B3290A7C-F021-4CAB-A65D-FC0650AC6719}"/>
                </a:ext>
              </a:extLst>
            </p:cNvPr>
            <p:cNvCxnSpPr/>
            <p:nvPr/>
          </p:nvCxnSpPr>
          <p:spPr>
            <a:xfrm>
              <a:off x="8079827" y="2998076"/>
              <a:ext cx="725214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1DEC6981-2978-468F-9D3F-E4E5DD1D5667}"/>
                </a:ext>
              </a:extLst>
            </p:cNvPr>
            <p:cNvCxnSpPr/>
            <p:nvPr/>
          </p:nvCxnSpPr>
          <p:spPr>
            <a:xfrm>
              <a:off x="8079827" y="3859924"/>
              <a:ext cx="725214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DA9A4971-C378-4389-849E-E67184ED4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7898" y="2990834"/>
              <a:ext cx="0" cy="86184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A47F8E8B-7FE5-4F8C-8D23-A90AA4F82CF3}"/>
              </a:ext>
            </a:extLst>
          </p:cNvPr>
          <p:cNvGrpSpPr/>
          <p:nvPr/>
        </p:nvGrpSpPr>
        <p:grpSpPr>
          <a:xfrm rot="16200000">
            <a:off x="5191979" y="3289482"/>
            <a:ext cx="84960" cy="752478"/>
            <a:chOff x="8079827" y="2990834"/>
            <a:chExt cx="725214" cy="869090"/>
          </a:xfrm>
        </p:grpSpPr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DEB16419-66FA-4502-8218-24B2F33A1B72}"/>
                </a:ext>
              </a:extLst>
            </p:cNvPr>
            <p:cNvCxnSpPr/>
            <p:nvPr/>
          </p:nvCxnSpPr>
          <p:spPr>
            <a:xfrm>
              <a:off x="8079827" y="2998076"/>
              <a:ext cx="725214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84453050-2D55-4100-8E46-86E1A7AB9013}"/>
                </a:ext>
              </a:extLst>
            </p:cNvPr>
            <p:cNvCxnSpPr/>
            <p:nvPr/>
          </p:nvCxnSpPr>
          <p:spPr>
            <a:xfrm>
              <a:off x="8079827" y="3859924"/>
              <a:ext cx="725214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03DBF87A-5F43-4ABE-994A-C744CF4B94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7898" y="2990834"/>
              <a:ext cx="0" cy="86184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A0D8D199-7C52-4A5A-8258-70539997A1CA}"/>
              </a:ext>
            </a:extLst>
          </p:cNvPr>
          <p:cNvGrpSpPr/>
          <p:nvPr/>
        </p:nvGrpSpPr>
        <p:grpSpPr>
          <a:xfrm rot="16200000">
            <a:off x="7419325" y="3288646"/>
            <a:ext cx="84960" cy="752478"/>
            <a:chOff x="8079827" y="2990834"/>
            <a:chExt cx="725214" cy="869090"/>
          </a:xfrm>
        </p:grpSpPr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D23181D2-6837-4207-913A-B73C245B49DE}"/>
                </a:ext>
              </a:extLst>
            </p:cNvPr>
            <p:cNvCxnSpPr/>
            <p:nvPr/>
          </p:nvCxnSpPr>
          <p:spPr>
            <a:xfrm>
              <a:off x="8079827" y="2998076"/>
              <a:ext cx="725214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C348E839-C633-46D1-81CE-2A2D6BCE2534}"/>
                </a:ext>
              </a:extLst>
            </p:cNvPr>
            <p:cNvCxnSpPr/>
            <p:nvPr/>
          </p:nvCxnSpPr>
          <p:spPr>
            <a:xfrm>
              <a:off x="8079827" y="3859924"/>
              <a:ext cx="725214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C05FF3F5-3D5F-4B2E-B736-A229CC05B8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7898" y="2990834"/>
              <a:ext cx="0" cy="86184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ttangolo 52">
            <a:extLst>
              <a:ext uri="{FF2B5EF4-FFF2-40B4-BE49-F238E27FC236}">
                <a16:creationId xmlns:a16="http://schemas.microsoft.com/office/drawing/2014/main" id="{F77D2829-486A-4536-8DE3-63A6B69516FD}"/>
              </a:ext>
            </a:extLst>
          </p:cNvPr>
          <p:cNvSpPr/>
          <p:nvPr/>
        </p:nvSpPr>
        <p:spPr>
          <a:xfrm>
            <a:off x="4869541" y="668301"/>
            <a:ext cx="729839" cy="7216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38CFD7DE-FF8C-4D3C-90BF-94A673804C62}"/>
              </a:ext>
            </a:extLst>
          </p:cNvPr>
          <p:cNvSpPr/>
          <p:nvPr/>
        </p:nvSpPr>
        <p:spPr>
          <a:xfrm>
            <a:off x="4869540" y="1401149"/>
            <a:ext cx="729839" cy="7216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AF1FEFB1-085B-44F7-8200-E1E58E9C0D58}"/>
              </a:ext>
            </a:extLst>
          </p:cNvPr>
          <p:cNvSpPr/>
          <p:nvPr/>
        </p:nvSpPr>
        <p:spPr>
          <a:xfrm>
            <a:off x="7103122" y="662985"/>
            <a:ext cx="729839" cy="7216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4B6709D4-C0D0-4EB3-816A-6E12B932236A}"/>
              </a:ext>
            </a:extLst>
          </p:cNvPr>
          <p:cNvSpPr/>
          <p:nvPr/>
        </p:nvSpPr>
        <p:spPr>
          <a:xfrm>
            <a:off x="7107884" y="1391070"/>
            <a:ext cx="729839" cy="7216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BA01C995-3F75-42D9-80B9-9F4D2E6F4BD1}"/>
              </a:ext>
            </a:extLst>
          </p:cNvPr>
          <p:cNvSpPr/>
          <p:nvPr/>
        </p:nvSpPr>
        <p:spPr>
          <a:xfrm>
            <a:off x="7109586" y="3650321"/>
            <a:ext cx="729839" cy="7216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0FF8E60B-0CE3-4B9E-9235-E683FC8D5A46}"/>
              </a:ext>
            </a:extLst>
          </p:cNvPr>
          <p:cNvSpPr/>
          <p:nvPr/>
        </p:nvSpPr>
        <p:spPr>
          <a:xfrm>
            <a:off x="7110409" y="4382345"/>
            <a:ext cx="729839" cy="7216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AA0B16E5-8AFE-4413-931F-B98084C32FED}"/>
              </a:ext>
            </a:extLst>
          </p:cNvPr>
          <p:cNvSpPr/>
          <p:nvPr/>
        </p:nvSpPr>
        <p:spPr>
          <a:xfrm>
            <a:off x="4866119" y="4412149"/>
            <a:ext cx="729839" cy="7216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D1CB35EE-5420-4DD1-ACC1-F89ADE8CFB4E}"/>
              </a:ext>
            </a:extLst>
          </p:cNvPr>
          <p:cNvSpPr/>
          <p:nvPr/>
        </p:nvSpPr>
        <p:spPr>
          <a:xfrm>
            <a:off x="4869539" y="3675717"/>
            <a:ext cx="729839" cy="7216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582630EC-FD56-44D0-996A-109F48DB9E67}"/>
              </a:ext>
            </a:extLst>
          </p:cNvPr>
          <p:cNvSpPr/>
          <p:nvPr/>
        </p:nvSpPr>
        <p:spPr>
          <a:xfrm>
            <a:off x="4141650" y="212408"/>
            <a:ext cx="59531" cy="298980"/>
          </a:xfrm>
          <a:prstGeom prst="rect">
            <a:avLst/>
          </a:prstGeom>
          <a:solidFill>
            <a:schemeClr val="accent4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06063BB8-A583-4CEF-81AD-C4B8DE180829}"/>
              </a:ext>
            </a:extLst>
          </p:cNvPr>
          <p:cNvSpPr/>
          <p:nvPr/>
        </p:nvSpPr>
        <p:spPr>
          <a:xfrm>
            <a:off x="4869538" y="742736"/>
            <a:ext cx="729839" cy="65760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F03C32EF-0F2A-435F-8BD3-8A8E06060BFB}"/>
              </a:ext>
            </a:extLst>
          </p:cNvPr>
          <p:cNvSpPr/>
          <p:nvPr/>
        </p:nvSpPr>
        <p:spPr>
          <a:xfrm>
            <a:off x="7109586" y="733346"/>
            <a:ext cx="729839" cy="65760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579A8B22-AAEF-458B-9557-FDCC233E7C9F}"/>
              </a:ext>
            </a:extLst>
          </p:cNvPr>
          <p:cNvSpPr/>
          <p:nvPr/>
        </p:nvSpPr>
        <p:spPr>
          <a:xfrm>
            <a:off x="4866491" y="3751759"/>
            <a:ext cx="729839" cy="65760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9CDA2A37-F54B-4A16-B010-776715F8D43B}"/>
              </a:ext>
            </a:extLst>
          </p:cNvPr>
          <p:cNvSpPr/>
          <p:nvPr/>
        </p:nvSpPr>
        <p:spPr>
          <a:xfrm>
            <a:off x="7111541" y="3720498"/>
            <a:ext cx="729839" cy="657608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8B5C94FA-14CB-49DD-BB8B-16C548E0B4BA}"/>
              </a:ext>
            </a:extLst>
          </p:cNvPr>
          <p:cNvSpPr/>
          <p:nvPr/>
        </p:nvSpPr>
        <p:spPr>
          <a:xfrm>
            <a:off x="4040373" y="99824"/>
            <a:ext cx="4597026" cy="483865"/>
          </a:xfrm>
          <a:prstGeom prst="rect">
            <a:avLst/>
          </a:prstGeom>
          <a:solidFill>
            <a:srgbClr val="E571E8">
              <a:alpha val="15000"/>
            </a:srgbClr>
          </a:solidFill>
          <a:ln w="31750" cap="rnd">
            <a:solidFill>
              <a:srgbClr val="BF078F">
                <a:alpha val="4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A54D616D-A6ED-42ED-A4CC-DB290C30EF28}"/>
              </a:ext>
            </a:extLst>
          </p:cNvPr>
          <p:cNvSpPr txBox="1"/>
          <p:nvPr/>
        </p:nvSpPr>
        <p:spPr>
          <a:xfrm>
            <a:off x="8802949" y="273801"/>
            <a:ext cx="969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CSS</a:t>
            </a:r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BDD641B-98F0-40CB-AD3E-EBFA91523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2221" y="95052"/>
            <a:ext cx="1884031" cy="61298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D9A9FF2-5A5C-4337-B933-63EBD7326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9173" y="736773"/>
            <a:ext cx="1884031" cy="628010"/>
          </a:xfrm>
          <a:prstGeom prst="rect">
            <a:avLst/>
          </a:prstGeom>
        </p:spPr>
      </p:pic>
      <p:sp>
        <p:nvSpPr>
          <p:cNvPr id="77" name="Rettangolo 76">
            <a:extLst>
              <a:ext uri="{FF2B5EF4-FFF2-40B4-BE49-F238E27FC236}">
                <a16:creationId xmlns:a16="http://schemas.microsoft.com/office/drawing/2014/main" id="{F2929C84-B539-404E-876D-B57783AB182C}"/>
              </a:ext>
            </a:extLst>
          </p:cNvPr>
          <p:cNvSpPr/>
          <p:nvPr/>
        </p:nvSpPr>
        <p:spPr>
          <a:xfrm>
            <a:off x="10093848" y="19138"/>
            <a:ext cx="1981922" cy="1405045"/>
          </a:xfrm>
          <a:prstGeom prst="rect">
            <a:avLst/>
          </a:prstGeom>
          <a:solidFill>
            <a:srgbClr val="E571E8">
              <a:alpha val="15000"/>
            </a:srgbClr>
          </a:solidFill>
          <a:ln w="31750" cap="rnd">
            <a:solidFill>
              <a:srgbClr val="BF078F">
                <a:alpha val="4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7F98F1BD-0185-4C72-B320-90CCF66ED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6480" y="4806288"/>
            <a:ext cx="3077589" cy="1265481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D0C2279A-4920-4317-B9E8-B69419CAF5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2949" y="1561509"/>
            <a:ext cx="1784501" cy="2195020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8485C9F5-2363-4552-8676-2CB78749FE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0565" y="3818169"/>
            <a:ext cx="2286319" cy="952633"/>
          </a:xfrm>
          <a:prstGeom prst="rect">
            <a:avLst/>
          </a:prstGeom>
        </p:spPr>
      </p:pic>
      <p:sp>
        <p:nvSpPr>
          <p:cNvPr id="92" name="Rettangolo 91">
            <a:extLst>
              <a:ext uri="{FF2B5EF4-FFF2-40B4-BE49-F238E27FC236}">
                <a16:creationId xmlns:a16="http://schemas.microsoft.com/office/drawing/2014/main" id="{CA2EF136-45E9-4214-A66C-604177509D39}"/>
              </a:ext>
            </a:extLst>
          </p:cNvPr>
          <p:cNvSpPr/>
          <p:nvPr/>
        </p:nvSpPr>
        <p:spPr>
          <a:xfrm>
            <a:off x="8753921" y="2956411"/>
            <a:ext cx="1938335" cy="635039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E7CB7354-439A-4E28-9FA6-BF2E613E7F71}"/>
              </a:ext>
            </a:extLst>
          </p:cNvPr>
          <p:cNvSpPr/>
          <p:nvPr/>
        </p:nvSpPr>
        <p:spPr>
          <a:xfrm>
            <a:off x="8753921" y="2758966"/>
            <a:ext cx="1938336" cy="189844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8917F43C-9C38-4257-A96D-2D702F862610}"/>
              </a:ext>
            </a:extLst>
          </p:cNvPr>
          <p:cNvSpPr/>
          <p:nvPr/>
        </p:nvSpPr>
        <p:spPr>
          <a:xfrm>
            <a:off x="8726031" y="1479484"/>
            <a:ext cx="1938336" cy="951593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 w="41275">
            <a:solidFill>
              <a:schemeClr val="accent4">
                <a:lumMod val="75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1B34316C-47D4-4676-AB25-861FEF74F2CC}"/>
              </a:ext>
            </a:extLst>
          </p:cNvPr>
          <p:cNvSpPr txBox="1"/>
          <p:nvPr/>
        </p:nvSpPr>
        <p:spPr>
          <a:xfrm>
            <a:off x="8677304" y="6125777"/>
            <a:ext cx="3156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Il 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</a:rPr>
              <a:t>wrap</a:t>
            </a:r>
            <a:r>
              <a:rPr lang="it-IT" sz="1400" dirty="0"/>
              <a:t> permette ai flex-item di disporsi su linee multiple</a:t>
            </a:r>
            <a:endParaRPr lang="it-IT" sz="1000" dirty="0"/>
          </a:p>
        </p:txBody>
      </p:sp>
      <p:sp>
        <p:nvSpPr>
          <p:cNvPr id="96" name="Rettangolo 95">
            <a:extLst>
              <a:ext uri="{FF2B5EF4-FFF2-40B4-BE49-F238E27FC236}">
                <a16:creationId xmlns:a16="http://schemas.microsoft.com/office/drawing/2014/main" id="{38B61DA9-6BD1-4AEE-AA7A-7B6962388AF6}"/>
              </a:ext>
            </a:extLst>
          </p:cNvPr>
          <p:cNvSpPr/>
          <p:nvPr/>
        </p:nvSpPr>
        <p:spPr>
          <a:xfrm>
            <a:off x="8731731" y="3764130"/>
            <a:ext cx="2481820" cy="732312"/>
          </a:xfrm>
          <a:prstGeom prst="rect">
            <a:avLst/>
          </a:prstGeom>
          <a:solidFill>
            <a:schemeClr val="accent1">
              <a:alpha val="22000"/>
            </a:schemeClr>
          </a:solidFill>
          <a:ln w="50800">
            <a:solidFill>
              <a:schemeClr val="accent1">
                <a:lumMod val="75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809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174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</vt:lpstr>
      <vt:lpstr>Menù navigazione</vt:lpstr>
      <vt:lpstr>Sezione contenuti</vt:lpstr>
      <vt:lpstr>Sezione contenuti</vt:lpstr>
      <vt:lpstr>Sezione contenuti</vt:lpstr>
      <vt:lpstr>Sezione contenuti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Federico Nicotra</cp:lastModifiedBy>
  <cp:revision>9</cp:revision>
  <dcterms:created xsi:type="dcterms:W3CDTF">2021-03-24T16:57:46Z</dcterms:created>
  <dcterms:modified xsi:type="dcterms:W3CDTF">2022-03-29T21:14:13Z</dcterms:modified>
</cp:coreProperties>
</file>