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iépy, Nicolas" initials="GN" lastIdx="1" clrIdx="0">
    <p:extLst>
      <p:ext uri="{19B8F6BF-5375-455C-9EA6-DF929625EA0E}">
        <p15:presenceInfo xmlns:p15="http://schemas.microsoft.com/office/powerpoint/2012/main" userId="S-1-5-21-66081788-462978661-1268862865-20478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17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20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31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04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158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7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10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76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3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825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FFD6-865D-45D2-8016-DC228BFEE397}" type="datetimeFigureOut">
              <a:rPr lang="en-CA" smtClean="0"/>
              <a:t>2020-10-16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256E0-E793-4170-B853-DEEEC6C7ED64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04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re 3"/>
          <p:cNvSpPr/>
          <p:nvPr/>
        </p:nvSpPr>
        <p:spPr>
          <a:xfrm>
            <a:off x="985584" y="1756634"/>
            <a:ext cx="922712" cy="6587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Qualité</a:t>
            </a:r>
            <a:endParaRPr lang="en-CA" dirty="0"/>
          </a:p>
        </p:txBody>
      </p:sp>
      <p:sp>
        <p:nvSpPr>
          <p:cNvPr id="8" name="ZoneTexte 7"/>
          <p:cNvSpPr txBox="1"/>
          <p:nvPr/>
        </p:nvSpPr>
        <p:spPr>
          <a:xfrm>
            <a:off x="488233" y="222675"/>
            <a:ext cx="202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Tier</a:t>
            </a:r>
            <a:r>
              <a:rPr lang="fr-CA" dirty="0" smtClean="0"/>
              <a:t> données</a:t>
            </a:r>
          </a:p>
          <a:p>
            <a:pPr algn="ctr"/>
            <a:r>
              <a:rPr lang="fr-CA" sz="1400" dirty="0" smtClean="0"/>
              <a:t>Modèle normalisé</a:t>
            </a:r>
            <a:endParaRPr lang="en-CA" sz="1400" dirty="0"/>
          </a:p>
        </p:txBody>
      </p:sp>
      <p:sp>
        <p:nvSpPr>
          <p:cNvPr id="9" name="Cylindre 8"/>
          <p:cNvSpPr/>
          <p:nvPr/>
        </p:nvSpPr>
        <p:spPr>
          <a:xfrm>
            <a:off x="981035" y="3417675"/>
            <a:ext cx="922712" cy="6587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Liens brisés</a:t>
            </a:r>
            <a:endParaRPr lang="en-CA" dirty="0"/>
          </a:p>
        </p:txBody>
      </p:sp>
      <p:sp>
        <p:nvSpPr>
          <p:cNvPr id="11" name="ZoneTexte 10"/>
          <p:cNvSpPr txBox="1"/>
          <p:nvPr/>
        </p:nvSpPr>
        <p:spPr>
          <a:xfrm>
            <a:off x="573472" y="2686552"/>
            <a:ext cx="2385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18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Relation (1:1) (1:0/2)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Intégrité des données qualité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1200" dirty="0"/>
          </a:p>
          <a:p>
            <a:endParaRPr lang="en-CA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73471" y="4121888"/>
            <a:ext cx="23857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Optimal gestion de la donnée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5 tables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Relation (1:1) (1:N)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CA" sz="1200" dirty="0" smtClean="0"/>
          </a:p>
          <a:p>
            <a:endParaRPr lang="fr-CA" sz="1200" dirty="0"/>
          </a:p>
        </p:txBody>
      </p:sp>
      <p:sp>
        <p:nvSpPr>
          <p:cNvPr id="17" name="Rectangle 16"/>
          <p:cNvSpPr/>
          <p:nvPr/>
        </p:nvSpPr>
        <p:spPr>
          <a:xfrm>
            <a:off x="488233" y="784096"/>
            <a:ext cx="2026535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171450" indent="-171450">
              <a:buFont typeface="Calibri" panose="020F0502020204030204" pitchFamily="34" charset="0"/>
              <a:buChar char="⁺"/>
            </a:pPr>
            <a:r>
              <a:rPr lang="fr-CA" sz="1200" dirty="0" smtClean="0"/>
              <a:t>Optimal pour la gestion de la donnée</a:t>
            </a:r>
          </a:p>
          <a:p>
            <a:pPr marL="171450" indent="-171450">
              <a:buFont typeface="Calibri" panose="020F0502020204030204" pitchFamily="34" charset="0"/>
              <a:buChar char="⁻"/>
            </a:pPr>
            <a:r>
              <a:rPr lang="fr-CA" sz="1200" dirty="0" smtClean="0"/>
              <a:t>Complexité </a:t>
            </a:r>
            <a:r>
              <a:rPr lang="fr-CA" sz="1200" dirty="0"/>
              <a:t>d’accès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0861" y="104799"/>
            <a:ext cx="2908990" cy="491487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50" name="Groupe 49"/>
          <p:cNvGrpSpPr/>
          <p:nvPr/>
        </p:nvGrpSpPr>
        <p:grpSpPr>
          <a:xfrm>
            <a:off x="3290355" y="104398"/>
            <a:ext cx="2826433" cy="4914876"/>
            <a:chOff x="2858424" y="104797"/>
            <a:chExt cx="2506428" cy="4914876"/>
          </a:xfrm>
        </p:grpSpPr>
        <p:sp>
          <p:nvSpPr>
            <p:cNvPr id="14" name="ZoneTexte 13"/>
            <p:cNvSpPr txBox="1"/>
            <p:nvPr/>
          </p:nvSpPr>
          <p:spPr>
            <a:xfrm>
              <a:off x="3097486" y="257074"/>
              <a:ext cx="20283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 smtClean="0"/>
                <a:t>Tier</a:t>
              </a:r>
              <a:r>
                <a:rPr lang="fr-CA" dirty="0" smtClean="0"/>
                <a:t> données</a:t>
              </a:r>
            </a:p>
            <a:p>
              <a:pPr algn="ctr"/>
              <a:r>
                <a:rPr lang="fr-CA" sz="1400" dirty="0" smtClean="0"/>
                <a:t>Modèle </a:t>
              </a:r>
              <a:r>
                <a:rPr lang="fr-CA" sz="1400" dirty="0" err="1" smtClean="0"/>
                <a:t>dénormalisé</a:t>
              </a:r>
              <a:endParaRPr lang="en-CA" sz="1400" dirty="0"/>
            </a:p>
          </p:txBody>
        </p:sp>
        <p:sp>
          <p:nvSpPr>
            <p:cNvPr id="16" name="Cylindre 15"/>
            <p:cNvSpPr/>
            <p:nvPr/>
          </p:nvSpPr>
          <p:spPr>
            <a:xfrm>
              <a:off x="3536610" y="2192207"/>
              <a:ext cx="1138848" cy="100257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200" dirty="0" smtClean="0"/>
                <a:t>Qualité</a:t>
              </a:r>
            </a:p>
            <a:p>
              <a:pPr algn="ctr"/>
              <a:r>
                <a:rPr lang="fr-CA" sz="1200" dirty="0" smtClean="0"/>
                <a:t>+</a:t>
              </a:r>
            </a:p>
            <a:p>
              <a:pPr algn="ctr"/>
              <a:r>
                <a:rPr lang="fr-CA" sz="1200" dirty="0" smtClean="0"/>
                <a:t>Liens </a:t>
              </a:r>
            </a:p>
            <a:p>
              <a:pPr algn="ctr"/>
              <a:r>
                <a:rPr lang="fr-CA" sz="1200" dirty="0" smtClean="0"/>
                <a:t>brisées</a:t>
              </a:r>
              <a:endParaRPr lang="en-CA" sz="1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31249" y="876827"/>
              <a:ext cx="1610433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Calibri" panose="020F0502020204030204" pitchFamily="34" charset="0"/>
                <a:buChar char="⁺"/>
              </a:pPr>
              <a:r>
                <a:rPr lang="fr-CA" sz="1200" dirty="0" smtClean="0"/>
                <a:t>Facilite l’accès aux données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2893782" y="3543861"/>
              <a:ext cx="2392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A" sz="1200" dirty="0" smtClean="0"/>
                <a:t>Résolution des relations multiples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A" sz="1200" dirty="0" smtClean="0"/>
                <a:t>Fusion avec qualité + liens brisés</a:t>
              </a:r>
              <a:endParaRPr lang="en-CA" sz="12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858424" y="104797"/>
              <a:ext cx="2506428" cy="491487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98039" y="5137551"/>
            <a:ext cx="6007828" cy="12822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Rectangle 43"/>
          <p:cNvSpPr/>
          <p:nvPr/>
        </p:nvSpPr>
        <p:spPr>
          <a:xfrm>
            <a:off x="9307135" y="104797"/>
            <a:ext cx="2506428" cy="631505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9" name="Groupe 48"/>
          <p:cNvGrpSpPr/>
          <p:nvPr/>
        </p:nvGrpSpPr>
        <p:grpSpPr>
          <a:xfrm>
            <a:off x="6461483" y="104797"/>
            <a:ext cx="2506428" cy="6315051"/>
            <a:chOff x="5603914" y="104798"/>
            <a:chExt cx="2506428" cy="6315051"/>
          </a:xfrm>
        </p:grpSpPr>
        <p:sp>
          <p:nvSpPr>
            <p:cNvPr id="20" name="ZoneTexte 19"/>
            <p:cNvSpPr txBox="1"/>
            <p:nvPr/>
          </p:nvSpPr>
          <p:spPr>
            <a:xfrm>
              <a:off x="6276059" y="1909864"/>
              <a:ext cx="45719" cy="363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CA" dirty="0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5842975" y="364397"/>
              <a:ext cx="2028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 smtClean="0"/>
                <a:t>Tier</a:t>
              </a:r>
              <a:r>
                <a:rPr lang="fr-CA" dirty="0" smtClean="0"/>
                <a:t> milieu (API)</a:t>
              </a:r>
              <a:endParaRPr lang="en-CA" sz="14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603914" y="104798"/>
              <a:ext cx="2506428" cy="631505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5" name="Image 4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0799" y="978946"/>
              <a:ext cx="745306" cy="745306"/>
            </a:xfrm>
            <a:prstGeom prst="rect">
              <a:avLst/>
            </a:prstGeom>
          </p:spPr>
        </p:pic>
        <p:sp>
          <p:nvSpPr>
            <p:cNvPr id="46" name="ZoneTexte 45"/>
            <p:cNvSpPr txBox="1"/>
            <p:nvPr/>
          </p:nvSpPr>
          <p:spPr>
            <a:xfrm>
              <a:off x="5654541" y="1916539"/>
              <a:ext cx="232952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A" sz="1200" dirty="0" smtClean="0"/>
                <a:t>Expose des services  (</a:t>
              </a:r>
              <a:r>
                <a:rPr lang="fr-CA" sz="1200" i="1" dirty="0" smtClean="0"/>
                <a:t>en lecture seule, phase 1</a:t>
              </a:r>
              <a:r>
                <a:rPr lang="fr-CA" sz="1200" dirty="0" smtClean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CA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A" sz="1200" dirty="0" smtClean="0"/>
                <a:t>Interaction avec le </a:t>
              </a:r>
              <a:r>
                <a:rPr lang="fr-CA" sz="1200" dirty="0" err="1" smtClean="0"/>
                <a:t>tier</a:t>
              </a:r>
              <a:r>
                <a:rPr lang="fr-CA" sz="1200" dirty="0" smtClean="0"/>
                <a:t> données, modèle </a:t>
              </a:r>
              <a:r>
                <a:rPr lang="fr-CA" sz="1200" dirty="0" err="1" smtClean="0"/>
                <a:t>dénormalisé</a:t>
              </a:r>
              <a:endParaRPr lang="fr-CA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CA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A" sz="1200" dirty="0" smtClean="0"/>
                <a:t>Interaction avec des services externe (catalogue FGP)</a:t>
              </a:r>
              <a:endParaRPr lang="fr-CA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fr-CA" sz="1200" dirty="0" smtClean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CA" sz="1200" dirty="0" smtClean="0"/>
                <a:t>Produit et </a:t>
              </a:r>
              <a:r>
                <a:rPr lang="fr-CA" sz="1200" dirty="0"/>
                <a:t>r</a:t>
              </a:r>
              <a:r>
                <a:rPr lang="fr-CA" sz="1200" dirty="0" smtClean="0"/>
                <a:t>etourne le résultat au client via un fichier JSON</a:t>
              </a:r>
              <a:endParaRPr lang="en-CA" sz="1200" dirty="0"/>
            </a:p>
          </p:txBody>
        </p:sp>
      </p:grpSp>
      <p:sp>
        <p:nvSpPr>
          <p:cNvPr id="47" name="ZoneTexte 46"/>
          <p:cNvSpPr txBox="1"/>
          <p:nvPr/>
        </p:nvSpPr>
        <p:spPr>
          <a:xfrm>
            <a:off x="1759812" y="5268078"/>
            <a:ext cx="24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Service/ API Externe</a:t>
            </a:r>
            <a:endParaRPr lang="en-CA" sz="1400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r="17058"/>
          <a:stretch/>
        </p:blipFill>
        <p:spPr>
          <a:xfrm>
            <a:off x="240882" y="1539247"/>
            <a:ext cx="580661" cy="407715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7" r="17058"/>
          <a:stretch/>
        </p:blipFill>
        <p:spPr>
          <a:xfrm>
            <a:off x="3474467" y="1491307"/>
            <a:ext cx="580661" cy="407715"/>
          </a:xfrm>
          <a:prstGeom prst="rect">
            <a:avLst/>
          </a:prstGeom>
        </p:spPr>
      </p:pic>
      <p:sp>
        <p:nvSpPr>
          <p:cNvPr id="52" name="ZoneTexte 51"/>
          <p:cNvSpPr txBox="1"/>
          <p:nvPr/>
        </p:nvSpPr>
        <p:spPr>
          <a:xfrm>
            <a:off x="9518985" y="364396"/>
            <a:ext cx="202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 smtClean="0"/>
              <a:t>Tier</a:t>
            </a:r>
            <a:r>
              <a:rPr lang="fr-CA" dirty="0" smtClean="0"/>
              <a:t> client </a:t>
            </a:r>
            <a:endParaRPr lang="en-CA" sz="1400" dirty="0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6" y="5605475"/>
            <a:ext cx="1377398" cy="55171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2266950" y="5637410"/>
            <a:ext cx="307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 smtClean="0"/>
              <a:t>Métadonnée accessible via CSW end point</a:t>
            </a:r>
            <a:endParaRPr lang="en-CA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490" y="993327"/>
            <a:ext cx="1555583" cy="622233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9439275" y="2191808"/>
            <a:ext cx="210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Appel les services de l’API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CA" sz="1200" dirty="0" smtClean="0"/>
              <a:t>Interface graphique pour exposer le retour JSON en quelque chose de plus user-</a:t>
            </a:r>
            <a:r>
              <a:rPr lang="fr-CA" sz="1200" dirty="0" err="1" smtClean="0"/>
              <a:t>friendly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2163661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139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NRCan  / 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Gariépy, Nicolas</dc:creator>
  <cp:lastModifiedBy>Gariépy, Nicolas</cp:lastModifiedBy>
  <cp:revision>9</cp:revision>
  <dcterms:created xsi:type="dcterms:W3CDTF">2020-10-16T12:20:38Z</dcterms:created>
  <dcterms:modified xsi:type="dcterms:W3CDTF">2020-10-16T13:23:20Z</dcterms:modified>
</cp:coreProperties>
</file>