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761150" cy="99425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8" roundtripDataSignature="AMtx7mj76eglfauTvwfl8Wg5N1E2GnL1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096963" y="830263"/>
            <a:ext cx="5468937" cy="41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66266" y="5194764"/>
            <a:ext cx="6129769" cy="4921156"/>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3" type="hdr"/>
          </p:nvPr>
        </p:nvSpPr>
        <p:spPr>
          <a:xfrm>
            <a:off x="0" y="1"/>
            <a:ext cx="3325212" cy="54645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4337078" y="1"/>
            <a:ext cx="3325212" cy="54645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389927"/>
            <a:ext cx="3325212" cy="54645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337078" y="10389927"/>
            <a:ext cx="3325212" cy="54645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1098550" y="830263"/>
            <a:ext cx="5465763" cy="4100512"/>
          </a:xfrm>
          <a:custGeom>
            <a:rect b="b" l="l" r="r" t="t"/>
            <a:pathLst>
              <a:path extrusionOk="0" h="120000" w="120000">
                <a:moveTo>
                  <a:pt x="0" y="0"/>
                </a:moveTo>
                <a:lnTo>
                  <a:pt x="120000" y="0"/>
                </a:lnTo>
                <a:lnTo>
                  <a:pt x="120000" y="120000"/>
                </a:lnTo>
                <a:lnTo>
                  <a:pt x="0" y="120000"/>
                </a:lnTo>
                <a:close/>
              </a:path>
            </a:pathLst>
          </a:custGeom>
          <a:solidFill>
            <a:srgbClr val="4F81BD"/>
          </a:solidFill>
          <a:ln cap="flat" cmpd="sng" w="25400">
            <a:solidFill>
              <a:srgbClr val="385D8A"/>
            </a:solidFill>
            <a:prstDash val="solid"/>
            <a:round/>
            <a:headEnd len="sm" w="sm" type="none"/>
            <a:tailEnd len="sm" w="sm" type="none"/>
          </a:ln>
        </p:spPr>
      </p:sp>
      <p:sp>
        <p:nvSpPr>
          <p:cNvPr id="104" name="Google Shape;104;p1:notes"/>
          <p:cNvSpPr txBox="1"/>
          <p:nvPr>
            <p:ph idx="1" type="body"/>
          </p:nvPr>
        </p:nvSpPr>
        <p:spPr>
          <a:xfrm>
            <a:off x="766266" y="5194764"/>
            <a:ext cx="6129769" cy="4921544"/>
          </a:xfrm>
          <a:prstGeom prst="rect">
            <a:avLst/>
          </a:prstGeom>
          <a:noFill/>
          <a:ln>
            <a:noFill/>
          </a:ln>
        </p:spPr>
        <p:txBody>
          <a:bodyPr anchorCtr="0" anchor="t" bIns="0" lIns="0" spcFirstLastPara="1" rIns="0" wrap="square" tIns="0">
            <a:noAutofit/>
          </a:bodyPr>
          <a:lstStyle/>
          <a:p>
            <a:pPr indent="-215999" lvl="0" marL="215999" rtl="0" algn="l">
              <a:lnSpc>
                <a:spcPct val="100000"/>
              </a:lnSpc>
              <a:spcBef>
                <a:spcPts val="0"/>
              </a:spcBef>
              <a:spcAft>
                <a:spcPts val="0"/>
              </a:spcAft>
              <a:buClr>
                <a:srgbClr val="000000"/>
              </a:buClr>
              <a:buSzPts val="2000"/>
              <a:buFont typeface="Arial"/>
              <a:buNone/>
            </a:pPr>
            <a:r>
              <a:t/>
            </a:r>
            <a:endParaRPr/>
          </a:p>
        </p:txBody>
      </p:sp>
      <p:sp>
        <p:nvSpPr>
          <p:cNvPr id="105" name="Google Shape;105;p1:notes"/>
          <p:cNvSpPr txBox="1"/>
          <p:nvPr/>
        </p:nvSpPr>
        <p:spPr>
          <a:xfrm>
            <a:off x="0" y="1"/>
            <a:ext cx="3325212" cy="5464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fa9a33e1a_0_14: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fa9a33e1a_0_14: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1" name="Google Shape;171;g24fa9a33e1a_0_14: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0538aaf7b_1_23: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0538aaf7b_1_23: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7" name="Google Shape;177;g290538aaf7b_1_23: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0538aaf7b_7_12: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0538aaf7b_7_12: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3" name="Google Shape;183;g290538aaf7b_7_12: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0538aaf7b_7_23: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0538aaf7b_7_23: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9" name="Google Shape;189;g290538aaf7b_7_23: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0538aaf7b_7_40: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0538aaf7b_7_40: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5" name="Google Shape;195;g290538aaf7b_7_40: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fb1be93db_1_4: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fb1be93db_1_4: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1" name="Google Shape;201;g24fb1be93db_1_4: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0538aaf7b_3_12: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0538aaf7b_3_12: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7" name="Google Shape;207;g290538aaf7b_3_12: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6:notes"/>
          <p:cNvSpPr/>
          <p:nvPr>
            <p:ph idx="2" type="sldImg"/>
          </p:nvPr>
        </p:nvSpPr>
        <p:spPr>
          <a:xfrm>
            <a:off x="1098550" y="830263"/>
            <a:ext cx="5465763" cy="4100512"/>
          </a:xfrm>
          <a:custGeom>
            <a:rect b="b" l="l" r="r" t="t"/>
            <a:pathLst>
              <a:path extrusionOk="0" h="120000" w="120000">
                <a:moveTo>
                  <a:pt x="0" y="0"/>
                </a:moveTo>
                <a:lnTo>
                  <a:pt x="120000" y="0"/>
                </a:lnTo>
                <a:lnTo>
                  <a:pt x="120000" y="120000"/>
                </a:lnTo>
                <a:lnTo>
                  <a:pt x="0" y="120000"/>
                </a:lnTo>
                <a:close/>
              </a:path>
            </a:pathLst>
          </a:custGeom>
          <a:solidFill>
            <a:srgbClr val="4F81BD"/>
          </a:solidFill>
          <a:ln cap="flat" cmpd="sng" w="25400">
            <a:solidFill>
              <a:srgbClr val="385D8A"/>
            </a:solidFill>
            <a:prstDash val="solid"/>
            <a:round/>
            <a:headEnd len="sm" w="sm" type="none"/>
            <a:tailEnd len="sm" w="sm" type="none"/>
          </a:ln>
        </p:spPr>
      </p:sp>
      <p:sp>
        <p:nvSpPr>
          <p:cNvPr id="212" name="Google Shape;212;p6:notes"/>
          <p:cNvSpPr txBox="1"/>
          <p:nvPr>
            <p:ph idx="1" type="body"/>
          </p:nvPr>
        </p:nvSpPr>
        <p:spPr>
          <a:xfrm>
            <a:off x="766266" y="5194764"/>
            <a:ext cx="6129769" cy="4921544"/>
          </a:xfrm>
          <a:prstGeom prst="rect">
            <a:avLst/>
          </a:prstGeom>
          <a:noFill/>
          <a:ln>
            <a:noFill/>
          </a:ln>
        </p:spPr>
        <p:txBody>
          <a:bodyPr anchorCtr="0" anchor="t" bIns="0" lIns="0" spcFirstLastPara="1" rIns="0" wrap="square" tIns="0">
            <a:noAutofit/>
          </a:bodyPr>
          <a:lstStyle/>
          <a:p>
            <a:pPr indent="-215999" lvl="0" marL="215999" rtl="0" algn="l">
              <a:lnSpc>
                <a:spcPct val="100000"/>
              </a:lnSpc>
              <a:spcBef>
                <a:spcPts val="0"/>
              </a:spcBef>
              <a:spcAft>
                <a:spcPts val="0"/>
              </a:spcAft>
              <a:buClr>
                <a:srgbClr val="000000"/>
              </a:buClr>
              <a:buSzPts val="2000"/>
              <a:buFont typeface="Arial"/>
              <a:buNone/>
            </a:pPr>
            <a:r>
              <a:t/>
            </a:r>
            <a:endParaRPr/>
          </a:p>
        </p:txBody>
      </p:sp>
      <p:sp>
        <p:nvSpPr>
          <p:cNvPr id="213" name="Google Shape;213;p6:notes"/>
          <p:cNvSpPr txBox="1"/>
          <p:nvPr/>
        </p:nvSpPr>
        <p:spPr>
          <a:xfrm>
            <a:off x="0" y="1"/>
            <a:ext cx="3325212" cy="5464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0538aaf7b_8_45: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0538aaf7b_8_45: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3" name="Google Shape;223;g290538aaf7b_8_45: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766266" y="5194764"/>
            <a:ext cx="6129769" cy="49211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t/>
            </a:r>
            <a:endParaRPr/>
          </a:p>
        </p:txBody>
      </p:sp>
      <p:sp>
        <p:nvSpPr>
          <p:cNvPr id="228" name="Google Shape;228;p7:notes"/>
          <p:cNvSpPr/>
          <p:nvPr>
            <p:ph idx="2" type="sldImg"/>
          </p:nvPr>
        </p:nvSpPr>
        <p:spPr>
          <a:xfrm>
            <a:off x="1098550" y="830263"/>
            <a:ext cx="5465763" cy="41005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766266" y="5194764"/>
            <a:ext cx="6129769" cy="49211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t/>
            </a:r>
            <a:endParaRPr/>
          </a:p>
        </p:txBody>
      </p:sp>
      <p:sp>
        <p:nvSpPr>
          <p:cNvPr id="117" name="Google Shape;117;p3:notes"/>
          <p:cNvSpPr/>
          <p:nvPr>
            <p:ph idx="2" type="sldImg"/>
          </p:nvPr>
        </p:nvSpPr>
        <p:spPr>
          <a:xfrm>
            <a:off x="1098550" y="830263"/>
            <a:ext cx="5465763" cy="41005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766266" y="5194764"/>
            <a:ext cx="6129769" cy="49211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t/>
            </a:r>
            <a:endParaRPr/>
          </a:p>
        </p:txBody>
      </p:sp>
      <p:sp>
        <p:nvSpPr>
          <p:cNvPr id="236" name="Google Shape;236;p8:notes"/>
          <p:cNvSpPr/>
          <p:nvPr>
            <p:ph idx="2" type="sldImg"/>
          </p:nvPr>
        </p:nvSpPr>
        <p:spPr>
          <a:xfrm>
            <a:off x="1098550" y="830263"/>
            <a:ext cx="5465763" cy="41005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90538aaf7b_8_68: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90538aaf7b_8_68: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5" name="Google Shape;245;g290538aaf7b_8_68: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f7550dfd1_0_0:notes"/>
          <p:cNvSpPr/>
          <p:nvPr>
            <p:ph idx="2" type="sldImg"/>
          </p:nvPr>
        </p:nvSpPr>
        <p:spPr>
          <a:xfrm>
            <a:off x="1098550" y="830263"/>
            <a:ext cx="5465763" cy="4100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g9f7550dfd1_0_0:notes"/>
          <p:cNvSpPr txBox="1"/>
          <p:nvPr>
            <p:ph idx="1" type="body"/>
          </p:nvPr>
        </p:nvSpPr>
        <p:spPr>
          <a:xfrm>
            <a:off x="766265" y="5194764"/>
            <a:ext cx="6129707" cy="492102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t/>
            </a:r>
            <a:endParaRPr/>
          </a:p>
        </p:txBody>
      </p:sp>
      <p:sp>
        <p:nvSpPr>
          <p:cNvPr id="251" name="Google Shape;251;g9f7550dfd1_0_0:notes"/>
          <p:cNvSpPr txBox="1"/>
          <p:nvPr>
            <p:ph idx="12" type="sldNum"/>
          </p:nvPr>
        </p:nvSpPr>
        <p:spPr>
          <a:xfrm>
            <a:off x="4337078" y="10389926"/>
            <a:ext cx="3325274" cy="546382"/>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notes"/>
          <p:cNvSpPr txBox="1"/>
          <p:nvPr>
            <p:ph idx="1" type="body"/>
          </p:nvPr>
        </p:nvSpPr>
        <p:spPr>
          <a:xfrm>
            <a:off x="766266" y="5194764"/>
            <a:ext cx="6129769" cy="49211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t/>
            </a:r>
            <a:endParaRPr/>
          </a:p>
        </p:txBody>
      </p:sp>
      <p:sp>
        <p:nvSpPr>
          <p:cNvPr id="258" name="Google Shape;258;p9:notes"/>
          <p:cNvSpPr/>
          <p:nvPr>
            <p:ph idx="2" type="sldImg"/>
          </p:nvPr>
        </p:nvSpPr>
        <p:spPr>
          <a:xfrm>
            <a:off x="1098550" y="830263"/>
            <a:ext cx="5465763" cy="41005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ph idx="1" type="body"/>
          </p:nvPr>
        </p:nvSpPr>
        <p:spPr>
          <a:xfrm>
            <a:off x="766266" y="5194764"/>
            <a:ext cx="6129769" cy="49211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t/>
            </a:r>
            <a:endParaRPr/>
          </a:p>
        </p:txBody>
      </p:sp>
      <p:sp>
        <p:nvSpPr>
          <p:cNvPr id="266" name="Google Shape;266;p11:notes"/>
          <p:cNvSpPr/>
          <p:nvPr>
            <p:ph idx="2" type="sldImg"/>
          </p:nvPr>
        </p:nvSpPr>
        <p:spPr>
          <a:xfrm>
            <a:off x="1098550" y="830263"/>
            <a:ext cx="5465763" cy="41005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0538aaf7b_8_26: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0538aaf7b_8_26: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5" name="Google Shape;275;g290538aaf7b_8_26: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p:nvPr>
            <p:ph idx="2" type="sldImg"/>
          </p:nvPr>
        </p:nvSpPr>
        <p:spPr>
          <a:xfrm>
            <a:off x="1098550" y="830263"/>
            <a:ext cx="5465763" cy="4100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12:notes"/>
          <p:cNvSpPr txBox="1"/>
          <p:nvPr>
            <p:ph idx="1" type="body"/>
          </p:nvPr>
        </p:nvSpPr>
        <p:spPr>
          <a:xfrm>
            <a:off x="766266" y="5194764"/>
            <a:ext cx="6129769" cy="4921156"/>
          </a:xfrm>
          <a:prstGeom prst="rect">
            <a:avLst/>
          </a:prstGeom>
          <a:noFill/>
          <a:ln>
            <a:noFill/>
          </a:ln>
        </p:spPr>
        <p:txBody>
          <a:bodyPr anchorCtr="0" anchor="t" bIns="0" lIns="0" spcFirstLastPara="1" rIns="0" wrap="square" tIns="0">
            <a:noAutofit/>
          </a:bodyPr>
          <a:lstStyle/>
          <a:p>
            <a:pPr indent="-215999" lvl="0" marL="215999" rtl="0" algn="l">
              <a:lnSpc>
                <a:spcPct val="100000"/>
              </a:lnSpc>
              <a:spcBef>
                <a:spcPts val="0"/>
              </a:spcBef>
              <a:spcAft>
                <a:spcPts val="0"/>
              </a:spcAft>
              <a:buClr>
                <a:srgbClr val="000000"/>
              </a:buClr>
              <a:buSzPts val="2000"/>
              <a:buFont typeface="Arial"/>
              <a:buNone/>
            </a:pPr>
            <a:r>
              <a:t/>
            </a:r>
            <a:endParaRPr/>
          </a:p>
        </p:txBody>
      </p:sp>
      <p:sp>
        <p:nvSpPr>
          <p:cNvPr id="283" name="Google Shape;283;p12:notes"/>
          <p:cNvSpPr txBox="1"/>
          <p:nvPr/>
        </p:nvSpPr>
        <p:spPr>
          <a:xfrm>
            <a:off x="0" y="1"/>
            <a:ext cx="3325212" cy="5464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90538aaf7b_8_3: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90538aaf7b_8_3: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1" name="Google Shape;291;g290538aaf7b_8_3: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90538aaf7b_8_38: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90538aaf7b_8_38: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7" name="Google Shape;297;g290538aaf7b_8_38: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766266" y="5194764"/>
            <a:ext cx="6129769" cy="49211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t/>
            </a:r>
            <a:endParaRPr/>
          </a:p>
        </p:txBody>
      </p:sp>
      <p:sp>
        <p:nvSpPr>
          <p:cNvPr id="124" name="Google Shape;124;p4:notes"/>
          <p:cNvSpPr/>
          <p:nvPr>
            <p:ph idx="2" type="sldImg"/>
          </p:nvPr>
        </p:nvSpPr>
        <p:spPr>
          <a:xfrm>
            <a:off x="1098550" y="830263"/>
            <a:ext cx="5465763" cy="41005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1098550" y="830263"/>
            <a:ext cx="5465763" cy="4100512"/>
          </a:xfrm>
          <a:custGeom>
            <a:rect b="b" l="l" r="r" t="t"/>
            <a:pathLst>
              <a:path extrusionOk="0" h="120000" w="120000">
                <a:moveTo>
                  <a:pt x="0" y="0"/>
                </a:moveTo>
                <a:lnTo>
                  <a:pt x="120000" y="0"/>
                </a:lnTo>
                <a:lnTo>
                  <a:pt x="120000" y="120000"/>
                </a:lnTo>
                <a:lnTo>
                  <a:pt x="0" y="120000"/>
                </a:lnTo>
                <a:close/>
              </a:path>
            </a:pathLst>
          </a:custGeom>
          <a:solidFill>
            <a:srgbClr val="4F81BD"/>
          </a:solidFill>
          <a:ln cap="flat" cmpd="sng" w="25400">
            <a:solidFill>
              <a:srgbClr val="385D8A"/>
            </a:solidFill>
            <a:prstDash val="solid"/>
            <a:round/>
            <a:headEnd len="sm" w="sm" type="none"/>
            <a:tailEnd len="sm" w="sm" type="none"/>
          </a:ln>
        </p:spPr>
      </p:sp>
      <p:sp>
        <p:nvSpPr>
          <p:cNvPr id="130" name="Google Shape;130;p5:notes"/>
          <p:cNvSpPr txBox="1"/>
          <p:nvPr>
            <p:ph idx="1" type="body"/>
          </p:nvPr>
        </p:nvSpPr>
        <p:spPr>
          <a:xfrm>
            <a:off x="766266" y="5194764"/>
            <a:ext cx="6129769" cy="4921544"/>
          </a:xfrm>
          <a:prstGeom prst="rect">
            <a:avLst/>
          </a:prstGeom>
          <a:noFill/>
          <a:ln>
            <a:noFill/>
          </a:ln>
        </p:spPr>
        <p:txBody>
          <a:bodyPr anchorCtr="0" anchor="t" bIns="0" lIns="0" spcFirstLastPara="1" rIns="0" wrap="square" tIns="0">
            <a:noAutofit/>
          </a:bodyPr>
          <a:lstStyle/>
          <a:p>
            <a:pPr indent="-215999" lvl="0" marL="215999" rtl="0" algn="l">
              <a:lnSpc>
                <a:spcPct val="100000"/>
              </a:lnSpc>
              <a:spcBef>
                <a:spcPts val="0"/>
              </a:spcBef>
              <a:spcAft>
                <a:spcPts val="0"/>
              </a:spcAft>
              <a:buClr>
                <a:srgbClr val="000000"/>
              </a:buClr>
              <a:buSzPts val="2000"/>
              <a:buFont typeface="Arial"/>
              <a:buNone/>
            </a:pPr>
            <a:r>
              <a:t/>
            </a:r>
            <a:endParaRPr/>
          </a:p>
        </p:txBody>
      </p:sp>
      <p:sp>
        <p:nvSpPr>
          <p:cNvPr id="131" name="Google Shape;131;p5:notes"/>
          <p:cNvSpPr txBox="1"/>
          <p:nvPr/>
        </p:nvSpPr>
        <p:spPr>
          <a:xfrm>
            <a:off x="0" y="1"/>
            <a:ext cx="3325212" cy="5464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0538aaf7b_7_0: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0538aaf7b_7_0: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1" name="Google Shape;141;g290538aaf7b_7_0: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0538aaf7b_3_24: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0538aaf7b_3_24: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7" name="Google Shape;147;g290538aaf7b_3_24: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0538aaf7b_7_32: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0538aaf7b_7_32: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3" name="Google Shape;153;g290538aaf7b_7_32: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0538aaf7b_1_7: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0538aaf7b_1_7: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9" name="Google Shape;159;g290538aaf7b_1_7: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0538aaf7b_1_29:notes"/>
          <p:cNvSpPr/>
          <p:nvPr>
            <p:ph idx="2" type="sldImg"/>
          </p:nvPr>
        </p:nvSpPr>
        <p:spPr>
          <a:xfrm>
            <a:off x="1096963" y="830263"/>
            <a:ext cx="5469000" cy="41022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0538aaf7b_1_29:notes"/>
          <p:cNvSpPr txBox="1"/>
          <p:nvPr>
            <p:ph idx="1" type="body"/>
          </p:nvPr>
        </p:nvSpPr>
        <p:spPr>
          <a:xfrm>
            <a:off x="766266" y="5194764"/>
            <a:ext cx="6129900" cy="492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5" name="Google Shape;165;g290538aaf7b_1_29:notes"/>
          <p:cNvSpPr txBox="1"/>
          <p:nvPr>
            <p:ph idx="12" type="sldNum"/>
          </p:nvPr>
        </p:nvSpPr>
        <p:spPr>
          <a:xfrm>
            <a:off x="4337078" y="10389927"/>
            <a:ext cx="3325200" cy="546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15"/>
          <p:cNvSpPr txBox="1"/>
          <p:nvPr>
            <p:ph idx="10" type="dt"/>
          </p:nvPr>
        </p:nvSpPr>
        <p:spPr>
          <a:xfrm>
            <a:off x="6727030" y="6407941"/>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1" type="ftr"/>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8647270" y="6407941"/>
            <a:ext cx="365760" cy="36512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1pPr>
            <a:lvl2pPr indent="0" lvl="1"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2pPr>
            <a:lvl3pPr indent="0" lvl="2"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3pPr>
            <a:lvl4pPr indent="0" lvl="3"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4pPr>
            <a:lvl5pPr indent="0" lvl="4"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5pPr>
            <a:lvl6pPr indent="0" lvl="5"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6pPr>
            <a:lvl7pPr indent="0" lvl="6"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7pPr>
            <a:lvl8pPr indent="0" lvl="7"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8pPr>
            <a:lvl9pPr indent="0" lvl="8"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24"/>
          <p:cNvSpPr txBox="1"/>
          <p:nvPr>
            <p:ph type="title"/>
          </p:nvPr>
        </p:nvSpPr>
        <p:spPr>
          <a:xfrm>
            <a:off x="457200" y="274640"/>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4"/>
          <p:cNvSpPr txBox="1"/>
          <p:nvPr>
            <p:ph idx="1" type="body"/>
          </p:nvPr>
        </p:nvSpPr>
        <p:spPr>
          <a:xfrm rot="5400000">
            <a:off x="2378962" y="-440434"/>
            <a:ext cx="4386075" cy="8229600"/>
          </a:xfrm>
          <a:prstGeom prst="rect">
            <a:avLst/>
          </a:prstGeom>
          <a:noFill/>
          <a:ln>
            <a:noFill/>
          </a:ln>
        </p:spPr>
        <p:txBody>
          <a:bodyPr anchorCtr="0" anchor="t" bIns="45700" lIns="91425" spcFirstLastPara="1" rIns="91425" wrap="square" tIns="45700">
            <a:noAutofit/>
          </a:bodyPr>
          <a:lstStyle>
            <a:lvl1pPr indent="-345186" lvl="0" marL="457200" algn="l">
              <a:lnSpc>
                <a:spcPct val="100000"/>
              </a:lnSpc>
              <a:spcBef>
                <a:spcPts val="400"/>
              </a:spcBef>
              <a:spcAft>
                <a:spcPts val="0"/>
              </a:spcAft>
              <a:buSzPts val="1836"/>
              <a:buChar char="?"/>
              <a:defRPr/>
            </a:lvl1pPr>
            <a:lvl2pPr indent="-374650" lvl="1" marL="914400" algn="l">
              <a:lnSpc>
                <a:spcPct val="100000"/>
              </a:lnSpc>
              <a:spcBef>
                <a:spcPts val="325"/>
              </a:spcBef>
              <a:spcAft>
                <a:spcPts val="0"/>
              </a:spcAft>
              <a:buSzPts val="2300"/>
              <a:buChar char="◦"/>
              <a:defRPr/>
            </a:lvl2pPr>
            <a:lvl3pPr indent="-361950" lvl="2" marL="1371600" algn="l">
              <a:lnSpc>
                <a:spcPct val="100000"/>
              </a:lnSpc>
              <a:spcBef>
                <a:spcPts val="350"/>
              </a:spcBef>
              <a:spcAft>
                <a:spcPts val="0"/>
              </a:spcAft>
              <a:buSzPts val="2100"/>
              <a:buChar char="●"/>
              <a:defRPr/>
            </a:lvl3pPr>
            <a:lvl4pPr indent="-349250" lvl="3" marL="1828800" algn="l">
              <a:lnSpc>
                <a:spcPct val="100000"/>
              </a:lnSpc>
              <a:spcBef>
                <a:spcPts val="350"/>
              </a:spcBef>
              <a:spcAft>
                <a:spcPts val="0"/>
              </a:spcAft>
              <a:buSzPts val="19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4"/>
          <p:cNvSpPr txBox="1"/>
          <p:nvPr>
            <p:ph idx="10" type="dt"/>
          </p:nvPr>
        </p:nvSpPr>
        <p:spPr>
          <a:xfrm>
            <a:off x="6727030" y="6407941"/>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4"/>
          <p:cNvSpPr txBox="1"/>
          <p:nvPr>
            <p:ph idx="11" type="ftr"/>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4"/>
          <p:cNvSpPr txBox="1"/>
          <p:nvPr>
            <p:ph idx="12" type="sldNum"/>
          </p:nvPr>
        </p:nvSpPr>
        <p:spPr>
          <a:xfrm>
            <a:off x="8647270" y="6407941"/>
            <a:ext cx="365760" cy="36512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1pPr>
            <a:lvl2pPr indent="0" lvl="1"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2pPr>
            <a:lvl3pPr indent="0" lvl="2"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3pPr>
            <a:lvl4pPr indent="0" lvl="3"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4pPr>
            <a:lvl5pPr indent="0" lvl="4"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5pPr>
            <a:lvl6pPr indent="0" lvl="5"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6pPr>
            <a:lvl7pPr indent="0" lvl="6"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7pPr>
            <a:lvl8pPr indent="0" lvl="7"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8pPr>
            <a:lvl9pPr indent="0" lvl="8"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5"/>
          <p:cNvSpPr txBox="1"/>
          <p:nvPr>
            <p:ph type="title"/>
          </p:nvPr>
        </p:nvSpPr>
        <p:spPr>
          <a:xfrm rot="5400000">
            <a:off x="4936360" y="2182289"/>
            <a:ext cx="5592763" cy="17774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5"/>
          <p:cNvSpPr txBox="1"/>
          <p:nvPr>
            <p:ph idx="1" type="body"/>
          </p:nvPr>
        </p:nvSpPr>
        <p:spPr>
          <a:xfrm rot="5400000">
            <a:off x="823120" y="-91280"/>
            <a:ext cx="5592763" cy="6324603"/>
          </a:xfrm>
          <a:prstGeom prst="rect">
            <a:avLst/>
          </a:prstGeom>
          <a:noFill/>
          <a:ln>
            <a:noFill/>
          </a:ln>
        </p:spPr>
        <p:txBody>
          <a:bodyPr anchorCtr="0" anchor="t" bIns="45700" lIns="91425" spcFirstLastPara="1" rIns="91425" wrap="square" tIns="45700">
            <a:noAutofit/>
          </a:bodyPr>
          <a:lstStyle>
            <a:lvl1pPr indent="-345186" lvl="0" marL="457200" algn="l">
              <a:lnSpc>
                <a:spcPct val="100000"/>
              </a:lnSpc>
              <a:spcBef>
                <a:spcPts val="400"/>
              </a:spcBef>
              <a:spcAft>
                <a:spcPts val="0"/>
              </a:spcAft>
              <a:buSzPts val="1836"/>
              <a:buChar char="?"/>
              <a:defRPr/>
            </a:lvl1pPr>
            <a:lvl2pPr indent="-374650" lvl="1" marL="914400" algn="l">
              <a:lnSpc>
                <a:spcPct val="100000"/>
              </a:lnSpc>
              <a:spcBef>
                <a:spcPts val="325"/>
              </a:spcBef>
              <a:spcAft>
                <a:spcPts val="0"/>
              </a:spcAft>
              <a:buSzPts val="2300"/>
              <a:buChar char="◦"/>
              <a:defRPr/>
            </a:lvl2pPr>
            <a:lvl3pPr indent="-361950" lvl="2" marL="1371600" algn="l">
              <a:lnSpc>
                <a:spcPct val="100000"/>
              </a:lnSpc>
              <a:spcBef>
                <a:spcPts val="350"/>
              </a:spcBef>
              <a:spcAft>
                <a:spcPts val="0"/>
              </a:spcAft>
              <a:buSzPts val="2100"/>
              <a:buChar char="●"/>
              <a:defRPr/>
            </a:lvl3pPr>
            <a:lvl4pPr indent="-349250" lvl="3" marL="1828800" algn="l">
              <a:lnSpc>
                <a:spcPct val="100000"/>
              </a:lnSpc>
              <a:spcBef>
                <a:spcPts val="350"/>
              </a:spcBef>
              <a:spcAft>
                <a:spcPts val="0"/>
              </a:spcAft>
              <a:buSzPts val="19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5"/>
          <p:cNvSpPr txBox="1"/>
          <p:nvPr>
            <p:ph idx="10" type="dt"/>
          </p:nvPr>
        </p:nvSpPr>
        <p:spPr>
          <a:xfrm>
            <a:off x="6727030" y="6407941"/>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5"/>
          <p:cNvSpPr txBox="1"/>
          <p:nvPr>
            <p:ph idx="11" type="ftr"/>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5"/>
          <p:cNvSpPr txBox="1"/>
          <p:nvPr>
            <p:ph idx="12" type="sldNum"/>
          </p:nvPr>
        </p:nvSpPr>
        <p:spPr>
          <a:xfrm>
            <a:off x="8647270" y="6407941"/>
            <a:ext cx="365760" cy="36512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1pPr>
            <a:lvl2pPr indent="0" lvl="1"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2pPr>
            <a:lvl3pPr indent="0" lvl="2"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3pPr>
            <a:lvl4pPr indent="0" lvl="3"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4pPr>
            <a:lvl5pPr indent="0" lvl="4"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5pPr>
            <a:lvl6pPr indent="0" lvl="5"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6pPr>
            <a:lvl7pPr indent="0" lvl="6"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7pPr>
            <a:lvl8pPr indent="0" lvl="7"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8pPr>
            <a:lvl9pPr indent="0" lvl="8"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6"/>
          <p:cNvSpPr txBox="1"/>
          <p:nvPr>
            <p:ph idx="1" type="body"/>
          </p:nvPr>
        </p:nvSpPr>
        <p:spPr>
          <a:xfrm>
            <a:off x="457200" y="1481328"/>
            <a:ext cx="8229600" cy="4525959"/>
          </a:xfrm>
          <a:prstGeom prst="rect">
            <a:avLst/>
          </a:prstGeom>
          <a:noFill/>
          <a:ln>
            <a:noFill/>
          </a:ln>
        </p:spPr>
        <p:txBody>
          <a:bodyPr anchorCtr="0" anchor="t" bIns="45700" lIns="91425" spcFirstLastPara="1" rIns="91425" wrap="square" tIns="45700">
            <a:noAutofit/>
          </a:bodyPr>
          <a:lstStyle>
            <a:lvl1pPr indent="-345186" lvl="0" marL="457200" algn="l">
              <a:lnSpc>
                <a:spcPct val="100000"/>
              </a:lnSpc>
              <a:spcBef>
                <a:spcPts val="400"/>
              </a:spcBef>
              <a:spcAft>
                <a:spcPts val="0"/>
              </a:spcAft>
              <a:buSzPts val="1836"/>
              <a:buChar char="?"/>
              <a:defRPr/>
            </a:lvl1pPr>
            <a:lvl2pPr indent="-374650" lvl="1" marL="914400" algn="l">
              <a:lnSpc>
                <a:spcPct val="100000"/>
              </a:lnSpc>
              <a:spcBef>
                <a:spcPts val="325"/>
              </a:spcBef>
              <a:spcAft>
                <a:spcPts val="0"/>
              </a:spcAft>
              <a:buSzPts val="2300"/>
              <a:buChar char="◦"/>
              <a:defRPr/>
            </a:lvl2pPr>
            <a:lvl3pPr indent="-361950" lvl="2" marL="1371600" algn="l">
              <a:lnSpc>
                <a:spcPct val="100000"/>
              </a:lnSpc>
              <a:spcBef>
                <a:spcPts val="350"/>
              </a:spcBef>
              <a:spcAft>
                <a:spcPts val="0"/>
              </a:spcAft>
              <a:buSzPts val="2100"/>
              <a:buChar char="●"/>
              <a:defRPr/>
            </a:lvl3pPr>
            <a:lvl4pPr indent="-349250" lvl="3" marL="1828800" algn="l">
              <a:lnSpc>
                <a:spcPct val="100000"/>
              </a:lnSpc>
              <a:spcBef>
                <a:spcPts val="350"/>
              </a:spcBef>
              <a:spcAft>
                <a:spcPts val="0"/>
              </a:spcAft>
              <a:buSzPts val="19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6"/>
          <p:cNvSpPr txBox="1"/>
          <p:nvPr>
            <p:ph idx="10" type="dt"/>
          </p:nvPr>
        </p:nvSpPr>
        <p:spPr>
          <a:xfrm>
            <a:off x="6727030" y="6407941"/>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1" type="ftr"/>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2" type="sldNum"/>
          </p:nvPr>
        </p:nvSpPr>
        <p:spPr>
          <a:xfrm>
            <a:off x="8647270" y="6407941"/>
            <a:ext cx="365760" cy="36512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1pPr>
            <a:lvl2pPr indent="0" lvl="1"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2pPr>
            <a:lvl3pPr indent="0" lvl="2"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3pPr>
            <a:lvl4pPr indent="0" lvl="3"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4pPr>
            <a:lvl5pPr indent="0" lvl="4"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5pPr>
            <a:lvl6pPr indent="0" lvl="5"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6pPr>
            <a:lvl7pPr indent="0" lvl="6"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7pPr>
            <a:lvl8pPr indent="0" lvl="7"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8pPr>
            <a:lvl9pPr indent="0" lvl="8"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fld id="{00000000-1234-1234-1234-123412341234}" type="slidenum">
              <a:rPr lang="en-US"/>
              <a:t>‹#›</a:t>
            </a:fld>
            <a:endParaRPr/>
          </a:p>
        </p:txBody>
      </p:sp>
      <p:sp>
        <p:nvSpPr>
          <p:cNvPr id="28" name="Google Shape;28;p16"/>
          <p:cNvSpPr txBox="1"/>
          <p:nvPr>
            <p:ph type="title"/>
          </p:nvPr>
        </p:nvSpPr>
        <p:spPr>
          <a:xfrm>
            <a:off x="457200" y="274640"/>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9" name="Shape 29"/>
        <p:cNvGrpSpPr/>
        <p:nvPr/>
      </p:nvGrpSpPr>
      <p:grpSpPr>
        <a:xfrm>
          <a:off x="0" y="0"/>
          <a:ext cx="0" cy="0"/>
          <a:chOff x="0" y="0"/>
          <a:chExt cx="0" cy="0"/>
        </a:xfrm>
      </p:grpSpPr>
      <p:sp>
        <p:nvSpPr>
          <p:cNvPr id="30" name="Google Shape;30;p17"/>
          <p:cNvSpPr/>
          <p:nvPr/>
        </p:nvSpPr>
        <p:spPr>
          <a:xfrm>
            <a:off x="0" y="4664144"/>
            <a:ext cx="9151086" cy="0"/>
          </a:xfrm>
          <a:custGeom>
            <a:rect b="b" l="l" r="r" t="t"/>
            <a:pathLst>
              <a:path extrusionOk="0" h="120000" w="120000">
                <a:moveTo>
                  <a:pt x="0" y="0"/>
                </a:moveTo>
                <a:lnTo>
                  <a:pt x="0" y="0"/>
                </a:lnTo>
                <a:lnTo>
                  <a:pt x="120000" y="0"/>
                </a:lnTo>
                <a:close/>
              </a:path>
            </a:pathLst>
          </a:custGeom>
          <a:gradFill>
            <a:gsLst>
              <a:gs pos="0">
                <a:srgbClr val="007897"/>
              </a:gs>
              <a:gs pos="50000">
                <a:srgbClr val="4ABBE0"/>
              </a:gs>
              <a:gs pos="100000">
                <a:srgbClr val="007897"/>
              </a:gs>
            </a:gsLst>
            <a:lin ang="3000000" scaled="0"/>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Lucida Sans"/>
              <a:ea typeface="Lucida Sans"/>
              <a:cs typeface="Lucida Sans"/>
              <a:sym typeface="Lucida Sans"/>
            </a:endParaRPr>
          </a:p>
        </p:txBody>
      </p:sp>
      <p:sp>
        <p:nvSpPr>
          <p:cNvPr id="31" name="Google Shape;31;p17"/>
          <p:cNvSpPr txBox="1"/>
          <p:nvPr>
            <p:ph type="ctrTitle"/>
          </p:nvPr>
        </p:nvSpPr>
        <p:spPr>
          <a:xfrm>
            <a:off x="685800" y="1752603"/>
            <a:ext cx="7772400" cy="182976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464646"/>
              </a:buClr>
              <a:buSzPts val="4800"/>
              <a:buFont typeface="Lucida Sans"/>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 type="subTitle"/>
          </p:nvPr>
        </p:nvSpPr>
        <p:spPr>
          <a:xfrm>
            <a:off x="685800" y="3611605"/>
            <a:ext cx="7772400" cy="1199701"/>
          </a:xfrm>
          <a:prstGeom prst="rect">
            <a:avLst/>
          </a:prstGeom>
          <a:noFill/>
          <a:ln>
            <a:noFill/>
          </a:ln>
        </p:spPr>
        <p:txBody>
          <a:bodyPr anchorCtr="0" anchor="t" bIns="45700" lIns="45700" spcFirstLastPara="1" rIns="45700" wrap="square" tIns="45700">
            <a:noAutofit/>
          </a:bodyPr>
          <a:lstStyle>
            <a:lvl1pPr lvl="0" marR="64008" algn="r">
              <a:lnSpc>
                <a:spcPct val="100000"/>
              </a:lnSpc>
              <a:spcBef>
                <a:spcPts val="400"/>
              </a:spcBef>
              <a:spcAft>
                <a:spcPts val="0"/>
              </a:spcAft>
              <a:buSzPts val="1836"/>
              <a:buNone/>
              <a:defRPr>
                <a:solidFill>
                  <a:srgbClr val="464646"/>
                </a:solidFill>
              </a:defRPr>
            </a:lvl1pPr>
            <a:lvl2pPr lvl="1" algn="l">
              <a:lnSpc>
                <a:spcPct val="100000"/>
              </a:lnSpc>
              <a:spcBef>
                <a:spcPts val="325"/>
              </a:spcBef>
              <a:spcAft>
                <a:spcPts val="0"/>
              </a:spcAft>
              <a:buSzPts val="1800"/>
              <a:buChar char="◦"/>
              <a:defRPr/>
            </a:lvl2pPr>
            <a:lvl3pPr lvl="2" algn="l">
              <a:lnSpc>
                <a:spcPct val="100000"/>
              </a:lnSpc>
              <a:spcBef>
                <a:spcPts val="350"/>
              </a:spcBef>
              <a:spcAft>
                <a:spcPts val="0"/>
              </a:spcAft>
              <a:buSzPts val="1800"/>
              <a:buChar char="●"/>
              <a:defRPr/>
            </a:lvl3pPr>
            <a:lvl4pPr lvl="3" algn="l">
              <a:lnSpc>
                <a:spcPct val="100000"/>
              </a:lnSpc>
              <a:spcBef>
                <a:spcPts val="350"/>
              </a:spcBef>
              <a:spcAft>
                <a:spcPts val="0"/>
              </a:spcAft>
              <a:buSzPts val="1800"/>
              <a:buChar char="●"/>
              <a:defRPr/>
            </a:lvl4pPr>
            <a:lvl5pPr lvl="4" algn="l">
              <a:lnSpc>
                <a:spcPct val="100000"/>
              </a:lnSpc>
              <a:spcBef>
                <a:spcPts val="35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grpSp>
        <p:nvGrpSpPr>
          <p:cNvPr id="33" name="Google Shape;33;p17"/>
          <p:cNvGrpSpPr/>
          <p:nvPr/>
        </p:nvGrpSpPr>
        <p:grpSpPr>
          <a:xfrm>
            <a:off x="-3767" y="4953003"/>
            <a:ext cx="9147767" cy="1912092"/>
            <a:chOff x="-3767" y="4953003"/>
            <a:chExt cx="9147767" cy="1912092"/>
          </a:xfrm>
        </p:grpSpPr>
        <p:sp>
          <p:nvSpPr>
            <p:cNvPr id="34" name="Google Shape;34;p17"/>
            <p:cNvSpPr/>
            <p:nvPr/>
          </p:nvSpPr>
          <p:spPr>
            <a:xfrm>
              <a:off x="1687516" y="4953003"/>
              <a:ext cx="7456483" cy="488152"/>
            </a:xfrm>
            <a:custGeom>
              <a:rect b="b" l="l" r="r" t="t"/>
              <a:pathLst>
                <a:path extrusionOk="0" h="367" w="4697">
                  <a:moveTo>
                    <a:pt x="4697" y="0"/>
                  </a:moveTo>
                  <a:lnTo>
                    <a:pt x="4697" y="367"/>
                  </a:lnTo>
                  <a:lnTo>
                    <a:pt x="0" y="218"/>
                  </a:lnTo>
                  <a:lnTo>
                    <a:pt x="4697" y="0"/>
                  </a:lnTo>
                  <a:close/>
                </a:path>
              </a:pathLst>
            </a:custGeom>
            <a:solidFill>
              <a:srgbClr val="9FCBDC">
                <a:alpha val="4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Lucida Sans"/>
                <a:ea typeface="Lucida Sans"/>
                <a:cs typeface="Lucida Sans"/>
                <a:sym typeface="Lucida Sans"/>
              </a:endParaRPr>
            </a:p>
          </p:txBody>
        </p:sp>
        <p:sp>
          <p:nvSpPr>
            <p:cNvPr id="35" name="Google Shape;35;p17"/>
            <p:cNvSpPr/>
            <p:nvPr/>
          </p:nvSpPr>
          <p:spPr>
            <a:xfrm>
              <a:off x="35442" y="5237747"/>
              <a:ext cx="9108557" cy="788660"/>
            </a:xfrm>
            <a:custGeom>
              <a:rect b="b" l="l" r="r" t="t"/>
              <a:pathLst>
                <a:path extrusionOk="0" h="528" w="5760">
                  <a:moveTo>
                    <a:pt x="0" y="0"/>
                  </a:moveTo>
                  <a:lnTo>
                    <a:pt x="5760" y="0"/>
                  </a:lnTo>
                  <a:lnTo>
                    <a:pt x="5760" y="528"/>
                  </a:lnTo>
                  <a:lnTo>
                    <a:pt x="4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Lucida Sans"/>
                <a:ea typeface="Lucida Sans"/>
                <a:cs typeface="Lucida Sans"/>
                <a:sym typeface="Lucida Sans"/>
              </a:endParaRPr>
            </a:p>
          </p:txBody>
        </p:sp>
        <p:sp>
          <p:nvSpPr>
            <p:cNvPr id="36" name="Google Shape;36;p17"/>
            <p:cNvSpPr/>
            <p:nvPr/>
          </p:nvSpPr>
          <p:spPr>
            <a:xfrm>
              <a:off x="0" y="5000981"/>
              <a:ext cx="9144000" cy="1864114"/>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l" flip="none" tx="0" sx="75000" ty="0" sy="75000"/>
            </a:blip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Lucida Sans"/>
                <a:ea typeface="Lucida Sans"/>
                <a:cs typeface="Lucida Sans"/>
                <a:sym typeface="Lucida Sans"/>
              </a:endParaRPr>
            </a:p>
          </p:txBody>
        </p:sp>
        <p:cxnSp>
          <p:nvCxnSpPr>
            <p:cNvPr id="37" name="Google Shape;37;p17"/>
            <p:cNvCxnSpPr/>
            <p:nvPr/>
          </p:nvCxnSpPr>
          <p:spPr>
            <a:xfrm>
              <a:off x="-3767" y="4997671"/>
              <a:ext cx="9147767" cy="790298"/>
            </a:xfrm>
            <a:prstGeom prst="straightConnector1">
              <a:avLst/>
            </a:prstGeom>
            <a:noFill/>
            <a:ln cap="flat" cmpd="sng" w="12050">
              <a:solidFill>
                <a:srgbClr val="156D83"/>
              </a:solidFill>
              <a:prstDash val="solid"/>
              <a:miter lim="8000"/>
              <a:headEnd len="sm" w="sm" type="none"/>
              <a:tailEnd len="sm" w="sm" type="none"/>
            </a:ln>
          </p:spPr>
        </p:cxnSp>
      </p:grpSp>
      <p:sp>
        <p:nvSpPr>
          <p:cNvPr id="38" name="Google Shape;38;p17"/>
          <p:cNvSpPr txBox="1"/>
          <p:nvPr>
            <p:ph idx="10" type="dt"/>
          </p:nvPr>
        </p:nvSpPr>
        <p:spPr>
          <a:xfrm>
            <a:off x="6727030" y="6407941"/>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2" type="sldNum"/>
          </p:nvPr>
        </p:nvSpPr>
        <p:spPr>
          <a:xfrm>
            <a:off x="8647270" y="6407941"/>
            <a:ext cx="365760" cy="36512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1pPr>
            <a:lvl2pPr indent="0" lvl="1"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2pPr>
            <a:lvl3pPr indent="0" lvl="2"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3pPr>
            <a:lvl4pPr indent="0" lvl="3"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4pPr>
            <a:lvl5pPr indent="0" lvl="4"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5pPr>
            <a:lvl6pPr indent="0" lvl="5"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6pPr>
            <a:lvl7pPr indent="0" lvl="6"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7pPr>
            <a:lvl8pPr indent="0" lvl="7"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8pPr>
            <a:lvl9pPr indent="0" lvl="8"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3B3B3"/>
            </a:gs>
            <a:gs pos="100000">
              <a:srgbClr val="A0A0A0"/>
            </a:gs>
          </a:gsLst>
          <a:path path="circle">
            <a:fillToRect b="100%" r="100%"/>
          </a:path>
          <a:tileRect l="-100%" t="-100%"/>
        </a:gradFill>
      </p:bgPr>
    </p:bg>
    <p:spTree>
      <p:nvGrpSpPr>
        <p:cNvPr id="41" name="Shape 41"/>
        <p:cNvGrpSpPr/>
        <p:nvPr/>
      </p:nvGrpSpPr>
      <p:grpSpPr>
        <a:xfrm>
          <a:off x="0" y="0"/>
          <a:ext cx="0" cy="0"/>
          <a:chOff x="0" y="0"/>
          <a:chExt cx="0" cy="0"/>
        </a:xfrm>
      </p:grpSpPr>
      <p:sp>
        <p:nvSpPr>
          <p:cNvPr id="42" name="Google Shape;42;p18"/>
          <p:cNvSpPr txBox="1"/>
          <p:nvPr>
            <p:ph type="title"/>
          </p:nvPr>
        </p:nvSpPr>
        <p:spPr>
          <a:xfrm>
            <a:off x="722376" y="1059716"/>
            <a:ext cx="7772400" cy="18288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DEF5FA"/>
              </a:buClr>
              <a:buSzPts val="4800"/>
              <a:buFont typeface="Lucida Sans"/>
              <a:buNone/>
              <a:defRPr sz="4800">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 type="body"/>
          </p:nvPr>
        </p:nvSpPr>
        <p:spPr>
          <a:xfrm>
            <a:off x="3922711" y="2931712"/>
            <a:ext cx="4572000" cy="145488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SzPts val="1564"/>
              <a:buNone/>
              <a:defRPr sz="2300">
                <a:solidFill>
                  <a:srgbClr val="FFFFFF"/>
                </a:solidFill>
              </a:defRPr>
            </a:lvl1pPr>
            <a:lvl2pPr indent="-342900" lvl="1" marL="914400" algn="l">
              <a:lnSpc>
                <a:spcPct val="100000"/>
              </a:lnSpc>
              <a:spcBef>
                <a:spcPts val="325"/>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10" type="dt"/>
          </p:nvPr>
        </p:nvSpPr>
        <p:spPr>
          <a:xfrm>
            <a:off x="6727030" y="6407941"/>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1" type="ftr"/>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2" type="sldNum"/>
          </p:nvPr>
        </p:nvSpPr>
        <p:spPr>
          <a:xfrm>
            <a:off x="8647270" y="6407941"/>
            <a:ext cx="365760" cy="36512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1pPr>
            <a:lvl2pPr indent="0" lvl="1"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2pPr>
            <a:lvl3pPr indent="0" lvl="2"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3pPr>
            <a:lvl4pPr indent="0" lvl="3"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4pPr>
            <a:lvl5pPr indent="0" lvl="4"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5pPr>
            <a:lvl6pPr indent="0" lvl="5"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6pPr>
            <a:lvl7pPr indent="0" lvl="6"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7pPr>
            <a:lvl8pPr indent="0" lvl="7"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8pPr>
            <a:lvl9pPr indent="0" lvl="8"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fld id="{00000000-1234-1234-1234-123412341234}" type="slidenum">
              <a:rPr lang="en-US"/>
              <a:t>‹#›</a:t>
            </a:fld>
            <a:endParaRPr/>
          </a:p>
        </p:txBody>
      </p:sp>
      <p:sp>
        <p:nvSpPr>
          <p:cNvPr id="47" name="Google Shape;47;p18"/>
          <p:cNvSpPr/>
          <p:nvPr/>
        </p:nvSpPr>
        <p:spPr>
          <a:xfrm>
            <a:off x="3636678" y="3005468"/>
            <a:ext cx="182880" cy="228600"/>
          </a:xfrm>
          <a:custGeom>
            <a:rect b="b" l="l" r="r" t="t"/>
            <a:pathLst>
              <a:path extrusionOk="0" h="120000" w="12000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cap="flat" cmpd="sng" w="9525">
            <a:solidFill>
              <a:srgbClr val="1E768C"/>
            </a:solidFill>
            <a:prstDash val="solid"/>
            <a:round/>
            <a:headEnd len="sm" w="sm" type="none"/>
            <a:tailEnd len="sm" w="sm" type="none"/>
          </a:ln>
          <a:effectLst>
            <a:outerShdw algn="tl" dir="5400000" dist="25402">
              <a:srgbClr val="000000">
                <a:alpha val="4549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Lucida Sans"/>
              <a:ea typeface="Lucida Sans"/>
              <a:cs typeface="Lucida Sans"/>
              <a:sym typeface="Lucida Sans"/>
            </a:endParaRPr>
          </a:p>
        </p:txBody>
      </p:sp>
      <p:sp>
        <p:nvSpPr>
          <p:cNvPr id="48" name="Google Shape;48;p18"/>
          <p:cNvSpPr/>
          <p:nvPr/>
        </p:nvSpPr>
        <p:spPr>
          <a:xfrm>
            <a:off x="3450259" y="3005468"/>
            <a:ext cx="182880" cy="228600"/>
          </a:xfrm>
          <a:custGeom>
            <a:rect b="b" l="l" r="r" t="t"/>
            <a:pathLst>
              <a:path extrusionOk="0" h="120000" w="12000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cap="flat" cmpd="sng" w="9525">
            <a:solidFill>
              <a:srgbClr val="1E768C"/>
            </a:solidFill>
            <a:prstDash val="solid"/>
            <a:round/>
            <a:headEnd len="sm" w="sm" type="none"/>
            <a:tailEnd len="sm" w="sm" type="none"/>
          </a:ln>
          <a:effectLst>
            <a:outerShdw algn="tl" dir="5400000" dist="25402">
              <a:srgbClr val="000000">
                <a:alpha val="4549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3B3B3"/>
            </a:gs>
            <a:gs pos="100000">
              <a:srgbClr val="A0A0A0"/>
            </a:gs>
          </a:gsLst>
          <a:path path="circle">
            <a:fillToRect b="100%" r="100%"/>
          </a:path>
          <a:tileRect l="-100%" t="-100%"/>
        </a:gradFill>
      </p:bgPr>
    </p:bg>
    <p:spTree>
      <p:nvGrpSpPr>
        <p:cNvPr id="49" name="Shape 49"/>
        <p:cNvGrpSpPr/>
        <p:nvPr/>
      </p:nvGrpSpPr>
      <p:grpSpPr>
        <a:xfrm>
          <a:off x="0" y="0"/>
          <a:ext cx="0" cy="0"/>
          <a:chOff x="0" y="0"/>
          <a:chExt cx="0" cy="0"/>
        </a:xfrm>
      </p:grpSpPr>
      <p:sp>
        <p:nvSpPr>
          <p:cNvPr id="50" name="Google Shape;50;p19"/>
          <p:cNvSpPr txBox="1"/>
          <p:nvPr>
            <p:ph idx="1" type="body"/>
          </p:nvPr>
        </p:nvSpPr>
        <p:spPr>
          <a:xfrm>
            <a:off x="457200" y="1481328"/>
            <a:ext cx="4038603" cy="4525959"/>
          </a:xfrm>
          <a:prstGeom prst="rect">
            <a:avLst/>
          </a:prstGeom>
          <a:noFill/>
          <a:ln>
            <a:noFill/>
          </a:ln>
        </p:spPr>
        <p:txBody>
          <a:bodyPr anchorCtr="0" anchor="t" bIns="45700" lIns="91425" spcFirstLastPara="1" rIns="91425" wrap="square" tIns="45700">
            <a:noAutofit/>
          </a:bodyPr>
          <a:lstStyle>
            <a:lvl1pPr indent="-349504" lvl="0" marL="457200" algn="l">
              <a:lnSpc>
                <a:spcPct val="100000"/>
              </a:lnSpc>
              <a:spcBef>
                <a:spcPts val="400"/>
              </a:spcBef>
              <a:spcAft>
                <a:spcPts val="0"/>
              </a:spcAft>
              <a:buSzPts val="1904"/>
              <a:buChar char="?"/>
              <a:defRPr sz="2800">
                <a:solidFill>
                  <a:srgbClr val="FFFFFF"/>
                </a:solidFill>
              </a:defRPr>
            </a:lvl1pPr>
            <a:lvl2pPr indent="-381000" lvl="1" marL="914400" algn="l">
              <a:lnSpc>
                <a:spcPct val="100000"/>
              </a:lnSpc>
              <a:spcBef>
                <a:spcPts val="325"/>
              </a:spcBef>
              <a:spcAft>
                <a:spcPts val="0"/>
              </a:spcAft>
              <a:buSzPts val="2400"/>
              <a:buChar char="◦"/>
              <a:defRPr sz="2400">
                <a:solidFill>
                  <a:srgbClr val="FFFFFF"/>
                </a:solidFill>
              </a:defRPr>
            </a:lvl2pPr>
            <a:lvl3pPr indent="-355600" lvl="2" marL="1371600" algn="l">
              <a:lnSpc>
                <a:spcPct val="100000"/>
              </a:lnSpc>
              <a:spcBef>
                <a:spcPts val="350"/>
              </a:spcBef>
              <a:spcAft>
                <a:spcPts val="0"/>
              </a:spcAft>
              <a:buSzPts val="2000"/>
              <a:buChar char="●"/>
              <a:defRPr sz="2000">
                <a:solidFill>
                  <a:srgbClr val="FFFFFF"/>
                </a:solidFill>
              </a:defRPr>
            </a:lvl3pPr>
            <a:lvl4pPr indent="-342900" lvl="3" marL="1828800" algn="l">
              <a:lnSpc>
                <a:spcPct val="100000"/>
              </a:lnSpc>
              <a:spcBef>
                <a:spcPts val="350"/>
              </a:spcBef>
              <a:spcAft>
                <a:spcPts val="0"/>
              </a:spcAft>
              <a:buSzPts val="1800"/>
              <a:buChar char="●"/>
              <a:defRPr sz="1800">
                <a:solidFill>
                  <a:srgbClr val="FFFFFF"/>
                </a:solidFill>
              </a:defRPr>
            </a:lvl4pPr>
            <a:lvl5pPr indent="-342900" lvl="4" marL="2286000" algn="l">
              <a:lnSpc>
                <a:spcPct val="100000"/>
              </a:lnSpc>
              <a:spcBef>
                <a:spcPts val="350"/>
              </a:spcBef>
              <a:spcAft>
                <a:spcPts val="0"/>
              </a:spcAft>
              <a:buSzPts val="1800"/>
              <a:buChar char="●"/>
              <a:defRPr>
                <a:solidFill>
                  <a:srgbClr val="FFFFF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9"/>
          <p:cNvSpPr txBox="1"/>
          <p:nvPr>
            <p:ph idx="2" type="body"/>
          </p:nvPr>
        </p:nvSpPr>
        <p:spPr>
          <a:xfrm>
            <a:off x="4648196" y="1481328"/>
            <a:ext cx="4038603" cy="4525959"/>
          </a:xfrm>
          <a:prstGeom prst="rect">
            <a:avLst/>
          </a:prstGeom>
          <a:noFill/>
          <a:ln>
            <a:noFill/>
          </a:ln>
        </p:spPr>
        <p:txBody>
          <a:bodyPr anchorCtr="0" anchor="t" bIns="45700" lIns="91425" spcFirstLastPara="1" rIns="91425" wrap="square" tIns="45700">
            <a:noAutofit/>
          </a:bodyPr>
          <a:lstStyle>
            <a:lvl1pPr indent="-349504" lvl="0" marL="457200" algn="l">
              <a:lnSpc>
                <a:spcPct val="100000"/>
              </a:lnSpc>
              <a:spcBef>
                <a:spcPts val="400"/>
              </a:spcBef>
              <a:spcAft>
                <a:spcPts val="0"/>
              </a:spcAft>
              <a:buSzPts val="1904"/>
              <a:buChar char="?"/>
              <a:defRPr sz="2800">
                <a:solidFill>
                  <a:srgbClr val="FFFFFF"/>
                </a:solidFill>
              </a:defRPr>
            </a:lvl1pPr>
            <a:lvl2pPr indent="-381000" lvl="1" marL="914400" algn="l">
              <a:lnSpc>
                <a:spcPct val="100000"/>
              </a:lnSpc>
              <a:spcBef>
                <a:spcPts val="325"/>
              </a:spcBef>
              <a:spcAft>
                <a:spcPts val="0"/>
              </a:spcAft>
              <a:buSzPts val="2400"/>
              <a:buChar char="◦"/>
              <a:defRPr sz="2400">
                <a:solidFill>
                  <a:srgbClr val="FFFFFF"/>
                </a:solidFill>
              </a:defRPr>
            </a:lvl2pPr>
            <a:lvl3pPr indent="-355600" lvl="2" marL="1371600" algn="l">
              <a:lnSpc>
                <a:spcPct val="100000"/>
              </a:lnSpc>
              <a:spcBef>
                <a:spcPts val="350"/>
              </a:spcBef>
              <a:spcAft>
                <a:spcPts val="0"/>
              </a:spcAft>
              <a:buSzPts val="2000"/>
              <a:buChar char="●"/>
              <a:defRPr sz="2000">
                <a:solidFill>
                  <a:srgbClr val="FFFFFF"/>
                </a:solidFill>
              </a:defRPr>
            </a:lvl3pPr>
            <a:lvl4pPr indent="-342900" lvl="3" marL="1828800" algn="l">
              <a:lnSpc>
                <a:spcPct val="100000"/>
              </a:lnSpc>
              <a:spcBef>
                <a:spcPts val="350"/>
              </a:spcBef>
              <a:spcAft>
                <a:spcPts val="0"/>
              </a:spcAft>
              <a:buSzPts val="1800"/>
              <a:buChar char="●"/>
              <a:defRPr sz="1800">
                <a:solidFill>
                  <a:srgbClr val="FFFFFF"/>
                </a:solidFill>
              </a:defRPr>
            </a:lvl4pPr>
            <a:lvl5pPr indent="-342900" lvl="4" marL="2286000" algn="l">
              <a:lnSpc>
                <a:spcPct val="100000"/>
              </a:lnSpc>
              <a:spcBef>
                <a:spcPts val="350"/>
              </a:spcBef>
              <a:spcAft>
                <a:spcPts val="0"/>
              </a:spcAft>
              <a:buSzPts val="1800"/>
              <a:buChar char="●"/>
              <a:defRPr>
                <a:solidFill>
                  <a:srgbClr val="FFFFF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9"/>
          <p:cNvSpPr txBox="1"/>
          <p:nvPr>
            <p:ph idx="10" type="dt"/>
          </p:nvPr>
        </p:nvSpPr>
        <p:spPr>
          <a:xfrm>
            <a:off x="6727030" y="6407941"/>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1" type="ftr"/>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9"/>
          <p:cNvSpPr txBox="1"/>
          <p:nvPr>
            <p:ph idx="12" type="sldNum"/>
          </p:nvPr>
        </p:nvSpPr>
        <p:spPr>
          <a:xfrm>
            <a:off x="8647270" y="6407941"/>
            <a:ext cx="365760" cy="36512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1pPr>
            <a:lvl2pPr indent="0" lvl="1"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2pPr>
            <a:lvl3pPr indent="0" lvl="2"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3pPr>
            <a:lvl4pPr indent="0" lvl="3"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4pPr>
            <a:lvl5pPr indent="0" lvl="4"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5pPr>
            <a:lvl6pPr indent="0" lvl="5"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6pPr>
            <a:lvl7pPr indent="0" lvl="6"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7pPr>
            <a:lvl8pPr indent="0" lvl="7"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8pPr>
            <a:lvl9pPr indent="0" lvl="8"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fld id="{00000000-1234-1234-1234-123412341234}" type="slidenum">
              <a:rPr lang="en-US"/>
              <a:t>‹#›</a:t>
            </a:fld>
            <a:endParaRPr/>
          </a:p>
        </p:txBody>
      </p:sp>
      <p:sp>
        <p:nvSpPr>
          <p:cNvPr id="55" name="Google Shape;55;p19"/>
          <p:cNvSpPr txBox="1"/>
          <p:nvPr>
            <p:ph type="title"/>
          </p:nvPr>
        </p:nvSpPr>
        <p:spPr>
          <a:xfrm>
            <a:off x="457200" y="274640"/>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74982" ty="0" sy="74982"/>
        </a:blipFill>
      </p:bgPr>
    </p:bg>
    <p:spTree>
      <p:nvGrpSpPr>
        <p:cNvPr id="56" name="Shape 56"/>
        <p:cNvGrpSpPr/>
        <p:nvPr/>
      </p:nvGrpSpPr>
      <p:grpSpPr>
        <a:xfrm>
          <a:off x="0" y="0"/>
          <a:ext cx="0" cy="0"/>
          <a:chOff x="0" y="0"/>
          <a:chExt cx="0" cy="0"/>
        </a:xfrm>
      </p:grpSpPr>
      <p:sp>
        <p:nvSpPr>
          <p:cNvPr id="57" name="Google Shape;57;p20"/>
          <p:cNvSpPr txBox="1"/>
          <p:nvPr>
            <p:ph type="title"/>
          </p:nvPr>
        </p:nvSpPr>
        <p:spPr>
          <a:xfrm>
            <a:off x="457200" y="27304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 type="body"/>
          </p:nvPr>
        </p:nvSpPr>
        <p:spPr>
          <a:xfrm>
            <a:off x="457200" y="5410203"/>
            <a:ext cx="4040184" cy="761996"/>
          </a:xfrm>
          <a:prstGeom prst="rect">
            <a:avLst/>
          </a:prstGeom>
          <a:solidFill>
            <a:srgbClr val="2DA2BF"/>
          </a:solidFill>
          <a:ln cap="flat" cmpd="sng" w="9650">
            <a:solidFill>
              <a:srgbClr val="2DA2BF"/>
            </a:solidFill>
            <a:prstDash val="solid"/>
            <a:miter lim="8000"/>
            <a:headEnd len="sm" w="sm" type="none"/>
            <a:tailEnd len="sm" w="sm" type="none"/>
          </a:ln>
        </p:spPr>
        <p:txBody>
          <a:bodyPr anchorCtr="0" anchor="ctr" bIns="45700" lIns="182875" spcFirstLastPara="1" rIns="91425" wrap="square" tIns="45700">
            <a:noAutofit/>
          </a:bodyPr>
          <a:lstStyle>
            <a:lvl1pPr indent="-228600" lvl="0" marL="457200" algn="l">
              <a:lnSpc>
                <a:spcPct val="100000"/>
              </a:lnSpc>
              <a:spcBef>
                <a:spcPts val="400"/>
              </a:spcBef>
              <a:spcAft>
                <a:spcPts val="0"/>
              </a:spcAft>
              <a:buSzPts val="1632"/>
              <a:buNone/>
              <a:defRPr sz="2400">
                <a:solidFill>
                  <a:srgbClr val="FFFFFF"/>
                </a:solidFill>
              </a:defRPr>
            </a:lvl1pPr>
            <a:lvl2pPr indent="-342900" lvl="1" marL="914400" algn="l">
              <a:lnSpc>
                <a:spcPct val="100000"/>
              </a:lnSpc>
              <a:spcBef>
                <a:spcPts val="325"/>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0"/>
          <p:cNvSpPr txBox="1"/>
          <p:nvPr>
            <p:ph idx="2" type="body"/>
          </p:nvPr>
        </p:nvSpPr>
        <p:spPr>
          <a:xfrm>
            <a:off x="4645023" y="5410203"/>
            <a:ext cx="4041776" cy="761996"/>
          </a:xfrm>
          <a:prstGeom prst="rect">
            <a:avLst/>
          </a:prstGeom>
          <a:solidFill>
            <a:srgbClr val="2DA2BF"/>
          </a:solidFill>
          <a:ln cap="flat" cmpd="sng" w="9650">
            <a:solidFill>
              <a:srgbClr val="2DA2BF"/>
            </a:solidFill>
            <a:prstDash val="solid"/>
            <a:miter lim="8000"/>
            <a:headEnd len="sm" w="sm" type="none"/>
            <a:tailEnd len="sm" w="sm" type="none"/>
          </a:ln>
        </p:spPr>
        <p:txBody>
          <a:bodyPr anchorCtr="0" anchor="ctr" bIns="45700" lIns="182875" spcFirstLastPara="1" rIns="91425" wrap="square" tIns="45700">
            <a:noAutofit/>
          </a:bodyPr>
          <a:lstStyle>
            <a:lvl1pPr indent="-228600" lvl="0" marL="457200" algn="l">
              <a:lnSpc>
                <a:spcPct val="100000"/>
              </a:lnSpc>
              <a:spcBef>
                <a:spcPts val="400"/>
              </a:spcBef>
              <a:spcAft>
                <a:spcPts val="0"/>
              </a:spcAft>
              <a:buSzPts val="1632"/>
              <a:buNone/>
              <a:defRPr sz="2400">
                <a:solidFill>
                  <a:srgbClr val="FFFFFF"/>
                </a:solidFill>
              </a:defRPr>
            </a:lvl1pPr>
            <a:lvl2pPr indent="-342900" lvl="1" marL="914400" algn="l">
              <a:lnSpc>
                <a:spcPct val="100000"/>
              </a:lnSpc>
              <a:spcBef>
                <a:spcPts val="325"/>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0"/>
          <p:cNvSpPr txBox="1"/>
          <p:nvPr>
            <p:ph idx="3" type="body"/>
          </p:nvPr>
        </p:nvSpPr>
        <p:spPr>
          <a:xfrm>
            <a:off x="457200" y="1444294"/>
            <a:ext cx="4040184" cy="3941758"/>
          </a:xfrm>
          <a:prstGeom prst="rect">
            <a:avLst/>
          </a:prstGeom>
          <a:noFill/>
          <a:ln>
            <a:noFill/>
          </a:ln>
        </p:spPr>
        <p:txBody>
          <a:bodyPr anchorCtr="0" anchor="t" bIns="45700" lIns="91425" spcFirstLastPara="1" rIns="91425" wrap="square" tIns="45700">
            <a:noAutofit/>
          </a:bodyPr>
          <a:lstStyle>
            <a:lvl1pPr indent="-332232" lvl="0" marL="457200" algn="l">
              <a:lnSpc>
                <a:spcPct val="100000"/>
              </a:lnSpc>
              <a:spcBef>
                <a:spcPts val="400"/>
              </a:spcBef>
              <a:spcAft>
                <a:spcPts val="0"/>
              </a:spcAft>
              <a:buSzPts val="1632"/>
              <a:buChar char="?"/>
              <a:defRPr sz="2400"/>
            </a:lvl1pPr>
            <a:lvl2pPr indent="-355600" lvl="1" marL="914400" algn="l">
              <a:lnSpc>
                <a:spcPct val="100000"/>
              </a:lnSpc>
              <a:spcBef>
                <a:spcPts val="325"/>
              </a:spcBef>
              <a:spcAft>
                <a:spcPts val="0"/>
              </a:spcAft>
              <a:buSzPts val="2000"/>
              <a:buChar char="◦"/>
              <a:defRPr sz="2000"/>
            </a:lvl2pPr>
            <a:lvl3pPr indent="-342900" lvl="2" marL="1371600" algn="l">
              <a:lnSpc>
                <a:spcPct val="100000"/>
              </a:lnSpc>
              <a:spcBef>
                <a:spcPts val="350"/>
              </a:spcBef>
              <a:spcAft>
                <a:spcPts val="0"/>
              </a:spcAft>
              <a:buSzPts val="1800"/>
              <a:buChar char="●"/>
              <a:defRPr sz="1800"/>
            </a:lvl3pPr>
            <a:lvl4pPr indent="-330200" lvl="3" marL="1828800" algn="l">
              <a:lnSpc>
                <a:spcPct val="100000"/>
              </a:lnSpc>
              <a:spcBef>
                <a:spcPts val="350"/>
              </a:spcBef>
              <a:spcAft>
                <a:spcPts val="0"/>
              </a:spcAft>
              <a:buSzPts val="1600"/>
              <a:buChar char="●"/>
              <a:defRPr sz="1600"/>
            </a:lvl4pPr>
            <a:lvl5pPr indent="-330200" lvl="4" marL="2286000" algn="l">
              <a:lnSpc>
                <a:spcPct val="100000"/>
              </a:lnSpc>
              <a:spcBef>
                <a:spcPts val="35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0"/>
          <p:cNvSpPr txBox="1"/>
          <p:nvPr>
            <p:ph idx="4" type="body"/>
          </p:nvPr>
        </p:nvSpPr>
        <p:spPr>
          <a:xfrm>
            <a:off x="4645023" y="1444294"/>
            <a:ext cx="4041776" cy="3941758"/>
          </a:xfrm>
          <a:prstGeom prst="rect">
            <a:avLst/>
          </a:prstGeom>
          <a:noFill/>
          <a:ln>
            <a:noFill/>
          </a:ln>
        </p:spPr>
        <p:txBody>
          <a:bodyPr anchorCtr="0" anchor="t" bIns="45700" lIns="91425" spcFirstLastPara="1" rIns="91425" wrap="square" tIns="45700">
            <a:noAutofit/>
          </a:bodyPr>
          <a:lstStyle>
            <a:lvl1pPr indent="-332232" lvl="0" marL="457200" algn="l">
              <a:lnSpc>
                <a:spcPct val="100000"/>
              </a:lnSpc>
              <a:spcBef>
                <a:spcPts val="0"/>
              </a:spcBef>
              <a:spcAft>
                <a:spcPts val="0"/>
              </a:spcAft>
              <a:buSzPts val="1632"/>
              <a:buChar char="?"/>
              <a:defRPr sz="2400"/>
            </a:lvl1pPr>
            <a:lvl2pPr indent="-355600" lvl="1" marL="914400" algn="l">
              <a:lnSpc>
                <a:spcPct val="100000"/>
              </a:lnSpc>
              <a:spcBef>
                <a:spcPts val="325"/>
              </a:spcBef>
              <a:spcAft>
                <a:spcPts val="0"/>
              </a:spcAft>
              <a:buSzPts val="2000"/>
              <a:buChar char="◦"/>
              <a:defRPr sz="2000"/>
            </a:lvl2pPr>
            <a:lvl3pPr indent="-342900" lvl="2" marL="1371600" algn="l">
              <a:lnSpc>
                <a:spcPct val="100000"/>
              </a:lnSpc>
              <a:spcBef>
                <a:spcPts val="350"/>
              </a:spcBef>
              <a:spcAft>
                <a:spcPts val="0"/>
              </a:spcAft>
              <a:buSzPts val="1800"/>
              <a:buChar char="●"/>
              <a:defRPr sz="1800"/>
            </a:lvl3pPr>
            <a:lvl4pPr indent="-330200" lvl="3" marL="1828800" algn="l">
              <a:lnSpc>
                <a:spcPct val="100000"/>
              </a:lnSpc>
              <a:spcBef>
                <a:spcPts val="350"/>
              </a:spcBef>
              <a:spcAft>
                <a:spcPts val="0"/>
              </a:spcAft>
              <a:buSzPts val="1600"/>
              <a:buChar char="●"/>
              <a:defRPr sz="1600"/>
            </a:lvl4pPr>
            <a:lvl5pPr indent="-330200" lvl="4" marL="2286000" algn="l">
              <a:lnSpc>
                <a:spcPct val="100000"/>
              </a:lnSpc>
              <a:spcBef>
                <a:spcPts val="35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0"/>
          <p:cNvSpPr txBox="1"/>
          <p:nvPr>
            <p:ph idx="10" type="dt"/>
          </p:nvPr>
        </p:nvSpPr>
        <p:spPr>
          <a:xfrm>
            <a:off x="6727030" y="6407941"/>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1" type="ftr"/>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2" type="sldNum"/>
          </p:nvPr>
        </p:nvSpPr>
        <p:spPr>
          <a:xfrm>
            <a:off x="8647270" y="6407941"/>
            <a:ext cx="365760" cy="36512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1pPr>
            <a:lvl2pPr indent="0" lvl="1"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2pPr>
            <a:lvl3pPr indent="0" lvl="2"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3pPr>
            <a:lvl4pPr indent="0" lvl="3"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4pPr>
            <a:lvl5pPr indent="0" lvl="4"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5pPr>
            <a:lvl6pPr indent="0" lvl="5"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6pPr>
            <a:lvl7pPr indent="0" lvl="6"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7pPr>
            <a:lvl8pPr indent="0" lvl="7"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8pPr>
            <a:lvl9pPr indent="0" lvl="8"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3B3B3"/>
            </a:gs>
            <a:gs pos="100000">
              <a:srgbClr val="A0A0A0"/>
            </a:gs>
          </a:gsLst>
          <a:path path="circle">
            <a:fillToRect b="100%" r="100%"/>
          </a:path>
          <a:tileRect l="-100%" t="-100%"/>
        </a:gradFill>
      </p:bgPr>
    </p:bg>
    <p:spTree>
      <p:nvGrpSpPr>
        <p:cNvPr id="65" name="Shape 65"/>
        <p:cNvGrpSpPr/>
        <p:nvPr/>
      </p:nvGrpSpPr>
      <p:grpSpPr>
        <a:xfrm>
          <a:off x="0" y="0"/>
          <a:ext cx="0" cy="0"/>
          <a:chOff x="0" y="0"/>
          <a:chExt cx="0" cy="0"/>
        </a:xfrm>
      </p:grpSpPr>
      <p:sp>
        <p:nvSpPr>
          <p:cNvPr id="66" name="Google Shape;66;p21"/>
          <p:cNvSpPr txBox="1"/>
          <p:nvPr>
            <p:ph idx="10" type="dt"/>
          </p:nvPr>
        </p:nvSpPr>
        <p:spPr>
          <a:xfrm>
            <a:off x="6727030" y="6407941"/>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1" type="ftr"/>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1"/>
          <p:cNvSpPr txBox="1"/>
          <p:nvPr>
            <p:ph idx="12" type="sldNum"/>
          </p:nvPr>
        </p:nvSpPr>
        <p:spPr>
          <a:xfrm>
            <a:off x="8647270" y="6407941"/>
            <a:ext cx="365760" cy="36512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1pPr>
            <a:lvl2pPr indent="0" lvl="1"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2pPr>
            <a:lvl3pPr indent="0" lvl="2"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3pPr>
            <a:lvl4pPr indent="0" lvl="3"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4pPr>
            <a:lvl5pPr indent="0" lvl="4"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5pPr>
            <a:lvl6pPr indent="0" lvl="5"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6pPr>
            <a:lvl7pPr indent="0" lvl="6"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7pPr>
            <a:lvl8pPr indent="0" lvl="7"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8pPr>
            <a:lvl9pPr indent="0" lvl="8"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fld id="{00000000-1234-1234-1234-123412341234}" type="slidenum">
              <a:rPr lang="en-US"/>
              <a:t>‹#›</a:t>
            </a:fld>
            <a:endParaRPr/>
          </a:p>
        </p:txBody>
      </p:sp>
      <p:sp>
        <p:nvSpPr>
          <p:cNvPr id="69" name="Google Shape;69;p21"/>
          <p:cNvSpPr txBox="1"/>
          <p:nvPr>
            <p:ph type="title"/>
          </p:nvPr>
        </p:nvSpPr>
        <p:spPr>
          <a:xfrm>
            <a:off x="457200" y="274640"/>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74982" ty="0" sy="74982"/>
        </a:blipFill>
      </p:bgPr>
    </p:bg>
    <p:spTree>
      <p:nvGrpSpPr>
        <p:cNvPr id="70" name="Shape 70"/>
        <p:cNvGrpSpPr/>
        <p:nvPr/>
      </p:nvGrpSpPr>
      <p:grpSpPr>
        <a:xfrm>
          <a:off x="0" y="0"/>
          <a:ext cx="0" cy="0"/>
          <a:chOff x="0" y="0"/>
          <a:chExt cx="0" cy="0"/>
        </a:xfrm>
      </p:grpSpPr>
      <p:sp>
        <p:nvSpPr>
          <p:cNvPr id="71" name="Google Shape;71;p22"/>
          <p:cNvSpPr txBox="1"/>
          <p:nvPr>
            <p:ph type="title"/>
          </p:nvPr>
        </p:nvSpPr>
        <p:spPr>
          <a:xfrm>
            <a:off x="914400" y="4876796"/>
            <a:ext cx="7481776"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rgbClr val="2DA2BF"/>
              </a:buClr>
              <a:buSzPts val="2500"/>
              <a:buFont typeface="Lucida Sans"/>
              <a:buNone/>
              <a:defRPr b="0" sz="250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 type="body"/>
          </p:nvPr>
        </p:nvSpPr>
        <p:spPr>
          <a:xfrm>
            <a:off x="4419596" y="5355101"/>
            <a:ext cx="3974595" cy="914400"/>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400"/>
              </a:spcBef>
              <a:spcAft>
                <a:spcPts val="0"/>
              </a:spcAft>
              <a:buSzPts val="1088"/>
              <a:buNone/>
              <a:defRPr sz="1600"/>
            </a:lvl1pPr>
            <a:lvl2pPr indent="-342900" lvl="1" marL="914400" algn="l">
              <a:lnSpc>
                <a:spcPct val="100000"/>
              </a:lnSpc>
              <a:spcBef>
                <a:spcPts val="325"/>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2"/>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lnSpc>
                <a:spcPct val="100000"/>
              </a:lnSpc>
              <a:spcBef>
                <a:spcPts val="400"/>
              </a:spcBef>
              <a:spcAft>
                <a:spcPts val="0"/>
              </a:spcAft>
              <a:buSzPts val="2176"/>
              <a:buChar char="?"/>
              <a:defRPr sz="3200"/>
            </a:lvl1pPr>
            <a:lvl2pPr indent="-406400" lvl="1" marL="914400" algn="l">
              <a:lnSpc>
                <a:spcPct val="100000"/>
              </a:lnSpc>
              <a:spcBef>
                <a:spcPts val="325"/>
              </a:spcBef>
              <a:spcAft>
                <a:spcPts val="0"/>
              </a:spcAft>
              <a:buSzPts val="2800"/>
              <a:buChar char="◦"/>
              <a:defRPr sz="2800"/>
            </a:lvl2pPr>
            <a:lvl3pPr indent="-381000" lvl="2" marL="1371600" algn="l">
              <a:lnSpc>
                <a:spcPct val="100000"/>
              </a:lnSpc>
              <a:spcBef>
                <a:spcPts val="350"/>
              </a:spcBef>
              <a:spcAft>
                <a:spcPts val="0"/>
              </a:spcAft>
              <a:buSzPts val="2400"/>
              <a:buChar char="●"/>
              <a:defRPr sz="2400"/>
            </a:lvl3pPr>
            <a:lvl4pPr indent="-355600" lvl="3" marL="1828800" algn="l">
              <a:lnSpc>
                <a:spcPct val="100000"/>
              </a:lnSpc>
              <a:spcBef>
                <a:spcPts val="350"/>
              </a:spcBef>
              <a:spcAft>
                <a:spcPts val="0"/>
              </a:spcAft>
              <a:buSzPts val="2000"/>
              <a:buChar char="●"/>
              <a:defRPr sz="2000"/>
            </a:lvl4pPr>
            <a:lvl5pPr indent="-355600" lvl="4" marL="2286000" algn="l">
              <a:lnSpc>
                <a:spcPct val="100000"/>
              </a:lnSpc>
              <a:spcBef>
                <a:spcPts val="350"/>
              </a:spcBef>
              <a:spcAft>
                <a:spcPts val="0"/>
              </a:spcAft>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2"/>
          <p:cNvSpPr txBox="1"/>
          <p:nvPr>
            <p:ph idx="10" type="dt"/>
          </p:nvPr>
        </p:nvSpPr>
        <p:spPr>
          <a:xfrm>
            <a:off x="6727030" y="6407941"/>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2"/>
          <p:cNvSpPr txBox="1"/>
          <p:nvPr>
            <p:ph idx="11" type="ftr"/>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2" type="sldNum"/>
          </p:nvPr>
        </p:nvSpPr>
        <p:spPr>
          <a:xfrm>
            <a:off x="8647270" y="6407941"/>
            <a:ext cx="365760" cy="36512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1pPr>
            <a:lvl2pPr indent="0" lvl="1"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2pPr>
            <a:lvl3pPr indent="0" lvl="2"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3pPr>
            <a:lvl4pPr indent="0" lvl="3"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4pPr>
            <a:lvl5pPr indent="0" lvl="4"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5pPr>
            <a:lvl6pPr indent="0" lvl="5"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6pPr>
            <a:lvl7pPr indent="0" lvl="6"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7pPr>
            <a:lvl8pPr indent="0" lvl="7"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8pPr>
            <a:lvl9pPr indent="0" lvl="8" marL="0" marR="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3B3B3"/>
            </a:gs>
            <a:gs pos="100000">
              <a:srgbClr val="A0A0A0"/>
            </a:gs>
          </a:gsLst>
          <a:path path="circle">
            <a:fillToRect b="100%" r="100%"/>
          </a:path>
          <a:tileRect l="-100%" t="-100%"/>
        </a:gradFill>
      </p:bgPr>
    </p:bg>
    <p:spTree>
      <p:nvGrpSpPr>
        <p:cNvPr id="77" name="Shape 77"/>
        <p:cNvGrpSpPr/>
        <p:nvPr/>
      </p:nvGrpSpPr>
      <p:grpSpPr>
        <a:xfrm>
          <a:off x="0" y="0"/>
          <a:ext cx="0" cy="0"/>
          <a:chOff x="0" y="0"/>
          <a:chExt cx="0" cy="0"/>
        </a:xfrm>
      </p:grpSpPr>
      <p:sp>
        <p:nvSpPr>
          <p:cNvPr id="78" name="Google Shape;78;p23"/>
          <p:cNvSpPr txBox="1"/>
          <p:nvPr>
            <p:ph idx="1" type="body"/>
          </p:nvPr>
        </p:nvSpPr>
        <p:spPr>
          <a:xfrm>
            <a:off x="1141235" y="5443404"/>
            <a:ext cx="7162796" cy="648236"/>
          </a:xfrm>
          <a:prstGeom prst="rect">
            <a:avLst/>
          </a:prstGeom>
          <a:noFill/>
          <a:ln>
            <a:noFill/>
          </a:ln>
        </p:spPr>
        <p:txBody>
          <a:bodyPr anchorCtr="0" anchor="t" bIns="45700" lIns="91425" spcFirstLastPara="1" rIns="91425" wrap="square" tIns="0">
            <a:noAutofit/>
          </a:bodyPr>
          <a:lstStyle>
            <a:lvl1pPr indent="-228600" lvl="0" marL="457200" marR="18288" algn="r">
              <a:lnSpc>
                <a:spcPct val="100000"/>
              </a:lnSpc>
              <a:spcBef>
                <a:spcPts val="400"/>
              </a:spcBef>
              <a:spcAft>
                <a:spcPts val="0"/>
              </a:spcAft>
              <a:buSzPts val="952"/>
              <a:buNone/>
              <a:defRPr sz="1400">
                <a:solidFill>
                  <a:srgbClr val="FFFFFF"/>
                </a:solidFill>
              </a:defRPr>
            </a:lvl1pPr>
            <a:lvl2pPr indent="-342900" lvl="1" marL="914400" algn="l">
              <a:lnSpc>
                <a:spcPct val="100000"/>
              </a:lnSpc>
              <a:spcBef>
                <a:spcPts val="325"/>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3"/>
          <p:cNvSpPr/>
          <p:nvPr>
            <p:ph idx="2" type="pic"/>
          </p:nvPr>
        </p:nvSpPr>
        <p:spPr>
          <a:xfrm>
            <a:off x="228600" y="189966"/>
            <a:ext cx="8686800" cy="4389120"/>
          </a:xfrm>
          <a:prstGeom prst="rect">
            <a:avLst/>
          </a:prstGeom>
          <a:solidFill>
            <a:srgbClr val="464646"/>
          </a:solidFill>
          <a:ln cap="flat" cmpd="sng" w="9525">
            <a:solidFill>
              <a:srgbClr val="000000"/>
            </a:solidFill>
            <a:prstDash val="solid"/>
            <a:round/>
            <a:headEnd len="sm" w="sm" type="none"/>
            <a:tailEnd len="sm" w="sm" type="none"/>
          </a:ln>
        </p:spPr>
      </p:sp>
      <p:sp>
        <p:nvSpPr>
          <p:cNvPr id="80" name="Google Shape;80;p23"/>
          <p:cNvSpPr txBox="1"/>
          <p:nvPr>
            <p:ph idx="10" type="dt"/>
          </p:nvPr>
        </p:nvSpPr>
        <p:spPr>
          <a:xfrm>
            <a:off x="6727030" y="6407941"/>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
          <p:cNvSpPr txBox="1"/>
          <p:nvPr>
            <p:ph idx="11" type="ftr"/>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2" type="sldNum"/>
          </p:nvPr>
        </p:nvSpPr>
        <p:spPr>
          <a:xfrm>
            <a:off x="8647270" y="6407941"/>
            <a:ext cx="365760" cy="36512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1pPr>
            <a:lvl2pPr indent="0" lvl="1"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2pPr>
            <a:lvl3pPr indent="0" lvl="2"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3pPr>
            <a:lvl4pPr indent="0" lvl="3"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4pPr>
            <a:lvl5pPr indent="0" lvl="4"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5pPr>
            <a:lvl6pPr indent="0" lvl="5"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6pPr>
            <a:lvl7pPr indent="0" lvl="6"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7pPr>
            <a:lvl8pPr indent="0" lvl="7"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8pPr>
            <a:lvl9pPr indent="0" lvl="8" marL="0" marR="0" algn="r">
              <a:lnSpc>
                <a:spcPct val="100000"/>
              </a:lnSpc>
              <a:spcBef>
                <a:spcPts val="0"/>
              </a:spcBef>
              <a:spcAft>
                <a:spcPts val="0"/>
              </a:spcAft>
              <a:buClr>
                <a:srgbClr val="FFFFFF"/>
              </a:buClr>
              <a:buSzPts val="1000"/>
              <a:buFont typeface="Lucida Sans"/>
              <a:buNone/>
              <a:defRPr b="0" i="0" sz="1000" u="none" cap="none" strike="noStrik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fld id="{00000000-1234-1234-1234-123412341234}" type="slidenum">
              <a:rPr lang="en-US"/>
              <a:t>‹#›</a:t>
            </a:fld>
            <a:endParaRPr/>
          </a:p>
        </p:txBody>
      </p:sp>
      <p:sp>
        <p:nvSpPr>
          <p:cNvPr id="83" name="Google Shape;83;p23"/>
          <p:cNvSpPr txBox="1"/>
          <p:nvPr>
            <p:ph type="title"/>
          </p:nvPr>
        </p:nvSpPr>
        <p:spPr>
          <a:xfrm>
            <a:off x="228600" y="4865120"/>
            <a:ext cx="8075432" cy="562676"/>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rgbClr val="2DA2BF"/>
              </a:buClr>
              <a:buSzPts val="3000"/>
              <a:buFont typeface="Lucida Sans"/>
              <a:buNone/>
              <a:defRPr b="0" sz="300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p:nvPr/>
        </p:nvSpPr>
        <p:spPr>
          <a:xfrm>
            <a:off x="499271" y="5944935"/>
            <a:ext cx="4940622" cy="921075"/>
          </a:xfrm>
          <a:custGeom>
            <a:rect b="b" l="l" r="r" t="t"/>
            <a:pathLst>
              <a:path extrusionOk="0" h="337" w="7485">
                <a:moveTo>
                  <a:pt x="0" y="2"/>
                </a:moveTo>
                <a:lnTo>
                  <a:pt x="7485" y="337"/>
                </a:lnTo>
                <a:lnTo>
                  <a:pt x="5558" y="337"/>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Lucida Sans"/>
              <a:ea typeface="Lucida Sans"/>
              <a:cs typeface="Lucida Sans"/>
              <a:sym typeface="Lucida Sans"/>
            </a:endParaRPr>
          </a:p>
        </p:txBody>
      </p:sp>
      <p:sp>
        <p:nvSpPr>
          <p:cNvPr id="85" name="Google Shape;85;p23"/>
          <p:cNvSpPr/>
          <p:nvPr/>
        </p:nvSpPr>
        <p:spPr>
          <a:xfrm>
            <a:off x="485720" y="5939009"/>
            <a:ext cx="3690454" cy="933446"/>
          </a:xfrm>
          <a:custGeom>
            <a:rect b="b" l="l" r="r" t="t"/>
            <a:pathLst>
              <a:path extrusionOk="0" h="588" w="5591">
                <a:moveTo>
                  <a:pt x="0" y="0"/>
                </a:moveTo>
                <a:lnTo>
                  <a:pt x="5591" y="585"/>
                </a:lnTo>
                <a:lnTo>
                  <a:pt x="4415" y="588"/>
                </a:lnTo>
                <a:lnTo>
                  <a:pt x="12" y="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Lucida Sans"/>
              <a:ea typeface="Lucida Sans"/>
              <a:cs typeface="Lucida Sans"/>
              <a:sym typeface="Lucida Sans"/>
            </a:endParaRPr>
          </a:p>
        </p:txBody>
      </p:sp>
      <p:sp>
        <p:nvSpPr>
          <p:cNvPr id="86" name="Google Shape;86;p23"/>
          <p:cNvSpPr/>
          <p:nvPr/>
        </p:nvSpPr>
        <p:spPr>
          <a:xfrm>
            <a:off x="-6044" y="5791251"/>
            <a:ext cx="3402317" cy="1080866"/>
          </a:xfrm>
          <a:custGeom>
            <a:rect b="b" l="l" r="r" t="t"/>
            <a:pathLst>
              <a:path extrusionOk="0" h="120000" w="120000">
                <a:moveTo>
                  <a:pt x="0" y="120000"/>
                </a:moveTo>
                <a:lnTo>
                  <a:pt x="0" y="0"/>
                </a:lnTo>
                <a:lnTo>
                  <a:pt x="120000" y="120000"/>
                </a:lnTo>
                <a:close/>
              </a:path>
            </a:pathLst>
          </a:custGeom>
          <a:blipFill rotWithShape="1">
            <a:blip r:embed="rId2">
              <a:alphaModFix/>
            </a:blip>
            <a:stretch>
              <a:fillRect b="0" l="0" r="0" t="0"/>
            </a:stretch>
          </a:blip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Lucida Sans"/>
              <a:ea typeface="Lucida Sans"/>
              <a:cs typeface="Lucida Sans"/>
              <a:sym typeface="Lucida Sans"/>
            </a:endParaRPr>
          </a:p>
        </p:txBody>
      </p:sp>
      <p:cxnSp>
        <p:nvCxnSpPr>
          <p:cNvPr id="87" name="Google Shape;87;p23"/>
          <p:cNvCxnSpPr/>
          <p:nvPr/>
        </p:nvCxnSpPr>
        <p:spPr>
          <a:xfrm>
            <a:off x="-9235" y="5787740"/>
            <a:ext cx="3405508" cy="1084378"/>
          </a:xfrm>
          <a:prstGeom prst="straightConnector1">
            <a:avLst/>
          </a:prstGeom>
          <a:noFill/>
          <a:ln cap="flat" cmpd="sng" w="12050">
            <a:solidFill>
              <a:srgbClr val="156D83"/>
            </a:solidFill>
            <a:prstDash val="solid"/>
            <a:miter lim="8000"/>
            <a:headEnd len="sm" w="sm" type="none"/>
            <a:tailEnd len="sm" w="sm" type="none"/>
          </a:ln>
        </p:spPr>
      </p:cxnSp>
      <p:sp>
        <p:nvSpPr>
          <p:cNvPr id="88" name="Google Shape;88;p23"/>
          <p:cNvSpPr/>
          <p:nvPr/>
        </p:nvSpPr>
        <p:spPr>
          <a:xfrm>
            <a:off x="8664113" y="4988436"/>
            <a:ext cx="182880" cy="228600"/>
          </a:xfrm>
          <a:custGeom>
            <a:rect b="b" l="l" r="r" t="t"/>
            <a:pathLst>
              <a:path extrusionOk="0" h="120000" w="12000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cap="flat" cmpd="sng" w="9525">
            <a:solidFill>
              <a:srgbClr val="1E768C"/>
            </a:solidFill>
            <a:prstDash val="solid"/>
            <a:round/>
            <a:headEnd len="sm" w="sm" type="none"/>
            <a:tailEnd len="sm" w="sm" type="none"/>
          </a:ln>
          <a:effectLst>
            <a:outerShdw algn="tl" dir="5400000" dist="25402">
              <a:srgbClr val="000000">
                <a:alpha val="4549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Lucida Sans"/>
              <a:ea typeface="Lucida Sans"/>
              <a:cs typeface="Lucida Sans"/>
              <a:sym typeface="Lucida Sans"/>
            </a:endParaRPr>
          </a:p>
        </p:txBody>
      </p:sp>
      <p:sp>
        <p:nvSpPr>
          <p:cNvPr id="89" name="Google Shape;89;p23"/>
          <p:cNvSpPr/>
          <p:nvPr/>
        </p:nvSpPr>
        <p:spPr>
          <a:xfrm>
            <a:off x="8477695" y="4988436"/>
            <a:ext cx="182880" cy="228600"/>
          </a:xfrm>
          <a:custGeom>
            <a:rect b="b" l="l" r="r" t="t"/>
            <a:pathLst>
              <a:path extrusionOk="0" h="120000" w="12000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cap="flat" cmpd="sng" w="9525">
            <a:solidFill>
              <a:srgbClr val="1E768C"/>
            </a:solidFill>
            <a:prstDash val="solid"/>
            <a:round/>
            <a:headEnd len="sm" w="sm" type="none"/>
            <a:tailEnd len="sm" w="sm" type="none"/>
          </a:ln>
          <a:effectLst>
            <a:outerShdw algn="tl" dir="5400000" dist="25402">
              <a:srgbClr val="000000">
                <a:alpha val="4549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4"/>
          <p:cNvSpPr/>
          <p:nvPr/>
        </p:nvSpPr>
        <p:spPr>
          <a:xfrm>
            <a:off x="499271" y="5944935"/>
            <a:ext cx="4940622" cy="921075"/>
          </a:xfrm>
          <a:custGeom>
            <a:rect b="b" l="l" r="r" t="t"/>
            <a:pathLst>
              <a:path extrusionOk="0" h="337" w="7485">
                <a:moveTo>
                  <a:pt x="0" y="2"/>
                </a:moveTo>
                <a:lnTo>
                  <a:pt x="7485" y="337"/>
                </a:lnTo>
                <a:lnTo>
                  <a:pt x="5558" y="337"/>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Lucida Sans"/>
              <a:ea typeface="Lucida Sans"/>
              <a:cs typeface="Lucida Sans"/>
              <a:sym typeface="Lucida Sans"/>
            </a:endParaRPr>
          </a:p>
        </p:txBody>
      </p:sp>
      <p:sp>
        <p:nvSpPr>
          <p:cNvPr id="11" name="Google Shape;11;p14"/>
          <p:cNvSpPr/>
          <p:nvPr/>
        </p:nvSpPr>
        <p:spPr>
          <a:xfrm>
            <a:off x="485720" y="5939009"/>
            <a:ext cx="3690454" cy="933446"/>
          </a:xfrm>
          <a:custGeom>
            <a:rect b="b" l="l" r="r" t="t"/>
            <a:pathLst>
              <a:path extrusionOk="0" h="588" w="5591">
                <a:moveTo>
                  <a:pt x="0" y="0"/>
                </a:moveTo>
                <a:lnTo>
                  <a:pt x="5591" y="585"/>
                </a:lnTo>
                <a:lnTo>
                  <a:pt x="4415" y="588"/>
                </a:lnTo>
                <a:lnTo>
                  <a:pt x="12" y="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Lucida Sans"/>
              <a:ea typeface="Lucida Sans"/>
              <a:cs typeface="Lucida Sans"/>
              <a:sym typeface="Lucida Sans"/>
            </a:endParaRPr>
          </a:p>
        </p:txBody>
      </p:sp>
      <p:sp>
        <p:nvSpPr>
          <p:cNvPr id="12" name="Google Shape;12;p14"/>
          <p:cNvSpPr/>
          <p:nvPr/>
        </p:nvSpPr>
        <p:spPr>
          <a:xfrm>
            <a:off x="-6044" y="5791251"/>
            <a:ext cx="3402317" cy="1080866"/>
          </a:xfrm>
          <a:custGeom>
            <a:rect b="b" l="l" r="r" t="t"/>
            <a:pathLst>
              <a:path extrusionOk="0" h="120000" w="120000">
                <a:moveTo>
                  <a:pt x="0" y="120000"/>
                </a:moveTo>
                <a:lnTo>
                  <a:pt x="0" y="0"/>
                </a:lnTo>
                <a:lnTo>
                  <a:pt x="120000" y="120000"/>
                </a:lnTo>
                <a:close/>
              </a:path>
            </a:pathLst>
          </a:custGeom>
          <a:blipFill rotWithShape="1">
            <a:blip r:embed="rId1">
              <a:alphaModFix/>
            </a:blip>
            <a:stretch>
              <a:fillRect b="0" l="0" r="0" t="0"/>
            </a:stretch>
          </a:blip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Lucida Sans"/>
              <a:ea typeface="Lucida Sans"/>
              <a:cs typeface="Lucida Sans"/>
              <a:sym typeface="Lucida Sans"/>
            </a:endParaRPr>
          </a:p>
        </p:txBody>
      </p:sp>
      <p:cxnSp>
        <p:nvCxnSpPr>
          <p:cNvPr id="13" name="Google Shape;13;p14"/>
          <p:cNvCxnSpPr/>
          <p:nvPr/>
        </p:nvCxnSpPr>
        <p:spPr>
          <a:xfrm>
            <a:off x="-9235" y="5787740"/>
            <a:ext cx="3405508" cy="1084378"/>
          </a:xfrm>
          <a:prstGeom prst="straightConnector1">
            <a:avLst/>
          </a:prstGeom>
          <a:noFill/>
          <a:ln cap="flat" cmpd="sng" w="12050">
            <a:solidFill>
              <a:srgbClr val="156D83"/>
            </a:solidFill>
            <a:prstDash val="solid"/>
            <a:miter lim="8000"/>
            <a:headEnd len="sm" w="sm" type="none"/>
            <a:tailEnd len="sm" w="sm" type="none"/>
          </a:ln>
        </p:spPr>
      </p:cxnSp>
      <p:sp>
        <p:nvSpPr>
          <p:cNvPr id="14" name="Google Shape;14;p14"/>
          <p:cNvSpPr txBox="1"/>
          <p:nvPr>
            <p:ph type="title"/>
          </p:nvPr>
        </p:nvSpPr>
        <p:spPr>
          <a:xfrm>
            <a:off x="457200" y="274640"/>
            <a:ext cx="82296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464646"/>
              </a:buClr>
              <a:buSzPts val="4100"/>
              <a:buFont typeface="Lucida Sans"/>
              <a:buNone/>
              <a:defRPr b="1" i="0" sz="4100" u="none" cap="none" strike="noStrike">
                <a:solidFill>
                  <a:srgbClr val="464646"/>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14"/>
          <p:cNvSpPr txBox="1"/>
          <p:nvPr>
            <p:ph idx="1" type="body"/>
          </p:nvPr>
        </p:nvSpPr>
        <p:spPr>
          <a:xfrm>
            <a:off x="457200" y="1481328"/>
            <a:ext cx="8229600" cy="4525959"/>
          </a:xfrm>
          <a:prstGeom prst="rect">
            <a:avLst/>
          </a:prstGeom>
          <a:noFill/>
          <a:ln>
            <a:noFill/>
          </a:ln>
        </p:spPr>
        <p:txBody>
          <a:bodyPr anchorCtr="0" anchor="t" bIns="45700" lIns="91425" spcFirstLastPara="1" rIns="91425" wrap="square" tIns="45700">
            <a:noAutofit/>
          </a:bodyPr>
          <a:lstStyle>
            <a:lvl1pPr indent="-345186" lvl="0" marL="457200" marR="0" rtl="0" algn="l">
              <a:lnSpc>
                <a:spcPct val="100000"/>
              </a:lnSpc>
              <a:spcBef>
                <a:spcPts val="400"/>
              </a:spcBef>
              <a:spcAft>
                <a:spcPts val="0"/>
              </a:spcAft>
              <a:buClr>
                <a:srgbClr val="2DA2BF"/>
              </a:buClr>
              <a:buSzPts val="1836"/>
              <a:buFont typeface="Noto Sans Symbols"/>
              <a:buChar char="🞂"/>
              <a:defRPr b="0" i="0" sz="2700" u="none" cap="none" strike="noStrike">
                <a:solidFill>
                  <a:srgbClr val="000000"/>
                </a:solidFill>
                <a:latin typeface="Lucida Sans"/>
                <a:ea typeface="Lucida Sans"/>
                <a:cs typeface="Lucida Sans"/>
                <a:sym typeface="Lucida Sans"/>
              </a:defRPr>
            </a:lvl1pPr>
            <a:lvl2pPr indent="-374650" lvl="1" marL="914400" marR="0" rtl="0" algn="l">
              <a:lnSpc>
                <a:spcPct val="100000"/>
              </a:lnSpc>
              <a:spcBef>
                <a:spcPts val="325"/>
              </a:spcBef>
              <a:spcAft>
                <a:spcPts val="0"/>
              </a:spcAft>
              <a:buClr>
                <a:srgbClr val="2DA2BF"/>
              </a:buClr>
              <a:buSzPts val="2300"/>
              <a:buFont typeface="Verdana"/>
              <a:buChar char="◦"/>
              <a:defRPr b="0" i="0" sz="2300" u="none" cap="none" strike="noStrike">
                <a:solidFill>
                  <a:srgbClr val="000000"/>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rgbClr val="DA1F28"/>
              </a:buClr>
              <a:buSzPts val="2100"/>
              <a:buFont typeface="Noto Sans Symbols"/>
              <a:buChar char="●"/>
              <a:defRPr b="0" i="0" sz="2100" u="none" cap="none" strike="noStrike">
                <a:solidFill>
                  <a:srgbClr val="000000"/>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rgbClr val="DA1F28"/>
              </a:buClr>
              <a:buSzPts val="1900"/>
              <a:buFont typeface="Noto Sans Symbols"/>
              <a:buChar char="●"/>
              <a:defRPr b="0" i="0" sz="1900" u="none" cap="none" strike="noStrike">
                <a:solidFill>
                  <a:srgbClr val="000000"/>
                </a:solidFill>
                <a:latin typeface="Lucida Sans"/>
                <a:ea typeface="Lucida Sans"/>
                <a:cs typeface="Lucida Sans"/>
                <a:sym typeface="Lucida Sans"/>
              </a:defRPr>
            </a:lvl4pPr>
            <a:lvl5pPr indent="-342900" lvl="4" marL="2286000" marR="0" rtl="0" algn="l">
              <a:lnSpc>
                <a:spcPct val="100000"/>
              </a:lnSpc>
              <a:spcBef>
                <a:spcPts val="350"/>
              </a:spcBef>
              <a:spcAft>
                <a:spcPts val="0"/>
              </a:spcAft>
              <a:buClr>
                <a:srgbClr val="DA1F28"/>
              </a:buClr>
              <a:buSzPts val="1800"/>
              <a:buFont typeface="Noto Sans Symbols"/>
              <a:buChar char="●"/>
              <a:defRPr b="0" i="0" sz="1800" u="none" cap="none" strike="noStrike">
                <a:solidFill>
                  <a:srgbClr val="000000"/>
                </a:solidFill>
                <a:latin typeface="Lucida Sans"/>
                <a:ea typeface="Lucida Sans"/>
                <a:cs typeface="Lucida Sans"/>
                <a:sym typeface="Lucida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Google Shape;16;p14"/>
          <p:cNvSpPr txBox="1"/>
          <p:nvPr>
            <p:ph idx="10" type="dt"/>
          </p:nvPr>
        </p:nvSpPr>
        <p:spPr>
          <a:xfrm>
            <a:off x="6727030" y="6407941"/>
            <a:ext cx="1920240" cy="36576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 name="Google Shape;17;p14"/>
          <p:cNvSpPr txBox="1"/>
          <p:nvPr>
            <p:ph idx="11" type="ftr"/>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8" name="Google Shape;18;p14"/>
          <p:cNvSpPr txBox="1"/>
          <p:nvPr>
            <p:ph idx="12" type="sldNum"/>
          </p:nvPr>
        </p:nvSpPr>
        <p:spPr>
          <a:xfrm>
            <a:off x="8647270" y="6407941"/>
            <a:ext cx="365760" cy="365129"/>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1pPr>
            <a:lvl2pPr indent="0" lvl="1" marL="0" marR="0" rtl="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2pPr>
            <a:lvl3pPr indent="0" lvl="2" marL="0" marR="0" rtl="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3pPr>
            <a:lvl4pPr indent="0" lvl="3" marL="0" marR="0" rtl="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4pPr>
            <a:lvl5pPr indent="0" lvl="4" marL="0" marR="0" rtl="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5pPr>
            <a:lvl6pPr indent="0" lvl="5" marL="0" marR="0" rtl="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6pPr>
            <a:lvl7pPr indent="0" lvl="6" marL="0" marR="0" rtl="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7pPr>
            <a:lvl8pPr indent="0" lvl="7" marL="0" marR="0" rtl="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8pPr>
            <a:lvl9pPr indent="0" lvl="8" marL="0" marR="0" rtl="0" algn="r">
              <a:lnSpc>
                <a:spcPct val="100000"/>
              </a:lnSpc>
              <a:spcBef>
                <a:spcPts val="0"/>
              </a:spcBef>
              <a:spcAft>
                <a:spcPts val="0"/>
              </a:spcAft>
              <a:buClr>
                <a:srgbClr val="000000"/>
              </a:buClr>
              <a:buSzPts val="1000"/>
              <a:buFont typeface="Lucida Sans"/>
              <a:buNone/>
              <a:defRPr b="0" i="0" sz="1000" u="none" cap="none" strike="noStrike">
                <a:solidFill>
                  <a:srgbClr val="000000"/>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Machine_learning" TargetMode="External"/><Relationship Id="rId4" Type="http://schemas.openxmlformats.org/officeDocument/2006/relationships/hyperlink" Target="https://en.wikipedia.org/wiki/Independent_and_identically_distributed_random_variabl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doi.org/10.3390/e24111545"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nvSpPr>
        <p:spPr>
          <a:xfrm>
            <a:off x="6172200" y="6172200"/>
            <a:ext cx="2514243" cy="364681"/>
          </a:xfrm>
          <a:prstGeom prst="rect">
            <a:avLst/>
          </a:prstGeom>
          <a:noFill/>
          <a:ln>
            <a:noFill/>
          </a:ln>
        </p:spPr>
        <p:txBody>
          <a:bodyPr anchorCtr="0" anchor="t" bIns="44975" lIns="90000" spcFirstLastPara="1" rIns="90000" wrap="square" tIns="4497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Trebuchet MS"/>
              <a:ea typeface="Trebuchet MS"/>
              <a:cs typeface="Trebuchet MS"/>
              <a:sym typeface="Trebuchet MS"/>
            </a:endParaRPr>
          </a:p>
        </p:txBody>
      </p:sp>
      <p:sp>
        <p:nvSpPr>
          <p:cNvPr id="108" name="Google Shape;108;p1"/>
          <p:cNvSpPr/>
          <p:nvPr/>
        </p:nvSpPr>
        <p:spPr>
          <a:xfrm>
            <a:off x="84575" y="1823825"/>
            <a:ext cx="8974854" cy="4296402"/>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1" anchor="t" bIns="44975" lIns="90000" spcFirstLastPara="1" rIns="90000" wrap="square" tIns="44975">
            <a:noAutofit/>
          </a:bodyPr>
          <a:lstStyle/>
          <a:p>
            <a:pPr indent="0" lvl="0" marL="0" marR="0" rtl="0" algn="ctr">
              <a:lnSpc>
                <a:spcPct val="150000"/>
              </a:lnSpc>
              <a:spcBef>
                <a:spcPts val="0"/>
              </a:spcBef>
              <a:spcAft>
                <a:spcPts val="0"/>
              </a:spcAft>
              <a:buNone/>
            </a:pPr>
            <a:r>
              <a:rPr b="1" i="0" lang="en-US" sz="2700" u="none" cap="none" strike="noStrike">
                <a:solidFill>
                  <a:srgbClr val="0C0C0C"/>
                </a:solidFill>
                <a:latin typeface="Times New Roman"/>
                <a:ea typeface="Times New Roman"/>
                <a:cs typeface="Times New Roman"/>
                <a:sym typeface="Times New Roman"/>
              </a:rPr>
              <a:t>“</a:t>
            </a:r>
            <a:r>
              <a:rPr b="1" lang="en-US" sz="2800">
                <a:solidFill>
                  <a:schemeClr val="dk1"/>
                </a:solidFill>
                <a:latin typeface="Times New Roman"/>
                <a:ea typeface="Times New Roman"/>
                <a:cs typeface="Times New Roman"/>
                <a:sym typeface="Times New Roman"/>
              </a:rPr>
              <a:t>Privacy Protected and Federated Adaptive EdTech </a:t>
            </a:r>
            <a:endParaRPr b="1" sz="2800">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lang="en-US" sz="2800">
                <a:solidFill>
                  <a:schemeClr val="dk1"/>
                </a:solidFill>
                <a:latin typeface="Times New Roman"/>
                <a:ea typeface="Times New Roman"/>
                <a:cs typeface="Times New Roman"/>
                <a:sym typeface="Times New Roman"/>
              </a:rPr>
              <a:t>Learning Platform</a:t>
            </a:r>
            <a:r>
              <a:rPr b="1" i="0" lang="en-US" sz="2800" u="none" cap="none" strike="noStrike">
                <a:solidFill>
                  <a:srgbClr val="0C0C0C"/>
                </a:solidFill>
                <a:latin typeface="Times New Roman"/>
                <a:ea typeface="Times New Roman"/>
                <a:cs typeface="Times New Roman"/>
                <a:sym typeface="Times New Roman"/>
              </a:rPr>
              <a:t>”</a:t>
            </a:r>
            <a:r>
              <a:rPr b="1" i="0" lang="en-US" sz="2700" u="none" cap="none" strike="noStrike">
                <a:solidFill>
                  <a:srgbClr val="0C0C0C"/>
                </a:solidFill>
                <a:latin typeface="Times New Roman"/>
                <a:ea typeface="Times New Roman"/>
                <a:cs typeface="Times New Roman"/>
                <a:sym typeface="Times New Roman"/>
              </a:rPr>
              <a:t> </a:t>
            </a:r>
            <a:endParaRPr sz="2700">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200"/>
              <a:buFont typeface="Arial"/>
              <a:buNone/>
            </a:pPr>
            <a:r>
              <a:rPr i="1" lang="en-US" sz="2400">
                <a:latin typeface="Times New Roman"/>
                <a:ea typeface="Times New Roman"/>
                <a:cs typeface="Times New Roman"/>
                <a:sym typeface="Times New Roman"/>
              </a:rPr>
              <a:t>                                              Presented by</a:t>
            </a:r>
            <a:r>
              <a:rPr i="1" lang="en-US" sz="2200" u="none" cap="none" strike="noStrike">
                <a:solidFill>
                  <a:srgbClr val="000000"/>
                </a:solidFill>
                <a:latin typeface="Times New Roman"/>
                <a:ea typeface="Times New Roman"/>
                <a:cs typeface="Times New Roman"/>
                <a:sym typeface="Times New Roman"/>
              </a:rPr>
              <a:t> </a:t>
            </a:r>
            <a:endParaRPr i="1" sz="22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200"/>
              <a:buFont typeface="Arial"/>
              <a:buNone/>
            </a:pPr>
            <a:r>
              <a:t/>
            </a:r>
            <a:endParaRPr i="1" sz="1300">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200"/>
              <a:buFont typeface="Arial"/>
              <a:buNone/>
            </a:pPr>
            <a:r>
              <a:rPr lang="en-US" sz="2200">
                <a:latin typeface="Times New Roman"/>
                <a:ea typeface="Times New Roman"/>
                <a:cs typeface="Times New Roman"/>
                <a:sym typeface="Times New Roman"/>
              </a:rPr>
              <a:t>Kollipara Sai Sandeep        1BI20AI022</a:t>
            </a:r>
            <a:endParaRPr sz="2200">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200"/>
              <a:buFont typeface="Arial"/>
              <a:buNone/>
            </a:pPr>
            <a:r>
              <a:rPr lang="en-US" sz="2200">
                <a:latin typeface="Times New Roman"/>
                <a:ea typeface="Times New Roman"/>
                <a:cs typeface="Times New Roman"/>
                <a:sym typeface="Times New Roman"/>
              </a:rPr>
              <a:t>Shreyas R S                         1BI20AI046</a:t>
            </a:r>
            <a:endParaRPr sz="2200">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200"/>
              <a:buFont typeface="Arial"/>
              <a:buNone/>
            </a:pPr>
            <a:r>
              <a:rPr lang="en-US" sz="2200">
                <a:latin typeface="Times New Roman"/>
                <a:ea typeface="Times New Roman"/>
                <a:cs typeface="Times New Roman"/>
                <a:sym typeface="Times New Roman"/>
              </a:rPr>
              <a:t>Somula Jaswanth Reddy      1BI20AI048</a:t>
            </a:r>
            <a:endParaRPr sz="2200">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200"/>
              <a:buFont typeface="Arial"/>
              <a:buNone/>
            </a:pPr>
            <a:r>
              <a:rPr lang="en-US" sz="2200">
                <a:latin typeface="Times New Roman"/>
                <a:ea typeface="Times New Roman"/>
                <a:cs typeface="Times New Roman"/>
                <a:sym typeface="Times New Roman"/>
              </a:rPr>
              <a:t>Vivek </a:t>
            </a:r>
            <a:r>
              <a:rPr lang="en-US" sz="2200">
                <a:latin typeface="Times New Roman"/>
                <a:ea typeface="Times New Roman"/>
                <a:cs typeface="Times New Roman"/>
                <a:sym typeface="Times New Roman"/>
              </a:rPr>
              <a:t>Pandith</a:t>
            </a:r>
            <a:r>
              <a:rPr lang="en-US" sz="2200">
                <a:latin typeface="Times New Roman"/>
                <a:ea typeface="Times New Roman"/>
                <a:cs typeface="Times New Roman"/>
                <a:sym typeface="Times New Roman"/>
              </a:rPr>
              <a:t> D V              1BI20AI056</a:t>
            </a:r>
            <a:endParaRPr sz="2200">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200"/>
              <a:buFont typeface="Arial"/>
              <a:buNone/>
            </a:pPr>
            <a:r>
              <a:t/>
            </a:r>
            <a:endParaRPr sz="1600">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200"/>
              <a:buFont typeface="Arial"/>
              <a:buNone/>
            </a:pPr>
            <a:r>
              <a:rPr i="0" lang="en-US" sz="2200" u="none" cap="none" strike="noStrike">
                <a:solidFill>
                  <a:srgbClr val="000000"/>
                </a:solidFill>
                <a:latin typeface="Times New Roman"/>
                <a:ea typeface="Times New Roman"/>
                <a:cs typeface="Times New Roman"/>
                <a:sym typeface="Times New Roman"/>
              </a:rPr>
              <a:t>VII Semester </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	</a:t>
            </a:r>
            <a:endParaRPr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Times New Roman"/>
              <a:buNone/>
            </a:pPr>
            <a:r>
              <a:t/>
            </a:r>
            <a:endParaRPr i="0" sz="1400" u="none" cap="none" strike="noStrike">
              <a:solidFill>
                <a:srgbClr val="000000"/>
              </a:solidFill>
              <a:latin typeface="Times New Roman"/>
              <a:ea typeface="Times New Roman"/>
              <a:cs typeface="Times New Roman"/>
              <a:sym typeface="Times New Roman"/>
            </a:endParaRPr>
          </a:p>
        </p:txBody>
      </p:sp>
      <p:sp>
        <p:nvSpPr>
          <p:cNvPr id="109" name="Google Shape;109;p1"/>
          <p:cNvSpPr/>
          <p:nvPr/>
        </p:nvSpPr>
        <p:spPr>
          <a:xfrm>
            <a:off x="38157" y="152284"/>
            <a:ext cx="7697163" cy="838312"/>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1" anchor="t" bIns="44975" lIns="90000" spcFirstLastPara="1" rIns="90000" wrap="square" tIns="44975">
            <a:noAutofit/>
          </a:bodyPr>
          <a:lstStyle/>
          <a:p>
            <a:pPr indent="0" lvl="0" marL="0" marR="0" rtl="0" algn="ctr">
              <a:lnSpc>
                <a:spcPct val="100000"/>
              </a:lnSpc>
              <a:spcBef>
                <a:spcPts val="0"/>
              </a:spcBef>
              <a:spcAft>
                <a:spcPts val="0"/>
              </a:spcAft>
              <a:buClr>
                <a:srgbClr val="C00000"/>
              </a:buClr>
              <a:buSzPts val="1800"/>
              <a:buFont typeface="Times New Roman"/>
              <a:buNone/>
            </a:pPr>
            <a:r>
              <a:rPr b="1" i="0" lang="en-US" sz="1800" u="none" cap="none" strike="noStrike">
                <a:solidFill>
                  <a:srgbClr val="C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475656" y="196562"/>
            <a:ext cx="7010403" cy="133955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1" anchor="t" bIns="44975" lIns="90000" spcFirstLastPara="1" rIns="90000" wrap="square" tIns="44975">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400" u="none" cap="none" strike="noStrike">
                <a:solidFill>
                  <a:srgbClr val="000000"/>
                </a:solidFill>
                <a:latin typeface="Times New Roman"/>
                <a:ea typeface="Times New Roman"/>
                <a:cs typeface="Times New Roman"/>
                <a:sym typeface="Times New Roman"/>
              </a:rPr>
              <a:t>BANGALORE INSTITUTE OF TECHNOLOGY</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K.R Road, V.V </a:t>
            </a:r>
            <a:r>
              <a:rPr b="1" lang="en-US" sz="2000">
                <a:latin typeface="Times New Roman"/>
                <a:ea typeface="Times New Roman"/>
                <a:cs typeface="Times New Roman"/>
                <a:sym typeface="Times New Roman"/>
              </a:rPr>
              <a:t>Puram</a:t>
            </a:r>
            <a:r>
              <a:rPr b="1" i="0" lang="en-US" sz="2000" u="none" cap="none" strike="noStrike">
                <a:solidFill>
                  <a:srgbClr val="000000"/>
                </a:solidFill>
                <a:latin typeface="Times New Roman"/>
                <a:ea typeface="Times New Roman"/>
                <a:cs typeface="Times New Roman"/>
                <a:sym typeface="Times New Roman"/>
              </a:rPr>
              <a:t>, Bengaluru-04</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Calibri"/>
              <a:buNone/>
            </a:pPr>
            <a:r>
              <a:t/>
            </a:r>
            <a:endParaRPr b="1" i="0" sz="2000" u="none" cap="none" strike="noStrike">
              <a:solidFill>
                <a:srgbClr val="000000"/>
              </a:solidFill>
              <a:latin typeface="Times New Roman"/>
              <a:ea typeface="Times New Roman"/>
              <a:cs typeface="Times New Roman"/>
              <a:sym typeface="Times New Roman"/>
            </a:endParaRPr>
          </a:p>
        </p:txBody>
      </p:sp>
      <p:sp>
        <p:nvSpPr>
          <p:cNvPr id="111" name="Google Shape;111;p1"/>
          <p:cNvSpPr/>
          <p:nvPr/>
        </p:nvSpPr>
        <p:spPr>
          <a:xfrm>
            <a:off x="788161" y="870494"/>
            <a:ext cx="8582114" cy="533396"/>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1" anchor="t" bIns="44975" lIns="90000" spcFirstLastPara="1" rIns="90000" wrap="square" tIns="44975">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1800" u="none" cap="none" strike="noStrike">
                <a:solidFill>
                  <a:srgbClr val="000000"/>
                </a:solidFill>
                <a:latin typeface="Times New Roman"/>
                <a:ea typeface="Times New Roman"/>
                <a:cs typeface="Times New Roman"/>
                <a:sym typeface="Times New Roman"/>
              </a:rPr>
              <a:t>DEPARTMENT OF ARTIFICIAL INTELLIGENCE &amp; MACHINE LEARNING</a:t>
            </a:r>
            <a:endParaRPr b="0" i="0" sz="1800" u="none" cap="none" strike="noStrike">
              <a:solidFill>
                <a:srgbClr val="000000"/>
              </a:solidFill>
              <a:latin typeface="Arial"/>
              <a:ea typeface="Arial"/>
              <a:cs typeface="Arial"/>
              <a:sym typeface="Arial"/>
            </a:endParaRPr>
          </a:p>
        </p:txBody>
      </p:sp>
      <p:sp>
        <p:nvSpPr>
          <p:cNvPr id="112" name="Google Shape;112;p1"/>
          <p:cNvSpPr txBox="1"/>
          <p:nvPr/>
        </p:nvSpPr>
        <p:spPr>
          <a:xfrm>
            <a:off x="8647270" y="6407941"/>
            <a:ext cx="365760" cy="365129"/>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Calibri"/>
              <a:buNone/>
            </a:pPr>
            <a:r>
              <a:t/>
            </a:r>
            <a:endParaRPr b="0" i="0" sz="1000" u="none" cap="none" strike="noStrike">
              <a:solidFill>
                <a:srgbClr val="000000"/>
              </a:solidFill>
              <a:latin typeface="Lucida Sans"/>
              <a:ea typeface="Lucida Sans"/>
              <a:cs typeface="Lucida Sans"/>
              <a:sym typeface="Lucida Sans"/>
            </a:endParaRPr>
          </a:p>
        </p:txBody>
      </p:sp>
      <p:pic>
        <p:nvPicPr>
          <p:cNvPr id="113" name="Google Shape;113;p1"/>
          <p:cNvPicPr preferRelativeResize="0"/>
          <p:nvPr/>
        </p:nvPicPr>
        <p:blipFill rotWithShape="1">
          <a:blip r:embed="rId3">
            <a:alphaModFix/>
          </a:blip>
          <a:srcRect b="0" l="0" r="0" t="0"/>
          <a:stretch/>
        </p:blipFill>
        <p:spPr>
          <a:xfrm>
            <a:off x="28486" y="212937"/>
            <a:ext cx="943114" cy="1038828"/>
          </a:xfrm>
          <a:prstGeom prst="rect">
            <a:avLst/>
          </a:prstGeom>
          <a:solidFill>
            <a:srgbClr val="FFFFFF"/>
          </a:solidFill>
          <a:ln>
            <a:noFill/>
          </a:ln>
        </p:spPr>
      </p:pic>
      <p:cxnSp>
        <p:nvCxnSpPr>
          <p:cNvPr id="114" name="Google Shape;114;p1"/>
          <p:cNvCxnSpPr/>
          <p:nvPr/>
        </p:nvCxnSpPr>
        <p:spPr>
          <a:xfrm>
            <a:off x="76200" y="1340768"/>
            <a:ext cx="893683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4fa9a33e1a_0_14"/>
          <p:cNvSpPr txBox="1"/>
          <p:nvPr/>
        </p:nvSpPr>
        <p:spPr>
          <a:xfrm>
            <a:off x="0" y="770550"/>
            <a:ext cx="9144000" cy="4434900"/>
          </a:xfrm>
          <a:prstGeom prst="rect">
            <a:avLst/>
          </a:prstGeom>
          <a:noFill/>
          <a:ln>
            <a:noFill/>
          </a:ln>
        </p:spPr>
        <p:txBody>
          <a:bodyPr anchorCtr="0" anchor="t" bIns="91425" lIns="91425" spcFirstLastPara="1" rIns="91425" wrap="square" tIns="91425">
            <a:spAutoFit/>
          </a:bodyPr>
          <a:lstStyle/>
          <a:p>
            <a:pPr indent="-381000" lvl="0" marL="457200" rtl="0" algn="just">
              <a:spcBef>
                <a:spcPts val="400"/>
              </a:spcBef>
              <a:spcAft>
                <a:spcPts val="0"/>
              </a:spcAft>
              <a:buClr>
                <a:srgbClr val="2DA2BF"/>
              </a:buClr>
              <a:buSzPts val="2400"/>
              <a:buFont typeface="Times New Roman"/>
              <a:buChar char="●"/>
            </a:pPr>
            <a:r>
              <a:rPr b="1" lang="en-US" sz="2400">
                <a:solidFill>
                  <a:schemeClr val="dk1"/>
                </a:solidFill>
                <a:latin typeface="Times New Roman"/>
                <a:ea typeface="Times New Roman"/>
                <a:cs typeface="Times New Roman"/>
                <a:sym typeface="Times New Roman"/>
              </a:rPr>
              <a:t>Exploring Homomorphic Encryption and Differential Privacy Techniques towards Secure Federated Learning Paradigm </a:t>
            </a:r>
            <a:endParaRPr b="1" sz="2400">
              <a:solidFill>
                <a:schemeClr val="dk1"/>
              </a:solidFill>
              <a:latin typeface="Times New Roman"/>
              <a:ea typeface="Times New Roman"/>
              <a:cs typeface="Times New Roman"/>
              <a:sym typeface="Times New Roman"/>
            </a:endParaRPr>
          </a:p>
          <a:p>
            <a:pPr indent="-228600" lvl="1" marL="621792" rtl="0" algn="just">
              <a:spcBef>
                <a:spcPts val="325"/>
              </a:spcBef>
              <a:spcAft>
                <a:spcPts val="0"/>
              </a:spcAft>
              <a:buClr>
                <a:srgbClr val="2DA2BF"/>
              </a:buClr>
              <a:buSzPts val="2600"/>
              <a:buFont typeface="Times New Roman"/>
              <a:buChar char="○"/>
            </a:pPr>
            <a:r>
              <a:rPr lang="en-US" sz="2400">
                <a:solidFill>
                  <a:schemeClr val="dk1"/>
                </a:solidFill>
                <a:latin typeface="Times New Roman"/>
                <a:ea typeface="Times New Roman"/>
                <a:cs typeface="Times New Roman"/>
                <a:sym typeface="Times New Roman"/>
              </a:rPr>
              <a:t>Authors-</a:t>
            </a:r>
            <a:r>
              <a:rPr lang="en-US" sz="2400">
                <a:solidFill>
                  <a:schemeClr val="dk1"/>
                </a:solidFill>
                <a:latin typeface="Times New Roman"/>
                <a:ea typeface="Times New Roman"/>
                <a:cs typeface="Times New Roman"/>
                <a:sym typeface="Times New Roman"/>
              </a:rPr>
              <a:t>Rezak Aziz, Soumya Banerjee, Samia Bouzefrane and Thinh Le Vinh</a:t>
            </a:r>
            <a:endParaRPr sz="2400">
              <a:solidFill>
                <a:schemeClr val="dk1"/>
              </a:solidFill>
              <a:latin typeface="Times New Roman"/>
              <a:ea typeface="Times New Roman"/>
              <a:cs typeface="Times New Roman"/>
              <a:sym typeface="Times New Roman"/>
            </a:endParaRPr>
          </a:p>
          <a:p>
            <a:pPr indent="-228600" lvl="1" marL="621792" rtl="0" algn="just">
              <a:spcBef>
                <a:spcPts val="325"/>
              </a:spcBef>
              <a:spcAft>
                <a:spcPts val="0"/>
              </a:spcAft>
              <a:buClr>
                <a:srgbClr val="2DA2BF"/>
              </a:buClr>
              <a:buSzPts val="2600"/>
              <a:buFont typeface="Times New Roman"/>
              <a:buChar char="○"/>
            </a:pPr>
            <a:r>
              <a:rPr lang="en-US" sz="2400">
                <a:solidFill>
                  <a:schemeClr val="dk1"/>
                </a:solidFill>
                <a:latin typeface="Times New Roman"/>
                <a:ea typeface="Times New Roman"/>
                <a:cs typeface="Times New Roman"/>
                <a:sym typeface="Times New Roman"/>
              </a:rPr>
              <a:t>Year Published - 2023 </a:t>
            </a:r>
            <a:endParaRPr sz="2400">
              <a:solidFill>
                <a:schemeClr val="dk1"/>
              </a:solidFill>
              <a:latin typeface="Times New Roman"/>
              <a:ea typeface="Times New Roman"/>
              <a:cs typeface="Times New Roman"/>
              <a:sym typeface="Times New Roman"/>
            </a:endParaRPr>
          </a:p>
          <a:p>
            <a:pPr indent="-215900" lvl="1" marL="621792" rtl="0" algn="just">
              <a:spcBef>
                <a:spcPts val="325"/>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Drawbacks that are possible are balancing between differential privacy and Homomorphic encryption can be computationally expensive. This paper also gave an idea on future exploration by combinary both Homomorphic encryption and Differential Privacy considering this way has the most significant potential to safeguard data  across all participants in federated learning process.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90538aaf7b_1_23"/>
          <p:cNvSpPr txBox="1"/>
          <p:nvPr/>
        </p:nvSpPr>
        <p:spPr>
          <a:xfrm>
            <a:off x="529750" y="528775"/>
            <a:ext cx="8341200" cy="5277000"/>
          </a:xfrm>
          <a:prstGeom prst="rect">
            <a:avLst/>
          </a:prstGeom>
          <a:noFill/>
          <a:ln>
            <a:noFill/>
          </a:ln>
        </p:spPr>
        <p:txBody>
          <a:bodyPr anchorCtr="0" anchor="t" bIns="91425" lIns="91425" spcFirstLastPara="1" rIns="91425" wrap="square" tIns="91425">
            <a:spAutoFit/>
          </a:bodyPr>
          <a:lstStyle/>
          <a:p>
            <a:pPr indent="-256032" lvl="0" marL="365760" rtl="0" algn="just">
              <a:spcBef>
                <a:spcPts val="400"/>
              </a:spcBef>
              <a:spcAft>
                <a:spcPts val="0"/>
              </a:spcAft>
              <a:buClr>
                <a:srgbClr val="2DA2BF"/>
              </a:buClr>
              <a:buSzPts val="1768"/>
              <a:buFont typeface="Noto Sans Symbols"/>
              <a:buChar char="●"/>
            </a:pPr>
            <a:r>
              <a:rPr b="1" lang="en-US" sz="2400">
                <a:solidFill>
                  <a:schemeClr val="dk1"/>
                </a:solidFill>
                <a:latin typeface="Times New Roman"/>
                <a:ea typeface="Times New Roman"/>
                <a:cs typeface="Times New Roman"/>
                <a:sym typeface="Times New Roman"/>
              </a:rPr>
              <a:t>Federated Learning for Edge Computing</a:t>
            </a:r>
            <a:endParaRPr b="1"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Authors - Alexander Brecko, Erik Kajati, Jiri Koziorek,  Iveta Zolotova </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Year Published - 2022 </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Proposed idea -  This paper provides an overview of the methods used in Federated Learning with a focus on edge devices with limited computational resources. This paper also presents Federated Learning frameworks that are currently popular and that provide communication between clients and servers. </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Main drawback is the variance in computational requirements of edge devices such as hardware heterogeneity, communication overload or limited resources of devices.</a:t>
            </a:r>
            <a:endParaRPr>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90538aaf7b_7_12"/>
          <p:cNvSpPr txBox="1"/>
          <p:nvPr/>
        </p:nvSpPr>
        <p:spPr>
          <a:xfrm>
            <a:off x="0" y="0"/>
            <a:ext cx="9144000" cy="9715800"/>
          </a:xfrm>
          <a:prstGeom prst="rect">
            <a:avLst/>
          </a:prstGeom>
          <a:noFill/>
          <a:ln>
            <a:noFill/>
          </a:ln>
        </p:spPr>
        <p:txBody>
          <a:bodyPr anchorCtr="0" anchor="t" bIns="91425" lIns="91425" spcFirstLastPara="1" rIns="91425" wrap="square" tIns="91425">
            <a:spAutoFit/>
          </a:bodyPr>
          <a:lstStyle/>
          <a:p>
            <a:pPr indent="-381000" lvl="0" marL="457200" rtl="0" algn="l">
              <a:spcBef>
                <a:spcPts val="400"/>
              </a:spcBef>
              <a:spcAft>
                <a:spcPts val="0"/>
              </a:spcAft>
              <a:buClr>
                <a:srgbClr val="2DA2BF"/>
              </a:buClr>
              <a:buSzPts val="2400"/>
              <a:buFont typeface="Times New Roman"/>
              <a:buChar char="●"/>
            </a:pPr>
            <a:r>
              <a:rPr b="1" lang="en-US" sz="2400">
                <a:solidFill>
                  <a:schemeClr val="dk1"/>
                </a:solidFill>
                <a:latin typeface="Times New Roman"/>
                <a:ea typeface="Times New Roman"/>
                <a:cs typeface="Times New Roman"/>
                <a:sym typeface="Times New Roman"/>
              </a:rPr>
              <a:t>Personalized Federated Learning for Intelligent IoT Applications: A Cloud-Edge Based Framework</a:t>
            </a:r>
            <a:endParaRPr b="1" sz="2400">
              <a:solidFill>
                <a:schemeClr val="dk1"/>
              </a:solidFill>
              <a:latin typeface="Lucida Sans"/>
              <a:ea typeface="Lucida Sans"/>
              <a:cs typeface="Lucida Sans"/>
              <a:sym typeface="Lucida Sans"/>
            </a:endParaRPr>
          </a:p>
          <a:p>
            <a:pPr indent="-228600" lvl="1" marL="621792" rtl="0" algn="l">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Authors - </a:t>
            </a:r>
            <a:r>
              <a:rPr lang="en-US" sz="2400">
                <a:solidFill>
                  <a:schemeClr val="dk1"/>
                </a:solidFill>
                <a:latin typeface="Times New Roman"/>
                <a:ea typeface="Times New Roman"/>
                <a:cs typeface="Times New Roman"/>
                <a:sym typeface="Times New Roman"/>
              </a:rPr>
              <a:t>QIONG WU , KAIWEN HE, AND XU CHEN</a:t>
            </a:r>
            <a:endParaRPr sz="2400">
              <a:solidFill>
                <a:schemeClr val="dk1"/>
              </a:solidFill>
              <a:latin typeface="Lucida Sans"/>
              <a:ea typeface="Lucida Sans"/>
              <a:cs typeface="Lucida Sans"/>
              <a:sym typeface="Lucida Sans"/>
            </a:endParaRPr>
          </a:p>
          <a:p>
            <a:pPr indent="-228600" lvl="1" marL="621792" rtl="0" algn="l">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Year Published - 2020  </a:t>
            </a:r>
            <a:endParaRPr sz="2400">
              <a:solidFill>
                <a:schemeClr val="dk1"/>
              </a:solidFill>
              <a:latin typeface="Lucida Sans"/>
              <a:ea typeface="Lucida Sans"/>
              <a:cs typeface="Lucida Sans"/>
              <a:sym typeface="Lucida Sans"/>
            </a:endParaRPr>
          </a:p>
          <a:p>
            <a:pPr indent="-228600" lvl="1" marL="621792" rtl="0" algn="l">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Proposed idea - </a:t>
            </a:r>
            <a:r>
              <a:rPr lang="en-US" sz="2400">
                <a:solidFill>
                  <a:schemeClr val="dk1"/>
                </a:solidFill>
                <a:latin typeface="Times New Roman"/>
                <a:ea typeface="Times New Roman"/>
                <a:cs typeface="Times New Roman"/>
                <a:sym typeface="Times New Roman"/>
              </a:rPr>
              <a:t> Proposed  PerFit, a personalized federated learning framework in a cloud-edge architecture for intelligent  IoT applications with data privacy protection. PerFit enables to learn a globally-shared model by aggregating local updates from distributed IoT devices and leveraging the merits of edge computing.</a:t>
            </a: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228600" lvl="1" marL="621792" rtl="0" algn="l">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Main challenges of federated learning in iot environments are device heterogeneity, caused by varying hardware and network conditions, leads to communication complexities and performance issues. Statistical heterogeneity arises from non-IID data distributions, impacting feature and label consistency.</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rPr lang="en-US" sz="2400">
                <a:solidFill>
                  <a:schemeClr val="dk1"/>
                </a:solidFill>
                <a:latin typeface="Times New Roman"/>
                <a:ea typeface="Times New Roman"/>
                <a:cs typeface="Times New Roman"/>
                <a:sym typeface="Times New Roman"/>
              </a:rPr>
              <a:t>       </a:t>
            </a:r>
            <a:r>
              <a:rPr lang="en-US" sz="1200">
                <a:solidFill>
                  <a:srgbClr val="374151"/>
                </a:solidFill>
                <a:highlight>
                  <a:srgbClr val="F7F7F8"/>
                </a:highlight>
                <a:latin typeface="Roboto"/>
                <a:ea typeface="Roboto"/>
                <a:cs typeface="Roboto"/>
                <a:sym typeface="Roboto"/>
              </a:rPr>
              <a:t> </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914400" rtl="0" algn="l">
              <a:spcBef>
                <a:spcPts val="325"/>
              </a:spcBef>
              <a:spcAft>
                <a:spcPts val="0"/>
              </a:spcAft>
              <a:buNone/>
            </a:pPr>
            <a:r>
              <a:rPr lang="en-US" sz="24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290538aaf7b_7_23"/>
          <p:cNvPicPr preferRelativeResize="0"/>
          <p:nvPr/>
        </p:nvPicPr>
        <p:blipFill>
          <a:blip r:embed="rId3">
            <a:alphaModFix/>
          </a:blip>
          <a:stretch>
            <a:fillRect/>
          </a:stretch>
        </p:blipFill>
        <p:spPr>
          <a:xfrm>
            <a:off x="333900" y="1068450"/>
            <a:ext cx="8696675" cy="4245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90538aaf7b_7_40"/>
          <p:cNvSpPr txBox="1"/>
          <p:nvPr/>
        </p:nvSpPr>
        <p:spPr>
          <a:xfrm>
            <a:off x="0" y="0"/>
            <a:ext cx="9144000" cy="5584800"/>
          </a:xfrm>
          <a:prstGeom prst="rect">
            <a:avLst/>
          </a:prstGeom>
          <a:noFill/>
          <a:ln>
            <a:noFill/>
          </a:ln>
        </p:spPr>
        <p:txBody>
          <a:bodyPr anchorCtr="0" anchor="t" bIns="91425" lIns="91425" spcFirstLastPara="1" rIns="91425" wrap="square" tIns="91425">
            <a:spAutoFit/>
          </a:bodyPr>
          <a:lstStyle/>
          <a:p>
            <a:pPr indent="-381000" lvl="0" marL="457200" rtl="0" algn="just">
              <a:spcBef>
                <a:spcPts val="400"/>
              </a:spcBef>
              <a:spcAft>
                <a:spcPts val="0"/>
              </a:spcAft>
              <a:buClr>
                <a:srgbClr val="2DA2BF"/>
              </a:buClr>
              <a:buSzPts val="2400"/>
              <a:buFont typeface="Times New Roman"/>
              <a:buChar char="●"/>
            </a:pPr>
            <a:r>
              <a:rPr b="1" lang="en-US" sz="2400">
                <a:solidFill>
                  <a:schemeClr val="dk1"/>
                </a:solidFill>
                <a:latin typeface="Times New Roman"/>
                <a:ea typeface="Times New Roman"/>
                <a:cs typeface="Times New Roman"/>
                <a:sym typeface="Times New Roman"/>
              </a:rPr>
              <a:t>Adaptive Federated Learning in Resource Constrained Edge Computing Systems</a:t>
            </a:r>
            <a:endParaRPr b="1"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Authors -</a:t>
            </a:r>
            <a:r>
              <a:rPr lang="en-US" sz="2400">
                <a:solidFill>
                  <a:schemeClr val="dk1"/>
                </a:solidFill>
                <a:latin typeface="Times New Roman"/>
                <a:ea typeface="Times New Roman"/>
                <a:cs typeface="Times New Roman"/>
                <a:sym typeface="Times New Roman"/>
              </a:rPr>
              <a:t>Shiqiang Wang , Tiffany Tuor, Theodoros Salonidis, Kin K. Leung, Christian Makaya, Ting He and Kevin Chan</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Year Published - 2019 </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Proposed idea - Proposed a</a:t>
            </a:r>
            <a:r>
              <a:rPr lang="en-US" sz="2400">
                <a:solidFill>
                  <a:schemeClr val="dk1"/>
                </a:solidFill>
                <a:latin typeface="Times New Roman"/>
                <a:ea typeface="Times New Roman"/>
                <a:cs typeface="Times New Roman"/>
                <a:sym typeface="Times New Roman"/>
              </a:rPr>
              <a:t> control method to achieve the desirable trade-off between local update and global aggregation in order to minimize the loss function under a resource budget constraint.</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Main drawback is Data imbalance i.e The data distribution across edge nodes may not be uniform, leading to biased models and  Edge dynamics i.e, The edge nodes may have different computing power, storage capacity, and communication bandwidth, which can affect the performance of the learning </a:t>
            </a:r>
            <a:r>
              <a:rPr lang="en-US" sz="2400">
                <a:solidFill>
                  <a:schemeClr val="dk1"/>
                </a:solidFill>
                <a:latin typeface="Times New Roman"/>
                <a:ea typeface="Times New Roman"/>
                <a:cs typeface="Times New Roman"/>
                <a:sym typeface="Times New Roman"/>
              </a:rPr>
              <a:t>technique </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4fb1be93db_1_4"/>
          <p:cNvSpPr txBox="1"/>
          <p:nvPr/>
        </p:nvSpPr>
        <p:spPr>
          <a:xfrm>
            <a:off x="0" y="0"/>
            <a:ext cx="8995500" cy="5985000"/>
          </a:xfrm>
          <a:prstGeom prst="rect">
            <a:avLst/>
          </a:prstGeom>
          <a:noFill/>
          <a:ln>
            <a:noFill/>
          </a:ln>
        </p:spPr>
        <p:txBody>
          <a:bodyPr anchorCtr="0" anchor="t" bIns="91425" lIns="91425" spcFirstLastPara="1" rIns="91425" wrap="square" tIns="91425">
            <a:spAutoFit/>
          </a:bodyPr>
          <a:lstStyle/>
          <a:p>
            <a:pPr indent="-381000" lvl="0" marL="457200" rtl="0" algn="just">
              <a:spcBef>
                <a:spcPts val="400"/>
              </a:spcBef>
              <a:spcAft>
                <a:spcPts val="0"/>
              </a:spcAft>
              <a:buClr>
                <a:srgbClr val="2DA2BF"/>
              </a:buClr>
              <a:buSzPts val="2400"/>
              <a:buFont typeface="Times New Roman"/>
              <a:buChar char="●"/>
            </a:pPr>
            <a:r>
              <a:rPr b="1" lang="en-US" sz="2400">
                <a:solidFill>
                  <a:schemeClr val="dk1"/>
                </a:solidFill>
                <a:latin typeface="Times New Roman"/>
                <a:ea typeface="Times New Roman"/>
                <a:cs typeface="Times New Roman"/>
                <a:sym typeface="Times New Roman"/>
              </a:rPr>
              <a:t>Personalized Federated Learning with Server-Side Information</a:t>
            </a:r>
            <a:endParaRPr b="1" sz="2400">
              <a:solidFill>
                <a:schemeClr val="dk1"/>
              </a:solidFill>
              <a:latin typeface="Times New Roman"/>
              <a:ea typeface="Times New Roman"/>
              <a:cs typeface="Times New Roman"/>
              <a:sym typeface="Times New Roman"/>
            </a:endParaRPr>
          </a:p>
          <a:p>
            <a:pPr indent="-228600" lvl="1" marL="621792" rtl="0" algn="just">
              <a:spcBef>
                <a:spcPts val="325"/>
              </a:spcBef>
              <a:spcAft>
                <a:spcPts val="0"/>
              </a:spcAft>
              <a:buClr>
                <a:srgbClr val="2DA2BF"/>
              </a:buClr>
              <a:buSzPts val="2600"/>
              <a:buFont typeface="Times New Roman"/>
              <a:buChar char="○"/>
            </a:pPr>
            <a:r>
              <a:rPr lang="en-US" sz="2400">
                <a:solidFill>
                  <a:schemeClr val="dk1"/>
                </a:solidFill>
                <a:latin typeface="Times New Roman"/>
                <a:ea typeface="Times New Roman"/>
                <a:cs typeface="Times New Roman"/>
                <a:sym typeface="Times New Roman"/>
              </a:rPr>
              <a:t>Authors- JAEHUN SONG, MIN-HWAN OH AND HYUNG-SIN KIM</a:t>
            </a:r>
            <a:endParaRPr sz="2400">
              <a:solidFill>
                <a:schemeClr val="dk1"/>
              </a:solidFill>
              <a:latin typeface="Times New Roman"/>
              <a:ea typeface="Times New Roman"/>
              <a:cs typeface="Times New Roman"/>
              <a:sym typeface="Times New Roman"/>
            </a:endParaRPr>
          </a:p>
          <a:p>
            <a:pPr indent="-228600" lvl="1" marL="621792" rtl="0" algn="just">
              <a:spcBef>
                <a:spcPts val="325"/>
              </a:spcBef>
              <a:spcAft>
                <a:spcPts val="0"/>
              </a:spcAft>
              <a:buClr>
                <a:srgbClr val="2DA2BF"/>
              </a:buClr>
              <a:buSzPts val="2600"/>
              <a:buFont typeface="Times New Roman"/>
              <a:buChar char="○"/>
            </a:pPr>
            <a:r>
              <a:rPr lang="en-US" sz="2400">
                <a:solidFill>
                  <a:schemeClr val="dk1"/>
                </a:solidFill>
                <a:latin typeface="Times New Roman"/>
                <a:ea typeface="Times New Roman"/>
                <a:cs typeface="Times New Roman"/>
                <a:sym typeface="Times New Roman"/>
              </a:rPr>
              <a:t>Year Published - 2022 </a:t>
            </a:r>
            <a:endParaRPr sz="2400">
              <a:solidFill>
                <a:schemeClr val="dk1"/>
              </a:solidFill>
              <a:latin typeface="Times New Roman"/>
              <a:ea typeface="Times New Roman"/>
              <a:cs typeface="Times New Roman"/>
              <a:sym typeface="Times New Roman"/>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Proposed idea - The paper introduces a novel approach, FedSIM, in the context of personalized federated learning with server data. FedSIM optimizes model performance and reduces client computational overhead by actively involving the server in the training process. It accomplishes this by employing meta-gradients calculated on the server,optimization with a custom loss function, followed by higher order gradient computations using server data.</a:t>
            </a:r>
            <a:endParaRPr sz="2400">
              <a:solidFill>
                <a:schemeClr val="dk1"/>
              </a:solidFill>
              <a:latin typeface="Times New Roman"/>
              <a:ea typeface="Times New Roman"/>
              <a:cs typeface="Times New Roman"/>
              <a:sym typeface="Times New Roman"/>
            </a:endParaRPr>
          </a:p>
          <a:p>
            <a:pPr indent="-215900" lvl="1" marL="621792" rtl="0" algn="just">
              <a:spcBef>
                <a:spcPts val="325"/>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Drawbacks are it introduces server dependency, raising concerns about single points of failure and data privacy. The method may demand substantial server resources, adding complexity and scalability challenges.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90538aaf7b_3_12"/>
          <p:cNvSpPr txBox="1"/>
          <p:nvPr/>
        </p:nvSpPr>
        <p:spPr>
          <a:xfrm>
            <a:off x="305250" y="131100"/>
            <a:ext cx="8533500" cy="6032700"/>
          </a:xfrm>
          <a:prstGeom prst="rect">
            <a:avLst/>
          </a:prstGeom>
          <a:noFill/>
          <a:ln>
            <a:noFill/>
          </a:ln>
        </p:spPr>
        <p:txBody>
          <a:bodyPr anchorCtr="0" anchor="t" bIns="91425" lIns="91425" spcFirstLastPara="1" rIns="91425" wrap="square" tIns="91425">
            <a:noAutofit/>
          </a:bodyPr>
          <a:lstStyle/>
          <a:p>
            <a:pPr indent="-381000" lvl="0" marL="457200" rtl="0" algn="just">
              <a:spcBef>
                <a:spcPts val="400"/>
              </a:spcBef>
              <a:spcAft>
                <a:spcPts val="0"/>
              </a:spcAft>
              <a:buClr>
                <a:srgbClr val="2DA2BF"/>
              </a:buClr>
              <a:buSzPts val="2400"/>
              <a:buFont typeface="Times New Roman"/>
              <a:buChar char="●"/>
            </a:pPr>
            <a:r>
              <a:rPr b="1" lang="en-US" sz="2400">
                <a:solidFill>
                  <a:schemeClr val="dk1"/>
                </a:solidFill>
                <a:latin typeface="Times New Roman"/>
                <a:ea typeface="Times New Roman"/>
                <a:cs typeface="Times New Roman"/>
                <a:sym typeface="Times New Roman"/>
              </a:rPr>
              <a:t>Adaptive privacy-preserving federated learning</a:t>
            </a:r>
            <a:endParaRPr b="1"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Authors - Xiaoyuan Liu, Hongwei Li, Guowen Xu, Rongxing Lu, Miao He</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Year Published - 2019 </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Proposed idea - This paper aims to address security and privacy concerns in federated deep learning, by improving the balance between privacy and accuracy and develop a framework that applies techniques such as noise injection and relevance assessment, to maintain a strong level of data privacy while minimizing the impact on the accuracy of the deep learning model.</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Main drawback is the complexity and overhead caused likely due to the introduction of privacy-preserving techniques, which can impact the computational and communication requirements of the federated deep learning process.</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4" name="Shape 214"/>
        <p:cNvGrpSpPr/>
        <p:nvPr/>
      </p:nvGrpSpPr>
      <p:grpSpPr>
        <a:xfrm>
          <a:off x="0" y="0"/>
          <a:ext cx="0" cy="0"/>
          <a:chOff x="0" y="0"/>
          <a:chExt cx="0" cy="0"/>
        </a:xfrm>
      </p:grpSpPr>
      <p:sp>
        <p:nvSpPr>
          <p:cNvPr id="215" name="Google Shape;215;p6"/>
          <p:cNvSpPr txBox="1"/>
          <p:nvPr>
            <p:ph idx="1" type="body"/>
          </p:nvPr>
        </p:nvSpPr>
        <p:spPr>
          <a:xfrm>
            <a:off x="457200" y="1038253"/>
            <a:ext cx="8229600" cy="45261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0"/>
              </a:spcBef>
              <a:spcAft>
                <a:spcPts val="0"/>
              </a:spcAft>
              <a:buSzPts val="2400"/>
              <a:buFont typeface="Times New Roman"/>
              <a:buAutoNum type="arabicPeriod"/>
            </a:pPr>
            <a:r>
              <a:rPr b="1" lang="en-US" sz="2400">
                <a:latin typeface="Times New Roman"/>
                <a:ea typeface="Times New Roman"/>
                <a:cs typeface="Times New Roman"/>
                <a:sym typeface="Times New Roman"/>
              </a:rPr>
              <a:t>Traditional Learning Environments:</a:t>
            </a:r>
            <a:r>
              <a:rPr lang="en-US" sz="2400">
                <a:latin typeface="Times New Roman"/>
                <a:ea typeface="Times New Roman"/>
                <a:cs typeface="Times New Roman"/>
                <a:sym typeface="Times New Roman"/>
              </a:rPr>
              <a:t> Many educational</a:t>
            </a: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institutions still rely heavily on traditional classroom-based learning. While this approach has its merits, it often lacks adaptability to individual student needs. The one-size-fits-all model may not cater to diverse learning styles and paces.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AutoNum type="arabicPeriod"/>
            </a:pPr>
            <a:r>
              <a:rPr b="1" lang="en-US" sz="2400">
                <a:latin typeface="Times New Roman"/>
                <a:ea typeface="Times New Roman"/>
                <a:cs typeface="Times New Roman"/>
                <a:sym typeface="Times New Roman"/>
              </a:rPr>
              <a:t>LMS (Learning Management Systems):</a:t>
            </a:r>
            <a:r>
              <a:rPr lang="en-US" sz="2400">
                <a:latin typeface="Times New Roman"/>
                <a:ea typeface="Times New Roman"/>
                <a:cs typeface="Times New Roman"/>
                <a:sym typeface="Times New Roman"/>
              </a:rPr>
              <a:t> Learning Management Systems are widely used in both traditional and online education. </a:t>
            </a:r>
            <a:r>
              <a:rPr lang="en-US" sz="2400">
                <a:latin typeface="Times New Roman"/>
                <a:ea typeface="Times New Roman"/>
                <a:cs typeface="Times New Roman"/>
                <a:sym typeface="Times New Roman"/>
              </a:rPr>
              <a:t>These platforms offer content delivery, assessments, and tracking tools. However, they can be rigid in terms of personalization, and the user interfaces may not always be intuitive. </a:t>
            </a:r>
            <a:endParaRPr sz="2400">
              <a:latin typeface="Times New Roman"/>
              <a:ea typeface="Times New Roman"/>
              <a:cs typeface="Times New Roman"/>
              <a:sym typeface="Times New Roman"/>
            </a:endParaRPr>
          </a:p>
        </p:txBody>
      </p:sp>
      <p:sp>
        <p:nvSpPr>
          <p:cNvPr id="216" name="Google Shape;216;p6"/>
          <p:cNvSpPr txBox="1"/>
          <p:nvPr>
            <p:ph type="title"/>
          </p:nvPr>
        </p:nvSpPr>
        <p:spPr>
          <a:xfrm>
            <a:off x="457200" y="33831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64646"/>
              </a:buClr>
              <a:buSzPts val="4100"/>
              <a:buFont typeface="Lucida Sans"/>
              <a:buNone/>
            </a:pPr>
            <a:r>
              <a:rPr lang="en-US"/>
              <a:t>           </a:t>
            </a:r>
            <a:endParaRPr/>
          </a:p>
        </p:txBody>
      </p:sp>
      <p:sp>
        <p:nvSpPr>
          <p:cNvPr id="217" name="Google Shape;217;p6"/>
          <p:cNvSpPr/>
          <p:nvPr/>
        </p:nvSpPr>
        <p:spPr>
          <a:xfrm>
            <a:off x="572040" y="246151"/>
            <a:ext cx="7422840" cy="792072"/>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4975" lIns="90000" spcFirstLastPara="1" rIns="90000" wrap="square" tIns="44975">
            <a:noAutofit/>
          </a:bodyPr>
          <a:lstStyle/>
          <a:p>
            <a:pPr indent="0" lvl="0" marL="0" marR="0" rtl="0" algn="l">
              <a:lnSpc>
                <a:spcPct val="100000"/>
              </a:lnSpc>
              <a:spcBef>
                <a:spcPts val="0"/>
              </a:spcBef>
              <a:spcAft>
                <a:spcPts val="0"/>
              </a:spcAft>
              <a:buClr>
                <a:srgbClr val="4E67C8"/>
              </a:buClr>
              <a:buSzPts val="3600"/>
              <a:buFont typeface="Times New Roman"/>
              <a:buNone/>
            </a:pPr>
            <a:r>
              <a:rPr b="1" i="0" lang="en-US" sz="2800" u="none" cap="none" strike="noStrike">
                <a:solidFill>
                  <a:srgbClr val="4E67C8"/>
                </a:solidFill>
                <a:latin typeface="Times New Roman"/>
                <a:ea typeface="Times New Roman"/>
                <a:cs typeface="Times New Roman"/>
                <a:sym typeface="Times New Roman"/>
              </a:rPr>
              <a:t>Existing  System</a:t>
            </a:r>
            <a:endParaRPr b="0" i="0" sz="2800" u="none" cap="none" strike="noStrike">
              <a:solidFill>
                <a:srgbClr val="000000"/>
              </a:solidFill>
              <a:latin typeface="Arial"/>
              <a:ea typeface="Arial"/>
              <a:cs typeface="Arial"/>
              <a:sym typeface="Arial"/>
            </a:endParaRPr>
          </a:p>
        </p:txBody>
      </p:sp>
      <p:sp>
        <p:nvSpPr>
          <p:cNvPr id="218" name="Google Shape;218;p6"/>
          <p:cNvSpPr txBox="1"/>
          <p:nvPr/>
        </p:nvSpPr>
        <p:spPr>
          <a:xfrm>
            <a:off x="8460431" y="6407941"/>
            <a:ext cx="552599" cy="365129"/>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Lucida Sans"/>
              <a:buNone/>
            </a:pPr>
            <a:r>
              <a:t/>
            </a:r>
            <a:endParaRPr b="0" i="0" sz="1400" u="none" cap="none" strike="noStrike">
              <a:solidFill>
                <a:srgbClr val="000000"/>
              </a:solidFill>
              <a:latin typeface="Arial"/>
              <a:ea typeface="Arial"/>
              <a:cs typeface="Arial"/>
              <a:sym typeface="Arial"/>
            </a:endParaRPr>
          </a:p>
        </p:txBody>
      </p:sp>
      <p:sp>
        <p:nvSpPr>
          <p:cNvPr id="219" name="Google Shape;219;p6"/>
          <p:cNvSpPr txBox="1"/>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t/>
            </a:r>
            <a:endParaRPr sz="25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90538aaf7b_8_45"/>
          <p:cNvSpPr txBox="1"/>
          <p:nvPr>
            <p:ph idx="1" type="body"/>
          </p:nvPr>
        </p:nvSpPr>
        <p:spPr>
          <a:xfrm>
            <a:off x="457200" y="201499"/>
            <a:ext cx="8229600" cy="5805900"/>
          </a:xfrm>
          <a:prstGeom prst="rect">
            <a:avLst/>
          </a:prstGeom>
        </p:spPr>
        <p:txBody>
          <a:bodyPr anchorCtr="0" anchor="t" bIns="45700" lIns="91425" spcFirstLastPara="1" rIns="91425" wrap="square" tIns="45700">
            <a:noAutofit/>
          </a:bodyPr>
          <a:lstStyle/>
          <a:p>
            <a:pPr indent="0" lvl="0" marL="45720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just">
              <a:spcBef>
                <a:spcPts val="0"/>
              </a:spcBef>
              <a:spcAft>
                <a:spcPts val="0"/>
              </a:spcAft>
              <a:buClr>
                <a:srgbClr val="2DA2BF"/>
              </a:buClr>
              <a:buSzPts val="2400"/>
              <a:buFont typeface="Times New Roman"/>
              <a:buAutoNum type="arabicPeriod" startAt="3"/>
            </a:pPr>
            <a:r>
              <a:rPr b="1" lang="en-US" sz="2400">
                <a:solidFill>
                  <a:schemeClr val="dk1"/>
                </a:solidFill>
                <a:latin typeface="Times New Roman"/>
                <a:ea typeface="Times New Roman"/>
                <a:cs typeface="Times New Roman"/>
                <a:sym typeface="Times New Roman"/>
              </a:rPr>
              <a:t>Online Courses and MOOCs:</a:t>
            </a:r>
            <a:r>
              <a:rPr lang="en-US" sz="2400">
                <a:solidFill>
                  <a:schemeClr val="dk1"/>
                </a:solidFill>
                <a:latin typeface="Times New Roman"/>
                <a:ea typeface="Times New Roman"/>
                <a:cs typeface="Times New Roman"/>
                <a:sym typeface="Times New Roman"/>
              </a:rPr>
              <a:t> Massive Open Online Courses (MOOCs) have gained popularity for providing accessible education. However, they can lack personalized interaction and often have low completion rates due to a lack of engagement  </a:t>
            </a:r>
            <a:endParaRPr sz="2400">
              <a:solidFill>
                <a:schemeClr val="dk1"/>
              </a:solidFill>
              <a:latin typeface="Times New Roman"/>
              <a:ea typeface="Times New Roman"/>
              <a:cs typeface="Times New Roman"/>
              <a:sym typeface="Times New Roman"/>
            </a:endParaRPr>
          </a:p>
          <a:p>
            <a:pPr indent="-381000" lvl="0" marL="457200" rtl="0" algn="just">
              <a:spcBef>
                <a:spcPts val="0"/>
              </a:spcBef>
              <a:spcAft>
                <a:spcPts val="0"/>
              </a:spcAft>
              <a:buClr>
                <a:schemeClr val="dk1"/>
              </a:buClr>
              <a:buSzPts val="2400"/>
              <a:buFont typeface="Times New Roman"/>
              <a:buAutoNum type="arabicPeriod" startAt="3"/>
            </a:pPr>
            <a:r>
              <a:rPr b="1" lang="en-US" sz="2400">
                <a:solidFill>
                  <a:schemeClr val="dk1"/>
                </a:solidFill>
                <a:latin typeface="Times New Roman"/>
                <a:ea typeface="Times New Roman"/>
                <a:cs typeface="Times New Roman"/>
                <a:sym typeface="Times New Roman"/>
              </a:rPr>
              <a:t>Limited Adaptability:</a:t>
            </a:r>
            <a:r>
              <a:rPr lang="en-US" sz="2400">
                <a:solidFill>
                  <a:schemeClr val="dk1"/>
                </a:solidFill>
                <a:latin typeface="Times New Roman"/>
                <a:ea typeface="Times New Roman"/>
                <a:cs typeface="Times New Roman"/>
                <a:sym typeface="Times New Roman"/>
              </a:rPr>
              <a:t> The lack of personalization means that the system doesn't adapt to the specific needs and abilities of each student. Students who need more time to grasp a concept or those who are ready to advance may not get the support they require.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7"/>
          <p:cNvSpPr txBox="1"/>
          <p:nvPr>
            <p:ph idx="1" type="body"/>
          </p:nvPr>
        </p:nvSpPr>
        <p:spPr>
          <a:xfrm>
            <a:off x="503375" y="801200"/>
            <a:ext cx="8229600" cy="5541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632"/>
              <a:buNone/>
            </a:pPr>
            <a:r>
              <a:rPr lang="en-US" sz="2400">
                <a:latin typeface="Times New Roman"/>
                <a:ea typeface="Times New Roman"/>
                <a:cs typeface="Times New Roman"/>
                <a:sym typeface="Times New Roman"/>
              </a:rPr>
              <a:t>“</a:t>
            </a:r>
            <a:r>
              <a:rPr lang="en-US" sz="2400">
                <a:latin typeface="Times New Roman"/>
                <a:ea typeface="Times New Roman"/>
                <a:cs typeface="Times New Roman"/>
                <a:sym typeface="Times New Roman"/>
              </a:rPr>
              <a:t>Existing educational technology platforms lack privacy protection, hindering their ability to provide adaptive, personalized learning. Our project introduces a privacy-protected Federated Adaptive Learning Platform that leverages encryption and federated learning to redefine education technology, offering tailored, secure learning experiences for students.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just">
              <a:lnSpc>
                <a:spcPct val="100000"/>
              </a:lnSpc>
              <a:spcBef>
                <a:spcPts val="740"/>
              </a:spcBef>
              <a:spcAft>
                <a:spcPts val="0"/>
              </a:spcAft>
              <a:buSzPts val="1904"/>
              <a:buNone/>
            </a:pPr>
            <a:r>
              <a:rPr b="1" lang="en-US" sz="2400">
                <a:latin typeface="Times New Roman"/>
                <a:ea typeface="Times New Roman"/>
                <a:cs typeface="Times New Roman"/>
                <a:sym typeface="Times New Roman"/>
              </a:rPr>
              <a:t>Input</a:t>
            </a:r>
            <a:r>
              <a:rPr lang="en-US" sz="2400">
                <a:latin typeface="Times New Roman"/>
                <a:ea typeface="Times New Roman"/>
                <a:cs typeface="Times New Roman"/>
                <a:sym typeface="Times New Roman"/>
              </a:rPr>
              <a:t>: Our EdTech Platform project receives various educational data sources, including student profiles, learning materials, assessments, performance metrics, edge device data, local user data, and model updates.</a:t>
            </a:r>
            <a:endParaRPr sz="2400">
              <a:latin typeface="Times New Roman"/>
              <a:ea typeface="Times New Roman"/>
              <a:cs typeface="Times New Roman"/>
              <a:sym typeface="Times New Roman"/>
            </a:endParaRPr>
          </a:p>
          <a:p>
            <a:pPr indent="0" lvl="0" marL="0" rtl="0" algn="just">
              <a:lnSpc>
                <a:spcPct val="100000"/>
              </a:lnSpc>
              <a:spcBef>
                <a:spcPts val="740"/>
              </a:spcBef>
              <a:spcAft>
                <a:spcPts val="0"/>
              </a:spcAft>
              <a:buSzPts val="1904"/>
              <a:buNone/>
            </a:pPr>
            <a:r>
              <a:rPr b="1" lang="en-US" sz="2400">
                <a:latin typeface="Times New Roman"/>
                <a:ea typeface="Times New Roman"/>
                <a:cs typeface="Times New Roman"/>
                <a:sym typeface="Times New Roman"/>
              </a:rPr>
              <a:t>Output</a:t>
            </a:r>
            <a:r>
              <a:rPr lang="en-US" sz="2400">
                <a:latin typeface="Times New Roman"/>
                <a:ea typeface="Times New Roman"/>
                <a:cs typeface="Times New Roman"/>
                <a:sym typeface="Times New Roman"/>
              </a:rPr>
              <a:t>: The primary output is personalized educational recommendations, including learning materials, quizzes, assessments, pathways, progress tracking, and insights for students.</a:t>
            </a:r>
            <a:endParaRPr sz="2400">
              <a:latin typeface="Times New Roman"/>
              <a:ea typeface="Times New Roman"/>
              <a:cs typeface="Times New Roman"/>
              <a:sym typeface="Times New Roman"/>
            </a:endParaRPr>
          </a:p>
        </p:txBody>
      </p:sp>
      <p:sp>
        <p:nvSpPr>
          <p:cNvPr id="231" name="Google Shape;231;p7"/>
          <p:cNvSpPr txBox="1"/>
          <p:nvPr>
            <p:ph type="title"/>
          </p:nvPr>
        </p:nvSpPr>
        <p:spPr>
          <a:xfrm>
            <a:off x="0" y="-9138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E67C8"/>
              </a:buClr>
              <a:buSzPts val="3600"/>
              <a:buFont typeface="Times New Roman"/>
              <a:buNone/>
            </a:pPr>
            <a:r>
              <a:rPr lang="en-US" sz="2800">
                <a:solidFill>
                  <a:srgbClr val="4E67C8"/>
                </a:solidFill>
                <a:latin typeface="Times New Roman"/>
                <a:ea typeface="Times New Roman"/>
                <a:cs typeface="Times New Roman"/>
                <a:sym typeface="Times New Roman"/>
              </a:rPr>
              <a:t>Problem Statement</a:t>
            </a:r>
            <a:endParaRPr sz="2800">
              <a:latin typeface="Times New Roman"/>
              <a:ea typeface="Times New Roman"/>
              <a:cs typeface="Times New Roman"/>
              <a:sym typeface="Times New Roman"/>
            </a:endParaRPr>
          </a:p>
        </p:txBody>
      </p:sp>
      <p:sp>
        <p:nvSpPr>
          <p:cNvPr id="232" name="Google Shape;232;p7"/>
          <p:cNvSpPr txBox="1"/>
          <p:nvPr/>
        </p:nvSpPr>
        <p:spPr>
          <a:xfrm>
            <a:off x="8460431" y="6407941"/>
            <a:ext cx="552599" cy="365129"/>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Lucida Sans"/>
              <a:buNone/>
            </a:pPr>
            <a:r>
              <a:t/>
            </a:r>
            <a:endParaRPr b="0" i="0" sz="1400" u="none" cap="none" strike="noStrike">
              <a:solidFill>
                <a:srgbClr val="000000"/>
              </a:solidFill>
              <a:latin typeface="Arial"/>
              <a:ea typeface="Arial"/>
              <a:cs typeface="Arial"/>
              <a:sym typeface="Arial"/>
            </a:endParaRPr>
          </a:p>
        </p:txBody>
      </p:sp>
      <p:sp>
        <p:nvSpPr>
          <p:cNvPr id="233" name="Google Shape;233;p7"/>
          <p:cNvSpPr txBox="1"/>
          <p:nvPr/>
        </p:nvSpPr>
        <p:spPr>
          <a:xfrm>
            <a:off x="4746092" y="5348416"/>
            <a:ext cx="2350800" cy="3651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idx="1" type="body"/>
          </p:nvPr>
        </p:nvSpPr>
        <p:spPr>
          <a:xfrm>
            <a:off x="379700" y="581150"/>
            <a:ext cx="8229600" cy="53067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740"/>
              </a:spcBef>
              <a:spcAft>
                <a:spcPts val="0"/>
              </a:spcAft>
              <a:buSzPts val="2400"/>
              <a:buFont typeface="Times New Roman"/>
              <a:buChar char="●"/>
            </a:pPr>
            <a:r>
              <a:rPr lang="en-US" sz="2400">
                <a:latin typeface="Times New Roman"/>
                <a:ea typeface="Times New Roman"/>
                <a:cs typeface="Times New Roman"/>
                <a:sym typeface="Times New Roman"/>
              </a:rPr>
              <a:t>Federated learning is a </a:t>
            </a:r>
            <a:r>
              <a:rPr lang="en-US" sz="2400">
                <a:uFill>
                  <a:noFill/>
                </a:uFill>
                <a:latin typeface="Times New Roman"/>
                <a:ea typeface="Times New Roman"/>
                <a:cs typeface="Times New Roman"/>
                <a:sym typeface="Times New Roman"/>
                <a:hlinkClick r:id="rId3"/>
              </a:rPr>
              <a:t>machine learning</a:t>
            </a:r>
            <a:r>
              <a:rPr lang="en-US" sz="2400">
                <a:latin typeface="Times New Roman"/>
                <a:ea typeface="Times New Roman"/>
                <a:cs typeface="Times New Roman"/>
                <a:sym typeface="Times New Roman"/>
              </a:rPr>
              <a:t> technique that trains an algorithm via multiple independent sessions, each using its own dataset. This approach stands in contrast to traditional centralized machine learning techniques where local datasets are merged into one training session, as well as to approaches that assume that local data samples are </a:t>
            </a:r>
            <a:r>
              <a:rPr lang="en-US" sz="2400">
                <a:uFill>
                  <a:noFill/>
                </a:uFill>
                <a:latin typeface="Times New Roman"/>
                <a:ea typeface="Times New Roman"/>
                <a:cs typeface="Times New Roman"/>
                <a:sym typeface="Times New Roman"/>
                <a:hlinkClick r:id="rId4"/>
              </a:rPr>
              <a:t>identically distributed</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Traditional educational systems often adopt a one-size-fits-all approach, treating students as uniform entities rather than recognizing their unique strengths, weaknesses, and learning preferences.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"Privacy Protected and Federated Adaptive Learning EdTech Platform" aims to address these pressing challenges. By leveraging cutting-edge technologies, we endeavor to offer a learning environment that is dynamic and responsive to individual student performance. </a:t>
            </a:r>
            <a:endParaRPr>
              <a:latin typeface="Times New Roman"/>
              <a:ea typeface="Times New Roman"/>
              <a:cs typeface="Times New Roman"/>
              <a:sym typeface="Times New Roman"/>
            </a:endParaRPr>
          </a:p>
        </p:txBody>
      </p:sp>
      <p:sp>
        <p:nvSpPr>
          <p:cNvPr id="120" name="Google Shape;120;p3"/>
          <p:cNvSpPr txBox="1"/>
          <p:nvPr>
            <p:ph type="title"/>
          </p:nvPr>
        </p:nvSpPr>
        <p:spPr>
          <a:xfrm>
            <a:off x="379700" y="-8026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E67C8"/>
              </a:buClr>
              <a:buSzPts val="3600"/>
              <a:buFont typeface="Times New Roman"/>
              <a:buNone/>
            </a:pPr>
            <a:r>
              <a:rPr lang="en-US" sz="2800">
                <a:solidFill>
                  <a:srgbClr val="4E67C8"/>
                </a:solidFill>
                <a:latin typeface="Times New Roman"/>
                <a:ea typeface="Times New Roman"/>
                <a:cs typeface="Times New Roman"/>
                <a:sym typeface="Times New Roman"/>
              </a:rPr>
              <a:t>Introduction</a:t>
            </a:r>
            <a:br>
              <a:rPr lang="en-US" sz="2800">
                <a:solidFill>
                  <a:srgbClr val="4E67C8"/>
                </a:solidFill>
                <a:latin typeface="Times New Roman"/>
                <a:ea typeface="Times New Roman"/>
                <a:cs typeface="Times New Roman"/>
                <a:sym typeface="Times New Roman"/>
              </a:rPr>
            </a:br>
            <a:endParaRPr sz="2800"/>
          </a:p>
        </p:txBody>
      </p:sp>
      <p:sp>
        <p:nvSpPr>
          <p:cNvPr id="121" name="Google Shape;121;p3"/>
          <p:cNvSpPr txBox="1"/>
          <p:nvPr/>
        </p:nvSpPr>
        <p:spPr>
          <a:xfrm>
            <a:off x="8460431" y="6407941"/>
            <a:ext cx="552600" cy="3651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Lucida Sans"/>
              <a:buNone/>
            </a:pPr>
            <a:r>
              <a:rPr b="0" i="0" lang="en-US" sz="1000" u="none" cap="none" strike="noStrike">
                <a:solidFill>
                  <a:srgbClr val="000000"/>
                </a:solidFill>
                <a:latin typeface="Lucida Sans"/>
                <a:ea typeface="Lucida Sans"/>
                <a:cs typeface="Lucida Sans"/>
                <a:sym typeface="Lucida Sans"/>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8"/>
          <p:cNvSpPr txBox="1"/>
          <p:nvPr>
            <p:ph idx="1" type="body"/>
          </p:nvPr>
        </p:nvSpPr>
        <p:spPr>
          <a:xfrm>
            <a:off x="457200" y="1481328"/>
            <a:ext cx="8229600" cy="4525959"/>
          </a:xfrm>
          <a:prstGeom prst="rect">
            <a:avLst/>
          </a:prstGeom>
          <a:noFill/>
          <a:ln>
            <a:noFill/>
          </a:ln>
        </p:spPr>
        <p:txBody>
          <a:bodyPr anchorCtr="0" anchor="t" bIns="45700" lIns="91425" spcFirstLastPara="1" rIns="91425" wrap="square" tIns="45700">
            <a:noAutofit/>
          </a:bodyPr>
          <a:lstStyle/>
          <a:p>
            <a:pPr indent="-256032" lvl="0" marL="365760" rtl="0" algn="just">
              <a:lnSpc>
                <a:spcPct val="100000"/>
              </a:lnSpc>
              <a:spcBef>
                <a:spcPts val="0"/>
              </a:spcBef>
              <a:spcAft>
                <a:spcPts val="0"/>
              </a:spcAft>
              <a:buSzPts val="1904"/>
              <a:buNone/>
            </a:pPr>
            <a:r>
              <a:rPr lang="en-US" sz="2400">
                <a:solidFill>
                  <a:srgbClr val="4E67C8"/>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Our "Privacy Protected Federated Adaptive Learning Platform"leverages federated learning, advanced encryptions like homomorphic encryption, to provide personalized, secure education. It adapts to individual performance, offers a user-friendly interface, and scales to meet diverse educational needs.</a:t>
            </a:r>
            <a:endParaRPr sz="2400">
              <a:latin typeface="Times New Roman"/>
              <a:ea typeface="Times New Roman"/>
              <a:cs typeface="Times New Roman"/>
              <a:sym typeface="Times New Roman"/>
            </a:endParaRPr>
          </a:p>
          <a:p>
            <a:pPr indent="-381000" lvl="0" marL="457200" rtl="0" algn="just">
              <a:lnSpc>
                <a:spcPct val="115000"/>
              </a:lnSpc>
              <a:spcBef>
                <a:spcPts val="1300"/>
              </a:spcBef>
              <a:spcAft>
                <a:spcPts val="0"/>
              </a:spcAft>
              <a:buSzPts val="2400"/>
              <a:buFont typeface="Times New Roman"/>
              <a:buChar char="●"/>
            </a:pPr>
            <a:r>
              <a:rPr b="1" lang="en-US" sz="2400">
                <a:latin typeface="Times New Roman"/>
                <a:ea typeface="Times New Roman"/>
                <a:cs typeface="Times New Roman"/>
                <a:sym typeface="Times New Roman"/>
              </a:rPr>
              <a:t>Front End</a:t>
            </a:r>
            <a:r>
              <a:rPr lang="en-US" sz="2400">
                <a:latin typeface="Times New Roman"/>
                <a:ea typeface="Times New Roman"/>
                <a:cs typeface="Times New Roman"/>
                <a:sym typeface="Times New Roman"/>
              </a:rPr>
              <a:t>: Our platform's user interface is built using React, providing a responsive and user-friendly experience for educators, students, and administrators in all browser supporting devices.</a:t>
            </a:r>
            <a:endParaRPr sz="2400"/>
          </a:p>
        </p:txBody>
      </p:sp>
      <p:sp>
        <p:nvSpPr>
          <p:cNvPr id="239" name="Google Shape;239;p8"/>
          <p:cNvSpPr txBox="1"/>
          <p:nvPr>
            <p:ph type="title"/>
          </p:nvPr>
        </p:nvSpPr>
        <p:spPr>
          <a:xfrm>
            <a:off x="457200" y="27464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E67C8"/>
              </a:buClr>
              <a:buSzPts val="3600"/>
              <a:buFont typeface="Times New Roman"/>
              <a:buNone/>
            </a:pPr>
            <a:br>
              <a:rPr lang="en-US" sz="2800">
                <a:solidFill>
                  <a:srgbClr val="4E67C8"/>
                </a:solidFill>
                <a:latin typeface="Times New Roman"/>
                <a:ea typeface="Times New Roman"/>
                <a:cs typeface="Times New Roman"/>
                <a:sym typeface="Times New Roman"/>
              </a:rPr>
            </a:br>
            <a:r>
              <a:rPr lang="en-US" sz="2800">
                <a:solidFill>
                  <a:srgbClr val="4E67C8"/>
                </a:solidFill>
                <a:latin typeface="Times New Roman"/>
                <a:ea typeface="Times New Roman"/>
                <a:cs typeface="Times New Roman"/>
                <a:sym typeface="Times New Roman"/>
              </a:rPr>
              <a:t>Proposed System</a:t>
            </a:r>
            <a:br>
              <a:rPr lang="en-US" sz="2800">
                <a:solidFill>
                  <a:srgbClr val="4E67C8"/>
                </a:solidFill>
                <a:latin typeface="Times New Roman"/>
                <a:ea typeface="Times New Roman"/>
                <a:cs typeface="Times New Roman"/>
                <a:sym typeface="Times New Roman"/>
              </a:rPr>
            </a:br>
            <a:endParaRPr sz="2800"/>
          </a:p>
        </p:txBody>
      </p:sp>
      <p:sp>
        <p:nvSpPr>
          <p:cNvPr id="240" name="Google Shape;240;p8"/>
          <p:cNvSpPr txBox="1"/>
          <p:nvPr/>
        </p:nvSpPr>
        <p:spPr>
          <a:xfrm>
            <a:off x="8316413" y="6407941"/>
            <a:ext cx="696617" cy="365129"/>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Lucida Sans"/>
              <a:buNone/>
            </a:pPr>
            <a:r>
              <a:t/>
            </a:r>
            <a:endParaRPr b="0" i="0" sz="1400" u="none" cap="none" strike="noStrike">
              <a:solidFill>
                <a:srgbClr val="000000"/>
              </a:solidFill>
              <a:latin typeface="Arial"/>
              <a:ea typeface="Arial"/>
              <a:cs typeface="Arial"/>
              <a:sym typeface="Arial"/>
            </a:endParaRPr>
          </a:p>
        </p:txBody>
      </p:sp>
      <p:sp>
        <p:nvSpPr>
          <p:cNvPr id="241" name="Google Shape;241;p8"/>
          <p:cNvSpPr txBox="1"/>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90538aaf7b_8_68"/>
          <p:cNvSpPr txBox="1"/>
          <p:nvPr>
            <p:ph idx="1" type="body"/>
          </p:nvPr>
        </p:nvSpPr>
        <p:spPr>
          <a:xfrm>
            <a:off x="457200" y="290774"/>
            <a:ext cx="8229600" cy="57168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1300"/>
              </a:spcBef>
              <a:spcAft>
                <a:spcPts val="0"/>
              </a:spcAft>
              <a:buClr>
                <a:srgbClr val="2DA2BF"/>
              </a:buClr>
              <a:buSzPts val="2400"/>
              <a:buFont typeface="Times New Roman"/>
              <a:buChar char="●"/>
            </a:pPr>
            <a:r>
              <a:rPr b="1" lang="en-US" sz="2400">
                <a:solidFill>
                  <a:schemeClr val="dk1"/>
                </a:solidFill>
                <a:latin typeface="Times New Roman"/>
                <a:ea typeface="Times New Roman"/>
                <a:cs typeface="Times New Roman"/>
                <a:sym typeface="Times New Roman"/>
              </a:rPr>
              <a:t>API </a:t>
            </a:r>
            <a:r>
              <a:rPr lang="en-US" sz="2400">
                <a:solidFill>
                  <a:schemeClr val="dk1"/>
                </a:solidFill>
                <a:latin typeface="Times New Roman"/>
                <a:ea typeface="Times New Roman"/>
                <a:cs typeface="Times New Roman"/>
                <a:sym typeface="Times New Roman"/>
              </a:rPr>
              <a:t>: We employ socket-based communication for real-time interactions and JSON for data exchange, ensuring efficient and interactive user experiences.</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2DA2BF"/>
              </a:buClr>
              <a:buSzPts val="2400"/>
              <a:buFont typeface="Times New Roman"/>
              <a:buChar char="●"/>
            </a:pPr>
            <a:r>
              <a:rPr b="1" lang="en-US" sz="2400">
                <a:solidFill>
                  <a:schemeClr val="dk1"/>
                </a:solidFill>
                <a:latin typeface="Times New Roman"/>
                <a:ea typeface="Times New Roman"/>
                <a:cs typeface="Times New Roman"/>
                <a:sym typeface="Times New Roman"/>
              </a:rPr>
              <a:t>Encryption</a:t>
            </a:r>
            <a:r>
              <a:rPr lang="en-US" sz="2400">
                <a:solidFill>
                  <a:schemeClr val="dk1"/>
                </a:solidFill>
                <a:latin typeface="Times New Roman"/>
                <a:ea typeface="Times New Roman"/>
                <a:cs typeface="Times New Roman"/>
                <a:sym typeface="Times New Roman"/>
              </a:rPr>
              <a:t>: The system utilizes homomorphic encryption techniques to secure data at rest and in transit, allowing computations on encrypted data without compromising its privacy.</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2DA2BF"/>
              </a:buClr>
              <a:buSzPts val="2400"/>
              <a:buFont typeface="Times New Roman"/>
              <a:buChar char="●"/>
            </a:pPr>
            <a:r>
              <a:rPr b="1" lang="en-US" sz="2400">
                <a:solidFill>
                  <a:schemeClr val="dk1"/>
                </a:solidFill>
                <a:latin typeface="Times New Roman"/>
                <a:ea typeface="Times New Roman"/>
                <a:cs typeface="Times New Roman"/>
                <a:sym typeface="Times New Roman"/>
              </a:rPr>
              <a:t>Backend Architecture</a:t>
            </a:r>
            <a:r>
              <a:rPr lang="en-US" sz="2400">
                <a:solidFill>
                  <a:schemeClr val="dk1"/>
                </a:solidFill>
                <a:latin typeface="Times New Roman"/>
                <a:ea typeface="Times New Roman"/>
                <a:cs typeface="Times New Roman"/>
                <a:sym typeface="Times New Roman"/>
              </a:rPr>
              <a:t>: Our backend leverages Flask, OpenFL and TensorFlow Federated frameworks in Python, for implementing federated learning on the data collected from the front end and model stacking using ensembling methods on the model vectors obtained from front end. This ensures efficient processing of user data and model updates while maintaining data privacy.</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3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3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3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3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3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3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3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256032" lvl="0" marL="365760" rtl="0" algn="just">
              <a:spcBef>
                <a:spcPts val="1300"/>
              </a:spcBef>
              <a:spcAft>
                <a:spcPts val="0"/>
              </a:spcAft>
              <a:buClr>
                <a:schemeClr val="dk1"/>
              </a:buClr>
              <a:buSzPts val="1904"/>
              <a:buFont typeface="Arial"/>
              <a:buNone/>
            </a:pPr>
            <a:r>
              <a:t/>
            </a:r>
            <a:endParaRPr sz="2400">
              <a:solidFill>
                <a:schemeClr val="dk1"/>
              </a:solidFill>
              <a:latin typeface="Times New Roman"/>
              <a:ea typeface="Times New Roman"/>
              <a:cs typeface="Times New Roman"/>
              <a:sym typeface="Times New Roman"/>
            </a:endParaRPr>
          </a:p>
          <a:p>
            <a:pPr indent="-256032" lvl="0" marL="365760" rtl="0" algn="just">
              <a:spcBef>
                <a:spcPts val="0"/>
              </a:spcBef>
              <a:spcAft>
                <a:spcPts val="0"/>
              </a:spcAft>
              <a:buClr>
                <a:schemeClr val="dk1"/>
              </a:buClr>
              <a:buSzPts val="1904"/>
              <a:buFont typeface="Arial"/>
              <a:buNone/>
            </a:pPr>
            <a:r>
              <a:t/>
            </a:r>
            <a:endParaRPr sz="2400">
              <a:solidFill>
                <a:schemeClr val="dk1"/>
              </a:solidFill>
              <a:latin typeface="Times New Roman"/>
              <a:ea typeface="Times New Roman"/>
              <a:cs typeface="Times New Roman"/>
              <a:sym typeface="Times New Roman"/>
            </a:endParaRPr>
          </a:p>
          <a:p>
            <a:pPr indent="-169670" lvl="0" marL="365760" rtl="0" algn="just">
              <a:spcBef>
                <a:spcPts val="400"/>
              </a:spcBef>
              <a:spcAft>
                <a:spcPts val="0"/>
              </a:spcAft>
              <a:buClr>
                <a:schemeClr val="dk1"/>
              </a:buClr>
              <a:buSzPts val="1360"/>
              <a:buFont typeface="Arial"/>
              <a:buNone/>
            </a:pPr>
            <a:r>
              <a:t/>
            </a:r>
            <a:endParaRPr sz="2400">
              <a:solidFill>
                <a:schemeClr val="dk1"/>
              </a:solidFill>
              <a:latin typeface="Times New Roman"/>
              <a:ea typeface="Times New Roman"/>
              <a:cs typeface="Times New Roman"/>
              <a:sym typeface="Times New Roman"/>
            </a:endParaRPr>
          </a:p>
          <a:p>
            <a:pPr indent="0" lvl="0" marL="0" rtl="0" algn="just">
              <a:spcBef>
                <a:spcPts val="4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9f7550dfd1_0_0"/>
          <p:cNvSpPr txBox="1"/>
          <p:nvPr>
            <p:ph idx="1" type="body"/>
          </p:nvPr>
        </p:nvSpPr>
        <p:spPr>
          <a:xfrm>
            <a:off x="457200" y="1481328"/>
            <a:ext cx="8229600" cy="4526100"/>
          </a:xfrm>
          <a:prstGeom prst="rect">
            <a:avLst/>
          </a:prstGeom>
          <a:noFill/>
          <a:ln>
            <a:noFill/>
          </a:ln>
        </p:spPr>
        <p:txBody>
          <a:bodyPr anchorCtr="0" anchor="t" bIns="45700" lIns="91425" spcFirstLastPara="1" rIns="91425" wrap="square" tIns="45700">
            <a:noAutofit/>
          </a:bodyPr>
          <a:lstStyle/>
          <a:p>
            <a:pPr indent="-256032" lvl="0" marL="365760" marR="0" rtl="0" algn="just">
              <a:lnSpc>
                <a:spcPct val="100000"/>
              </a:lnSpc>
              <a:spcBef>
                <a:spcPts val="0"/>
              </a:spcBef>
              <a:spcAft>
                <a:spcPts val="0"/>
              </a:spcAft>
              <a:buClr>
                <a:srgbClr val="000000"/>
              </a:buClr>
              <a:buSzPts val="1904"/>
              <a:buFont typeface="Arial"/>
              <a:buNone/>
            </a:pPr>
            <a:r>
              <a:t/>
            </a:r>
            <a:endParaRPr sz="2400">
              <a:latin typeface="Times New Roman"/>
              <a:ea typeface="Times New Roman"/>
              <a:cs typeface="Times New Roman"/>
              <a:sym typeface="Times New Roman"/>
            </a:endParaRPr>
          </a:p>
          <a:p>
            <a:pPr indent="-256032" lvl="0" marL="365760" marR="0" rtl="0" algn="just">
              <a:lnSpc>
                <a:spcPct val="100000"/>
              </a:lnSpc>
              <a:spcBef>
                <a:spcPts val="0"/>
              </a:spcBef>
              <a:spcAft>
                <a:spcPts val="0"/>
              </a:spcAft>
              <a:buClr>
                <a:srgbClr val="000000"/>
              </a:buClr>
              <a:buSzPts val="1904"/>
              <a:buFont typeface="Arial"/>
              <a:buNone/>
            </a:pPr>
            <a:r>
              <a:t/>
            </a:r>
            <a:endParaRPr sz="2400">
              <a:latin typeface="Times New Roman"/>
              <a:ea typeface="Times New Roman"/>
              <a:cs typeface="Times New Roman"/>
              <a:sym typeface="Times New Roman"/>
            </a:endParaRPr>
          </a:p>
          <a:p>
            <a:pPr indent="-256032" lvl="0" marL="365760" marR="0" rtl="0" algn="just">
              <a:lnSpc>
                <a:spcPct val="100000"/>
              </a:lnSpc>
              <a:spcBef>
                <a:spcPts val="0"/>
              </a:spcBef>
              <a:spcAft>
                <a:spcPts val="0"/>
              </a:spcAft>
              <a:buClr>
                <a:srgbClr val="000000"/>
              </a:buClr>
              <a:buSzPts val="1904"/>
              <a:buFont typeface="Arial"/>
              <a:buNone/>
            </a:pPr>
            <a:r>
              <a:t/>
            </a:r>
            <a:endParaRPr sz="2400">
              <a:latin typeface="Times New Roman"/>
              <a:ea typeface="Times New Roman"/>
              <a:cs typeface="Times New Roman"/>
              <a:sym typeface="Times New Roman"/>
            </a:endParaRPr>
          </a:p>
        </p:txBody>
      </p:sp>
      <p:sp>
        <p:nvSpPr>
          <p:cNvPr id="254" name="Google Shape;254;g9f7550dfd1_0_0"/>
          <p:cNvSpPr txBox="1"/>
          <p:nvPr>
            <p:ph type="title"/>
          </p:nvPr>
        </p:nvSpPr>
        <p:spPr>
          <a:xfrm>
            <a:off x="129700" y="-26476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E67C8"/>
              </a:buClr>
              <a:buSzPts val="3600"/>
              <a:buFont typeface="Times New Roman"/>
              <a:buNone/>
            </a:pPr>
            <a:r>
              <a:rPr lang="en-US" sz="2800">
                <a:solidFill>
                  <a:srgbClr val="4E67C8"/>
                </a:solidFill>
                <a:latin typeface="Times New Roman"/>
                <a:ea typeface="Times New Roman"/>
                <a:cs typeface="Times New Roman"/>
                <a:sym typeface="Times New Roman"/>
              </a:rPr>
              <a:t>Project Planning/Scheduling</a:t>
            </a:r>
            <a:endParaRPr sz="2800">
              <a:solidFill>
                <a:srgbClr val="4E67C8"/>
              </a:solidFill>
              <a:latin typeface="Times New Roman"/>
              <a:ea typeface="Times New Roman"/>
              <a:cs typeface="Times New Roman"/>
              <a:sym typeface="Times New Roman"/>
            </a:endParaRPr>
          </a:p>
        </p:txBody>
      </p:sp>
      <p:pic>
        <p:nvPicPr>
          <p:cNvPr id="255" name="Google Shape;255;g9f7550dfd1_0_0"/>
          <p:cNvPicPr preferRelativeResize="0"/>
          <p:nvPr/>
        </p:nvPicPr>
        <p:blipFill>
          <a:blip r:embed="rId3">
            <a:alphaModFix/>
          </a:blip>
          <a:stretch>
            <a:fillRect/>
          </a:stretch>
        </p:blipFill>
        <p:spPr>
          <a:xfrm>
            <a:off x="-109175" y="515250"/>
            <a:ext cx="9253176" cy="64582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9"/>
          <p:cNvSpPr txBox="1"/>
          <p:nvPr>
            <p:ph idx="1" type="body"/>
          </p:nvPr>
        </p:nvSpPr>
        <p:spPr>
          <a:xfrm>
            <a:off x="457200" y="1481328"/>
            <a:ext cx="8229600" cy="4525959"/>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lang="en-US"/>
              <a:t>  </a:t>
            </a:r>
            <a:endParaRPr/>
          </a:p>
        </p:txBody>
      </p:sp>
      <p:sp>
        <p:nvSpPr>
          <p:cNvPr id="261" name="Google Shape;261;p9"/>
          <p:cNvSpPr txBox="1"/>
          <p:nvPr>
            <p:ph type="title"/>
          </p:nvPr>
        </p:nvSpPr>
        <p:spPr>
          <a:xfrm>
            <a:off x="457200" y="-6236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E67C8"/>
              </a:buClr>
              <a:buSzPts val="3600"/>
              <a:buFont typeface="Times New Roman"/>
              <a:buNone/>
            </a:pPr>
            <a:r>
              <a:rPr lang="en-US" sz="2800">
                <a:solidFill>
                  <a:srgbClr val="4E67C8"/>
                </a:solidFill>
                <a:latin typeface="Times New Roman"/>
                <a:ea typeface="Times New Roman"/>
                <a:cs typeface="Times New Roman"/>
                <a:sym typeface="Times New Roman"/>
              </a:rPr>
              <a:t>Architecture</a:t>
            </a:r>
            <a:endParaRPr sz="2800"/>
          </a:p>
        </p:txBody>
      </p:sp>
      <p:sp>
        <p:nvSpPr>
          <p:cNvPr id="262" name="Google Shape;262;p9"/>
          <p:cNvSpPr txBox="1"/>
          <p:nvPr/>
        </p:nvSpPr>
        <p:spPr>
          <a:xfrm>
            <a:off x="8460431" y="6407941"/>
            <a:ext cx="552599" cy="36512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400" u="none" cap="none" strike="noStrike">
              <a:solidFill>
                <a:srgbClr val="000000"/>
              </a:solidFill>
              <a:latin typeface="Arial"/>
              <a:ea typeface="Arial"/>
              <a:cs typeface="Arial"/>
              <a:sym typeface="Arial"/>
            </a:endParaRPr>
          </a:p>
        </p:txBody>
      </p:sp>
      <p:pic>
        <p:nvPicPr>
          <p:cNvPr id="263" name="Google Shape;263;p9"/>
          <p:cNvPicPr preferRelativeResize="0"/>
          <p:nvPr/>
        </p:nvPicPr>
        <p:blipFill>
          <a:blip r:embed="rId3">
            <a:alphaModFix/>
          </a:blip>
          <a:stretch>
            <a:fillRect/>
          </a:stretch>
        </p:blipFill>
        <p:spPr>
          <a:xfrm>
            <a:off x="457200" y="824025"/>
            <a:ext cx="8533975" cy="50643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1"/>
          <p:cNvSpPr txBox="1"/>
          <p:nvPr>
            <p:ph idx="1" type="body"/>
          </p:nvPr>
        </p:nvSpPr>
        <p:spPr>
          <a:xfrm>
            <a:off x="457200" y="1154700"/>
            <a:ext cx="8229600" cy="49128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1300"/>
              </a:spcBef>
              <a:spcAft>
                <a:spcPts val="0"/>
              </a:spcAft>
              <a:buSzPts val="2400"/>
              <a:buFont typeface="Times New Roman"/>
              <a:buAutoNum type="arabicPeriod"/>
            </a:pPr>
            <a:r>
              <a:rPr b="1" lang="en-US" sz="2400">
                <a:latin typeface="Times New Roman"/>
                <a:ea typeface="Times New Roman"/>
                <a:cs typeface="Times New Roman"/>
                <a:sym typeface="Times New Roman"/>
              </a:rPr>
              <a:t>Personalized Education</a:t>
            </a:r>
            <a:r>
              <a:rPr lang="en-US" sz="2400">
                <a:latin typeface="Times New Roman"/>
                <a:ea typeface="Times New Roman"/>
                <a:cs typeface="Times New Roman"/>
                <a:sym typeface="Times New Roman"/>
              </a:rPr>
              <a:t>:  The platform can be used to create personalized learning experiences for students, adjusting content, pace, and difficulty based on their unique learning styles and abilities.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AutoNum type="arabicPeriod"/>
            </a:pPr>
            <a:r>
              <a:rPr b="1" lang="en-US" sz="2400">
                <a:latin typeface="Times New Roman"/>
                <a:ea typeface="Times New Roman"/>
                <a:cs typeface="Times New Roman"/>
                <a:sym typeface="Times New Roman"/>
              </a:rPr>
              <a:t>K-12 and Higher Education Institutions</a:t>
            </a:r>
            <a:r>
              <a:rPr lang="en-US" sz="2400">
                <a:latin typeface="Times New Roman"/>
                <a:ea typeface="Times New Roman"/>
                <a:cs typeface="Times New Roman"/>
                <a:sym typeface="Times New Roman"/>
              </a:rPr>
              <a:t>: Universities and colleges adopt this platform to offer </a:t>
            </a:r>
            <a:r>
              <a:rPr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coursework for a diverse student body.</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AutoNum type="arabicPeriod"/>
            </a:pPr>
            <a:r>
              <a:rPr b="1" lang="en-US" sz="2400">
                <a:latin typeface="Times New Roman"/>
                <a:ea typeface="Times New Roman"/>
                <a:cs typeface="Times New Roman"/>
                <a:sym typeface="Times New Roman"/>
              </a:rPr>
              <a:t>Adaptive Language Learning</a:t>
            </a:r>
            <a:r>
              <a:rPr lang="en-US" sz="2400">
                <a:latin typeface="Times New Roman"/>
                <a:ea typeface="Times New Roman"/>
                <a:cs typeface="Times New Roman"/>
                <a:sym typeface="Times New Roman"/>
              </a:rPr>
              <a:t>: Language learning apps and programs can use the platform to customize lessons based on a learner's progress and proficiency.</a:t>
            </a:r>
            <a:endParaRPr sz="2400">
              <a:latin typeface="Times New Roman"/>
              <a:ea typeface="Times New Roman"/>
              <a:cs typeface="Times New Roman"/>
              <a:sym typeface="Times New Roman"/>
            </a:endParaRPr>
          </a:p>
          <a:p>
            <a:pPr indent="0" lvl="0" marL="0" rtl="0" algn="just">
              <a:lnSpc>
                <a:spcPct val="115000"/>
              </a:lnSpc>
              <a:spcBef>
                <a:spcPts val="1300"/>
              </a:spcBef>
              <a:spcAft>
                <a:spcPts val="0"/>
              </a:spcAft>
              <a:buNone/>
            </a:pPr>
            <a:r>
              <a:t/>
            </a:r>
            <a:endParaRPr sz="2400">
              <a:latin typeface="Times New Roman"/>
              <a:ea typeface="Times New Roman"/>
              <a:cs typeface="Times New Roman"/>
              <a:sym typeface="Times New Roman"/>
            </a:endParaRPr>
          </a:p>
          <a:p>
            <a:pPr indent="0" lvl="0" marL="457200" rtl="0" algn="just">
              <a:lnSpc>
                <a:spcPct val="115000"/>
              </a:lnSpc>
              <a:spcBef>
                <a:spcPts val="1300"/>
              </a:spcBef>
              <a:spcAft>
                <a:spcPts val="0"/>
              </a:spcAft>
              <a:buNone/>
            </a:pPr>
            <a:r>
              <a:t/>
            </a:r>
            <a:endParaRPr sz="2400">
              <a:latin typeface="Times New Roman"/>
              <a:ea typeface="Times New Roman"/>
              <a:cs typeface="Times New Roman"/>
              <a:sym typeface="Times New Roman"/>
            </a:endParaRPr>
          </a:p>
          <a:p>
            <a:pPr indent="0" lvl="0" marL="457200" rtl="0" algn="just">
              <a:lnSpc>
                <a:spcPct val="100000"/>
              </a:lnSpc>
              <a:spcBef>
                <a:spcPts val="1300"/>
              </a:spcBef>
              <a:spcAft>
                <a:spcPts val="0"/>
              </a:spcAft>
              <a:buNone/>
            </a:pPr>
            <a:r>
              <a:t/>
            </a:r>
            <a:endParaRPr sz="2400">
              <a:latin typeface="Times New Roman"/>
              <a:ea typeface="Times New Roman"/>
              <a:cs typeface="Times New Roman"/>
              <a:sym typeface="Times New Roman"/>
            </a:endParaRPr>
          </a:p>
        </p:txBody>
      </p:sp>
      <p:sp>
        <p:nvSpPr>
          <p:cNvPr id="269" name="Google Shape;269;p11"/>
          <p:cNvSpPr txBox="1"/>
          <p:nvPr>
            <p:ph type="title"/>
          </p:nvPr>
        </p:nvSpPr>
        <p:spPr>
          <a:xfrm>
            <a:off x="457200" y="19844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E67C8"/>
              </a:buClr>
              <a:buSzPts val="3600"/>
              <a:buFont typeface="Times New Roman"/>
              <a:buNone/>
            </a:pPr>
            <a:r>
              <a:rPr lang="en-US" sz="2800">
                <a:solidFill>
                  <a:srgbClr val="4E67C8"/>
                </a:solidFill>
                <a:latin typeface="Times New Roman"/>
                <a:ea typeface="Times New Roman"/>
                <a:cs typeface="Times New Roman"/>
                <a:sym typeface="Times New Roman"/>
              </a:rPr>
              <a:t>Applications</a:t>
            </a:r>
            <a:endParaRPr sz="2800">
              <a:latin typeface="Times New Roman"/>
              <a:ea typeface="Times New Roman"/>
              <a:cs typeface="Times New Roman"/>
              <a:sym typeface="Times New Roman"/>
            </a:endParaRPr>
          </a:p>
        </p:txBody>
      </p:sp>
      <p:sp>
        <p:nvSpPr>
          <p:cNvPr id="270" name="Google Shape;270;p11"/>
          <p:cNvSpPr txBox="1"/>
          <p:nvPr/>
        </p:nvSpPr>
        <p:spPr>
          <a:xfrm>
            <a:off x="8172404" y="6407941"/>
            <a:ext cx="840635" cy="36512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400" u="none" cap="none" strike="noStrike">
              <a:solidFill>
                <a:srgbClr val="000000"/>
              </a:solidFill>
              <a:latin typeface="Arial"/>
              <a:ea typeface="Arial"/>
              <a:cs typeface="Arial"/>
              <a:sym typeface="Arial"/>
            </a:endParaRPr>
          </a:p>
        </p:txBody>
      </p:sp>
      <p:sp>
        <p:nvSpPr>
          <p:cNvPr id="271" name="Google Shape;271;p11"/>
          <p:cNvSpPr txBox="1"/>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90538aaf7b_8_26"/>
          <p:cNvSpPr txBox="1"/>
          <p:nvPr>
            <p:ph idx="4294967295" type="body"/>
          </p:nvPr>
        </p:nvSpPr>
        <p:spPr>
          <a:xfrm>
            <a:off x="457200" y="866875"/>
            <a:ext cx="8229600" cy="54024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1300"/>
              </a:spcBef>
              <a:spcAft>
                <a:spcPts val="0"/>
              </a:spcAft>
              <a:buSzPts val="2400"/>
              <a:buFont typeface="Times New Roman"/>
              <a:buAutoNum type="arabicPeriod" startAt="4"/>
            </a:pPr>
            <a:r>
              <a:rPr b="1" lang="en-US" sz="2400">
                <a:latin typeface="Times New Roman"/>
                <a:ea typeface="Times New Roman"/>
                <a:cs typeface="Times New Roman"/>
                <a:sym typeface="Times New Roman"/>
              </a:rPr>
              <a:t>Data Security in Educational Institutions</a:t>
            </a:r>
            <a:r>
              <a:rPr lang="en-US" sz="2400">
                <a:latin typeface="Times New Roman"/>
                <a:ea typeface="Times New Roman"/>
                <a:cs typeface="Times New Roman"/>
                <a:sym typeface="Times New Roman"/>
              </a:rPr>
              <a:t>: Schools and universities can ensure the privacy of student data, reducing the risk of data breaches.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AutoNum type="arabicPeriod" startAt="4"/>
            </a:pPr>
            <a:r>
              <a:rPr b="1" lang="en-US" sz="2400">
                <a:latin typeface="Times New Roman"/>
                <a:ea typeface="Times New Roman"/>
                <a:cs typeface="Times New Roman"/>
                <a:sym typeface="Times New Roman"/>
              </a:rPr>
              <a:t>Global Access to Education</a:t>
            </a:r>
            <a:r>
              <a:rPr lang="en-US" sz="2400">
                <a:latin typeface="Times New Roman"/>
                <a:ea typeface="Times New Roman"/>
                <a:cs typeface="Times New Roman"/>
                <a:sym typeface="Times New Roman"/>
              </a:rPr>
              <a:t>: The platform can facilitate remote learning for students worldwide, enabling access to education with limited resources.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AutoNum type="arabicPeriod" startAt="4"/>
            </a:pPr>
            <a:r>
              <a:rPr b="1" lang="en-US" sz="2400">
                <a:latin typeface="Times New Roman"/>
                <a:ea typeface="Times New Roman"/>
                <a:cs typeface="Times New Roman"/>
                <a:sym typeface="Times New Roman"/>
              </a:rPr>
              <a:t>EdTech Startups and Product Development</a:t>
            </a:r>
            <a:r>
              <a:rPr lang="en-US" sz="2400">
                <a:latin typeface="Times New Roman"/>
                <a:ea typeface="Times New Roman"/>
                <a:cs typeface="Times New Roman"/>
                <a:sym typeface="Times New Roman"/>
              </a:rPr>
              <a:t>: startups can use the platform to create innovative, data-secure educational products and services.</a:t>
            </a:r>
            <a:endParaRPr sz="2400">
              <a:latin typeface="Times New Roman"/>
              <a:ea typeface="Times New Roman"/>
              <a:cs typeface="Times New Roman"/>
              <a:sym typeface="Times New Roman"/>
            </a:endParaRPr>
          </a:p>
          <a:p>
            <a:pPr indent="0" lvl="0" marL="0" rtl="0" algn="just">
              <a:lnSpc>
                <a:spcPct val="115000"/>
              </a:lnSpc>
              <a:spcBef>
                <a:spcPts val="1300"/>
              </a:spcBef>
              <a:spcAft>
                <a:spcPts val="0"/>
              </a:spcAft>
              <a:buNone/>
            </a:pPr>
            <a:r>
              <a:t/>
            </a:r>
            <a:endParaRPr sz="2400">
              <a:latin typeface="Times New Roman"/>
              <a:ea typeface="Times New Roman"/>
              <a:cs typeface="Times New Roman"/>
              <a:sym typeface="Times New Roman"/>
            </a:endParaRPr>
          </a:p>
          <a:p>
            <a:pPr indent="0" lvl="0" marL="0" rtl="0" algn="just">
              <a:lnSpc>
                <a:spcPct val="115000"/>
              </a:lnSpc>
              <a:spcBef>
                <a:spcPts val="1300"/>
              </a:spcBef>
              <a:spcAft>
                <a:spcPts val="0"/>
              </a:spcAft>
              <a:buNone/>
            </a:pPr>
            <a:r>
              <a:t/>
            </a:r>
            <a:endParaRPr sz="2400">
              <a:latin typeface="Times New Roman"/>
              <a:ea typeface="Times New Roman"/>
              <a:cs typeface="Times New Roman"/>
              <a:sym typeface="Times New Roman"/>
            </a:endParaRPr>
          </a:p>
          <a:p>
            <a:pPr indent="0" lvl="0" marL="457200" rtl="0" algn="just">
              <a:lnSpc>
                <a:spcPct val="115000"/>
              </a:lnSpc>
              <a:spcBef>
                <a:spcPts val="1300"/>
              </a:spcBef>
              <a:spcAft>
                <a:spcPts val="0"/>
              </a:spcAft>
              <a:buNone/>
            </a:pPr>
            <a:r>
              <a:t/>
            </a:r>
            <a:endParaRPr sz="2400">
              <a:latin typeface="Times New Roman"/>
              <a:ea typeface="Times New Roman"/>
              <a:cs typeface="Times New Roman"/>
              <a:sym typeface="Times New Roman"/>
            </a:endParaRPr>
          </a:p>
          <a:p>
            <a:pPr indent="0" lvl="0" marL="457200" rtl="0" algn="just">
              <a:lnSpc>
                <a:spcPct val="100000"/>
              </a:lnSpc>
              <a:spcBef>
                <a:spcPts val="1300"/>
              </a:spcBef>
              <a:spcAft>
                <a:spcPts val="0"/>
              </a:spcAft>
              <a:buNone/>
            </a:pPr>
            <a:r>
              <a:t/>
            </a:r>
            <a:endParaRPr sz="2400">
              <a:latin typeface="Times New Roman"/>
              <a:ea typeface="Times New Roman"/>
              <a:cs typeface="Times New Roman"/>
              <a:sym typeface="Times New Roman"/>
            </a:endParaRPr>
          </a:p>
        </p:txBody>
      </p:sp>
      <p:sp>
        <p:nvSpPr>
          <p:cNvPr id="278" name="Google Shape;278;g290538aaf7b_8_26"/>
          <p:cNvSpPr txBox="1"/>
          <p:nvPr/>
        </p:nvSpPr>
        <p:spPr>
          <a:xfrm>
            <a:off x="8172404" y="6407941"/>
            <a:ext cx="840600" cy="3651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400" u="none" cap="none" strike="noStrike">
              <a:solidFill>
                <a:srgbClr val="000000"/>
              </a:solidFill>
              <a:latin typeface="Arial"/>
              <a:ea typeface="Arial"/>
              <a:cs typeface="Arial"/>
              <a:sym typeface="Arial"/>
            </a:endParaRPr>
          </a:p>
        </p:txBody>
      </p:sp>
      <p:sp>
        <p:nvSpPr>
          <p:cNvPr id="279" name="Google Shape;279;g290538aaf7b_8_26"/>
          <p:cNvSpPr txBox="1"/>
          <p:nvPr/>
        </p:nvSpPr>
        <p:spPr>
          <a:xfrm>
            <a:off x="4380067" y="6407941"/>
            <a:ext cx="2350800" cy="3651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2"/>
          <p:cNvSpPr txBox="1"/>
          <p:nvPr>
            <p:ph idx="1" type="body"/>
          </p:nvPr>
        </p:nvSpPr>
        <p:spPr>
          <a:xfrm>
            <a:off x="457200" y="1100325"/>
            <a:ext cx="8229600" cy="5027400"/>
          </a:xfrm>
          <a:prstGeom prst="rect">
            <a:avLst/>
          </a:prstGeom>
          <a:noFill/>
          <a:ln>
            <a:noFill/>
          </a:ln>
        </p:spPr>
        <p:txBody>
          <a:bodyPr anchorCtr="0" anchor="t" bIns="45700" lIns="91425" spcFirstLastPara="1" rIns="91425" wrap="square" tIns="45700">
            <a:noAutofit/>
          </a:bodyPr>
          <a:lstStyle/>
          <a:p>
            <a:pPr indent="-256032" lvl="0" marL="365760" rtl="0" algn="just">
              <a:lnSpc>
                <a:spcPct val="100000"/>
              </a:lnSpc>
              <a:spcBef>
                <a:spcPts val="0"/>
              </a:spcBef>
              <a:spcAft>
                <a:spcPts val="0"/>
              </a:spcAft>
              <a:buSzPts val="1088"/>
              <a:buNone/>
            </a:pPr>
            <a:r>
              <a:rPr lang="en-US" sz="2400">
                <a:latin typeface="Times New Roman"/>
                <a:ea typeface="Times New Roman"/>
                <a:cs typeface="Times New Roman"/>
                <a:sym typeface="Times New Roman"/>
              </a:rPr>
              <a:t>[1]</a:t>
            </a:r>
            <a:r>
              <a:rPr lang="en-US" sz="2400">
                <a:solidFill>
                  <a:srgbClr val="222222"/>
                </a:solidFill>
                <a:highlight>
                  <a:srgbClr val="FFFFFF"/>
                </a:highlight>
                <a:latin typeface="Times New Roman"/>
                <a:ea typeface="Times New Roman"/>
                <a:cs typeface="Times New Roman"/>
                <a:sym typeface="Times New Roman"/>
              </a:rPr>
              <a:t>Kurniawan, H.; Mambo, M. Homomorphic Encryption-Based  Federated Privacy Preservation for Deep Learning. Entropy </a:t>
            </a:r>
            <a:r>
              <a:rPr b="1" lang="en-US" sz="2400">
                <a:solidFill>
                  <a:srgbClr val="222222"/>
                </a:solidFill>
                <a:highlight>
                  <a:srgbClr val="FFFFFF"/>
                </a:highlight>
                <a:latin typeface="Times New Roman"/>
                <a:ea typeface="Times New Roman"/>
                <a:cs typeface="Times New Roman"/>
                <a:sym typeface="Times New Roman"/>
              </a:rPr>
              <a:t>2022</a:t>
            </a:r>
            <a:r>
              <a:rPr lang="en-US" sz="2400">
                <a:solidFill>
                  <a:srgbClr val="222222"/>
                </a:solidFill>
                <a:highlight>
                  <a:srgbClr val="FFFFFF"/>
                </a:highlight>
                <a:latin typeface="Times New Roman"/>
                <a:ea typeface="Times New Roman"/>
                <a:cs typeface="Times New Roman"/>
                <a:sym typeface="Times New Roman"/>
              </a:rPr>
              <a:t>, </a:t>
            </a:r>
            <a:r>
              <a:rPr i="1" lang="en-US" sz="2400">
                <a:solidFill>
                  <a:srgbClr val="222222"/>
                </a:solidFill>
                <a:highlight>
                  <a:srgbClr val="FFFFFF"/>
                </a:highlight>
                <a:latin typeface="Times New Roman"/>
                <a:ea typeface="Times New Roman"/>
                <a:cs typeface="Times New Roman"/>
                <a:sym typeface="Times New Roman"/>
              </a:rPr>
              <a:t>24</a:t>
            </a:r>
            <a:r>
              <a:rPr lang="en-US" sz="2400">
                <a:solidFill>
                  <a:srgbClr val="222222"/>
                </a:solidFill>
                <a:highlight>
                  <a:srgbClr val="FFFFFF"/>
                </a:highlight>
                <a:latin typeface="Times New Roman"/>
                <a:ea typeface="Times New Roman"/>
                <a:cs typeface="Times New Roman"/>
                <a:sym typeface="Times New Roman"/>
              </a:rPr>
              <a:t>, 1545. </a:t>
            </a:r>
            <a:r>
              <a:rPr lang="en-US" sz="24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https://doi.org/10.3390/e24111545</a:t>
            </a:r>
            <a:endParaRPr sz="2400">
              <a:solidFill>
                <a:schemeClr val="dk1"/>
              </a:solidFill>
              <a:highlight>
                <a:srgbClr val="FFFFFF"/>
              </a:highlight>
              <a:latin typeface="Times New Roman"/>
              <a:ea typeface="Times New Roman"/>
              <a:cs typeface="Times New Roman"/>
              <a:sym typeface="Times New Roman"/>
            </a:endParaRPr>
          </a:p>
          <a:p>
            <a:pPr indent="-256032" lvl="0" marL="365760" rtl="0" algn="just">
              <a:lnSpc>
                <a:spcPct val="100000"/>
              </a:lnSpc>
              <a:spcBef>
                <a:spcPts val="0"/>
              </a:spcBef>
              <a:spcAft>
                <a:spcPts val="0"/>
              </a:spcAft>
              <a:buSzPts val="1088"/>
              <a:buNone/>
            </a:pPr>
            <a:r>
              <a:t/>
            </a:r>
            <a:endParaRPr sz="2400">
              <a:solidFill>
                <a:srgbClr val="222222"/>
              </a:solidFill>
              <a:highlight>
                <a:srgbClr val="FFFFFF"/>
              </a:highlight>
              <a:latin typeface="Times New Roman"/>
              <a:ea typeface="Times New Roman"/>
              <a:cs typeface="Times New Roman"/>
              <a:sym typeface="Times New Roman"/>
            </a:endParaRPr>
          </a:p>
          <a:p>
            <a:pPr indent="-256032" lvl="0" marL="365760" rtl="0" algn="just">
              <a:lnSpc>
                <a:spcPct val="100000"/>
              </a:lnSpc>
              <a:spcBef>
                <a:spcPts val="0"/>
              </a:spcBef>
              <a:spcAft>
                <a:spcPts val="0"/>
              </a:spcAft>
              <a:buSzPts val="1088"/>
              <a:buNone/>
            </a:pPr>
            <a:r>
              <a:rPr lang="en-US" sz="2400">
                <a:latin typeface="Times New Roman"/>
                <a:ea typeface="Times New Roman"/>
                <a:cs typeface="Times New Roman"/>
                <a:sym typeface="Times New Roman"/>
              </a:rPr>
              <a:t>[2] Xia, Q., Ye, W., Tao, Z., Wu, J. and Li, Q., 2021. A survey of federated learning for edge computing: Research problems and solutions. High-Confidence Computing, 1(1), p.100008.</a:t>
            </a:r>
            <a:endParaRPr sz="2400">
              <a:latin typeface="Times New Roman"/>
              <a:ea typeface="Times New Roman"/>
              <a:cs typeface="Times New Roman"/>
              <a:sym typeface="Times New Roman"/>
            </a:endParaRPr>
          </a:p>
          <a:p>
            <a:pPr indent="-256032" lvl="0" marL="365760" rtl="0" algn="just">
              <a:lnSpc>
                <a:spcPct val="100000"/>
              </a:lnSpc>
              <a:spcBef>
                <a:spcPts val="0"/>
              </a:spcBef>
              <a:spcAft>
                <a:spcPts val="0"/>
              </a:spcAft>
              <a:buSzPts val="1088"/>
              <a:buNone/>
            </a:pPr>
            <a:r>
              <a:t/>
            </a:r>
            <a:endParaRPr sz="2400">
              <a:latin typeface="Times New Roman"/>
              <a:ea typeface="Times New Roman"/>
              <a:cs typeface="Times New Roman"/>
              <a:sym typeface="Times New Roman"/>
            </a:endParaRPr>
          </a:p>
          <a:p>
            <a:pPr indent="-256032" lvl="0" marL="365760" rtl="0" algn="just">
              <a:lnSpc>
                <a:spcPct val="100000"/>
              </a:lnSpc>
              <a:spcBef>
                <a:spcPts val="0"/>
              </a:spcBef>
              <a:spcAft>
                <a:spcPts val="0"/>
              </a:spcAft>
              <a:buSzPts val="1088"/>
              <a:buNone/>
            </a:pPr>
            <a:r>
              <a:rPr lang="en-US" sz="2400">
                <a:latin typeface="Times New Roman"/>
                <a:ea typeface="Times New Roman"/>
                <a:cs typeface="Times New Roman"/>
                <a:sym typeface="Times New Roman"/>
              </a:rPr>
              <a:t>[3]Kurniawan, H. and Mambo, M., 2022. Homomorphic Encryption-Based Federated Privacy Preservation for Deep Active Learning. Entropy, 24(11), p.1545. </a:t>
            </a:r>
            <a:endParaRPr sz="2400">
              <a:latin typeface="Times New Roman"/>
              <a:ea typeface="Times New Roman"/>
              <a:cs typeface="Times New Roman"/>
              <a:sym typeface="Times New Roman"/>
            </a:endParaRPr>
          </a:p>
          <a:p>
            <a:pPr indent="-256032" lvl="0" marL="365760" rtl="0" algn="just">
              <a:lnSpc>
                <a:spcPct val="100000"/>
              </a:lnSpc>
              <a:spcBef>
                <a:spcPts val="0"/>
              </a:spcBef>
              <a:spcAft>
                <a:spcPts val="0"/>
              </a:spcAft>
              <a:buClr>
                <a:srgbClr val="000000"/>
              </a:buClr>
              <a:buSzPts val="1088"/>
              <a:buFont typeface="Arial"/>
              <a:buNone/>
            </a:pPr>
            <a:r>
              <a:t/>
            </a:r>
            <a:endParaRPr sz="2400">
              <a:latin typeface="Times New Roman"/>
              <a:ea typeface="Times New Roman"/>
              <a:cs typeface="Times New Roman"/>
              <a:sym typeface="Times New Roman"/>
            </a:endParaRPr>
          </a:p>
          <a:p>
            <a:pPr indent="-256032" lvl="0" marL="365760" rtl="0" algn="just">
              <a:lnSpc>
                <a:spcPct val="100000"/>
              </a:lnSpc>
              <a:spcBef>
                <a:spcPts val="0"/>
              </a:spcBef>
              <a:spcAft>
                <a:spcPts val="0"/>
              </a:spcAft>
              <a:buSzPts val="1088"/>
              <a:buNone/>
            </a:pPr>
            <a:r>
              <a:t/>
            </a:r>
            <a:endParaRPr sz="2400">
              <a:latin typeface="Times New Roman"/>
              <a:ea typeface="Times New Roman"/>
              <a:cs typeface="Times New Roman"/>
              <a:sym typeface="Times New Roman"/>
            </a:endParaRPr>
          </a:p>
          <a:p>
            <a:pPr indent="-256032" lvl="0" marL="365760" rtl="0" algn="just">
              <a:lnSpc>
                <a:spcPct val="100000"/>
              </a:lnSpc>
              <a:spcBef>
                <a:spcPts val="400"/>
              </a:spcBef>
              <a:spcAft>
                <a:spcPts val="0"/>
              </a:spcAft>
              <a:buSzPts val="1836"/>
              <a:buNone/>
            </a:pPr>
            <a:r>
              <a:t/>
            </a:r>
            <a:endParaRPr sz="2400">
              <a:latin typeface="Times New Roman"/>
              <a:ea typeface="Times New Roman"/>
              <a:cs typeface="Times New Roman"/>
              <a:sym typeface="Times New Roman"/>
            </a:endParaRPr>
          </a:p>
        </p:txBody>
      </p:sp>
      <p:sp>
        <p:nvSpPr>
          <p:cNvPr id="286" name="Google Shape;286;p12"/>
          <p:cNvSpPr txBox="1"/>
          <p:nvPr>
            <p:ph type="title"/>
          </p:nvPr>
        </p:nvSpPr>
        <p:spPr>
          <a:xfrm>
            <a:off x="457200" y="-3016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E67C8"/>
              </a:buClr>
              <a:buSzPts val="3600"/>
              <a:buFont typeface="Times New Roman"/>
              <a:buNone/>
            </a:pPr>
            <a:r>
              <a:rPr lang="en-US" sz="2800">
                <a:solidFill>
                  <a:srgbClr val="4E67C8"/>
                </a:solidFill>
                <a:latin typeface="Times New Roman"/>
                <a:ea typeface="Times New Roman"/>
                <a:cs typeface="Times New Roman"/>
                <a:sym typeface="Times New Roman"/>
              </a:rPr>
              <a:t>References</a:t>
            </a:r>
            <a:endParaRPr sz="2800">
              <a:latin typeface="Times New Roman"/>
              <a:ea typeface="Times New Roman"/>
              <a:cs typeface="Times New Roman"/>
              <a:sym typeface="Times New Roman"/>
            </a:endParaRPr>
          </a:p>
        </p:txBody>
      </p:sp>
      <p:sp>
        <p:nvSpPr>
          <p:cNvPr id="287" name="Google Shape;287;p12"/>
          <p:cNvSpPr txBox="1"/>
          <p:nvPr/>
        </p:nvSpPr>
        <p:spPr>
          <a:xfrm>
            <a:off x="8647270" y="6407941"/>
            <a:ext cx="365760" cy="365129"/>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Lucida Sans"/>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90538aaf7b_8_3"/>
          <p:cNvSpPr txBox="1"/>
          <p:nvPr>
            <p:ph idx="1" type="body"/>
          </p:nvPr>
        </p:nvSpPr>
        <p:spPr>
          <a:xfrm>
            <a:off x="457200" y="603175"/>
            <a:ext cx="8229600" cy="5404200"/>
          </a:xfrm>
          <a:prstGeom prst="rect">
            <a:avLst/>
          </a:prstGeom>
        </p:spPr>
        <p:txBody>
          <a:bodyPr anchorCtr="0" anchor="t" bIns="45700" lIns="91425" spcFirstLastPara="1" rIns="91425" wrap="square" tIns="45700">
            <a:noAutofit/>
          </a:bodyPr>
          <a:lstStyle/>
          <a:p>
            <a:pPr indent="-256032" lvl="0" marL="365760" rtl="0" algn="just">
              <a:spcBef>
                <a:spcPts val="0"/>
              </a:spcBef>
              <a:spcAft>
                <a:spcPts val="0"/>
              </a:spcAft>
              <a:buNone/>
            </a:pPr>
            <a:r>
              <a:rPr lang="en-US" sz="2400">
                <a:solidFill>
                  <a:schemeClr val="dk1"/>
                </a:solidFill>
                <a:latin typeface="Times New Roman"/>
                <a:ea typeface="Times New Roman"/>
                <a:cs typeface="Times New Roman"/>
                <a:sym typeface="Times New Roman"/>
              </a:rPr>
              <a:t>[4] Truex, S., Baracaldo, N., Anwar, A., Steinke, T., Ludwig, H., Zhang, R. and Zhou, Y., 2019, November. A hybrid approach to privacy-preserving federated learning. In Proceedings of the 12th ACM on artificial intelligence and security (pp. 1-11).</a:t>
            </a:r>
            <a:endParaRPr sz="2400">
              <a:solidFill>
                <a:schemeClr val="dk1"/>
              </a:solidFill>
              <a:latin typeface="Times New Roman"/>
              <a:ea typeface="Times New Roman"/>
              <a:cs typeface="Times New Roman"/>
              <a:sym typeface="Times New Roman"/>
            </a:endParaRPr>
          </a:p>
          <a:p>
            <a:pPr indent="-256032" lvl="0" marL="365760" rtl="0" algn="just">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256032" lvl="0" marL="365760" rtl="0" algn="just">
              <a:spcBef>
                <a:spcPts val="0"/>
              </a:spcBef>
              <a:spcAft>
                <a:spcPts val="0"/>
              </a:spcAft>
              <a:buNone/>
            </a:pPr>
            <a:r>
              <a:rPr lang="en-US" sz="2400">
                <a:latin typeface="Times New Roman"/>
                <a:ea typeface="Times New Roman"/>
                <a:cs typeface="Times New Roman"/>
                <a:sym typeface="Times New Roman"/>
              </a:rPr>
              <a:t>[5] Wu, Q., He, K. and Chen, X., 2020. Personalized federated learning for intelligent IoT applications: A cloud-edge based framework. IEEE Open Journal of the Computer Society, 1, pp.35-44.</a:t>
            </a:r>
            <a:endParaRPr sz="2400">
              <a:latin typeface="Times New Roman"/>
              <a:ea typeface="Times New Roman"/>
              <a:cs typeface="Times New Roman"/>
              <a:sym typeface="Times New Roman"/>
            </a:endParaRPr>
          </a:p>
          <a:p>
            <a:pPr indent="-256032" lvl="0" marL="365760" rtl="0" algn="just">
              <a:spcBef>
                <a:spcPts val="0"/>
              </a:spcBef>
              <a:spcAft>
                <a:spcPts val="0"/>
              </a:spcAft>
              <a:buClr>
                <a:srgbClr val="000000"/>
              </a:buClr>
              <a:buSzPts val="1088"/>
              <a:buFont typeface="Arial"/>
              <a:buNone/>
            </a:pPr>
            <a:r>
              <a:t/>
            </a:r>
            <a:endParaRPr sz="2400">
              <a:latin typeface="Times New Roman"/>
              <a:ea typeface="Times New Roman"/>
              <a:cs typeface="Times New Roman"/>
              <a:sym typeface="Times New Roman"/>
            </a:endParaRPr>
          </a:p>
          <a:p>
            <a:pPr indent="-256032" lvl="0" marL="365760" rtl="0" algn="just">
              <a:spcBef>
                <a:spcPts val="0"/>
              </a:spcBef>
              <a:spcAft>
                <a:spcPts val="0"/>
              </a:spcAft>
              <a:buClr>
                <a:srgbClr val="000000"/>
              </a:buClr>
              <a:buSzPts val="1088"/>
              <a:buFont typeface="Arial"/>
              <a:buNone/>
            </a:pPr>
            <a:r>
              <a:rPr lang="en-US" sz="2400">
                <a:latin typeface="Times New Roman"/>
                <a:ea typeface="Times New Roman"/>
                <a:cs typeface="Times New Roman"/>
                <a:sym typeface="Times New Roman"/>
              </a:rPr>
              <a:t>[6] T. Li, A. K. Sahu, A. Talwalkar and V. Smith, "Federated Learning: Challenges, Methods, and Future Directions," in IEEE Signal Processing Magazine, vol. 37, no. 3, pp. 50-60, May 2020.</a:t>
            </a:r>
            <a:endParaRPr sz="2400">
              <a:latin typeface="Times New Roman"/>
              <a:ea typeface="Times New Roman"/>
              <a:cs typeface="Times New Roman"/>
              <a:sym typeface="Times New Roman"/>
            </a:endParaRPr>
          </a:p>
          <a:p>
            <a:pPr indent="-256032" lvl="0" marL="365760" rtl="0" algn="just">
              <a:spcBef>
                <a:spcPts val="400"/>
              </a:spcBef>
              <a:spcAft>
                <a:spcPts val="0"/>
              </a:spcAft>
              <a:buClr>
                <a:srgbClr val="000000"/>
              </a:buClr>
              <a:buSzPts val="1836"/>
              <a:buFont typeface="Arial"/>
              <a:buNone/>
            </a:pPr>
            <a:r>
              <a:t/>
            </a:r>
            <a:endParaRPr sz="2400">
              <a:latin typeface="Times New Roman"/>
              <a:ea typeface="Times New Roman"/>
              <a:cs typeface="Times New Roman"/>
              <a:sym typeface="Times New Roman"/>
            </a:endParaRPr>
          </a:p>
          <a:p>
            <a:pPr indent="0" lvl="0" marL="0" rtl="0" algn="just">
              <a:spcBef>
                <a:spcPts val="4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90538aaf7b_8_38"/>
          <p:cNvSpPr txBox="1"/>
          <p:nvPr>
            <p:ph idx="1" type="body"/>
          </p:nvPr>
        </p:nvSpPr>
        <p:spPr>
          <a:xfrm>
            <a:off x="457200" y="692425"/>
            <a:ext cx="8229600" cy="5315100"/>
          </a:xfrm>
          <a:prstGeom prst="rect">
            <a:avLst/>
          </a:prstGeom>
        </p:spPr>
        <p:txBody>
          <a:bodyPr anchorCtr="0" anchor="t" bIns="45700" lIns="91425" spcFirstLastPara="1" rIns="91425" wrap="square" tIns="45700">
            <a:noAutofit/>
          </a:bodyPr>
          <a:lstStyle/>
          <a:p>
            <a:pPr indent="-256032" lvl="0" marL="365760" rtl="0" algn="just">
              <a:spcBef>
                <a:spcPts val="0"/>
              </a:spcBef>
              <a:spcAft>
                <a:spcPts val="0"/>
              </a:spcAft>
              <a:buNone/>
            </a:pPr>
            <a:r>
              <a:rPr lang="en-US" sz="2400">
                <a:solidFill>
                  <a:schemeClr val="dk1"/>
                </a:solidFill>
                <a:latin typeface="Times New Roman"/>
                <a:ea typeface="Times New Roman"/>
                <a:cs typeface="Times New Roman"/>
                <a:sym typeface="Times New Roman"/>
              </a:rPr>
              <a:t>[7] Brecko, A., Kajati, E., Koziorek, J. and Zolotova, I., 2022. Federated learning for edge computing: A survey. Applied Sciences, 12(18), p.9124. </a:t>
            </a:r>
            <a:endParaRPr sz="2400">
              <a:solidFill>
                <a:schemeClr val="dk1"/>
              </a:solidFill>
              <a:latin typeface="Times New Roman"/>
              <a:ea typeface="Times New Roman"/>
              <a:cs typeface="Times New Roman"/>
              <a:sym typeface="Times New Roman"/>
            </a:endParaRPr>
          </a:p>
          <a:p>
            <a:pPr indent="-256032" lvl="0" marL="365760" rtl="0" algn="just">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256032" lvl="0" marL="365760" rtl="0" algn="just">
              <a:spcBef>
                <a:spcPts val="0"/>
              </a:spcBef>
              <a:spcAft>
                <a:spcPts val="0"/>
              </a:spcAft>
              <a:buNone/>
            </a:pPr>
            <a:r>
              <a:rPr lang="en-US" sz="2400">
                <a:solidFill>
                  <a:schemeClr val="dk1"/>
                </a:solidFill>
                <a:latin typeface="Times New Roman"/>
                <a:ea typeface="Times New Roman"/>
                <a:cs typeface="Times New Roman"/>
                <a:sym typeface="Times New Roman"/>
              </a:rPr>
              <a:t>[8] Muñoz, A., Ríos, R., Román, R. and López, J., 2023. A survey on the (in) security of trusted execution environments. Computers &amp; Security, 129, p.103180. </a:t>
            </a:r>
            <a:endParaRPr sz="2400">
              <a:solidFill>
                <a:schemeClr val="dk1"/>
              </a:solidFill>
              <a:latin typeface="Times New Roman"/>
              <a:ea typeface="Times New Roman"/>
              <a:cs typeface="Times New Roman"/>
              <a:sym typeface="Times New Roman"/>
            </a:endParaRPr>
          </a:p>
          <a:p>
            <a:pPr indent="-256032" lvl="0" marL="365760" rtl="0" algn="just">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256032" lvl="0" marL="365760" rtl="0" algn="just">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[9] Liu, X., Li, H., Xu, G., Lu, R. and He, M., 2020. Adaptive privacy-preserving federated learning. Peer  applications.</a:t>
            </a:r>
            <a:endParaRPr sz="2400">
              <a:solidFill>
                <a:schemeClr val="dk1"/>
              </a:solidFill>
              <a:latin typeface="Times New Roman"/>
              <a:ea typeface="Times New Roman"/>
              <a:cs typeface="Times New Roman"/>
              <a:sym typeface="Times New Roman"/>
            </a:endParaRPr>
          </a:p>
          <a:p>
            <a:pPr indent="0" lvl="0" marL="0" rtl="0" algn="just">
              <a:spcBef>
                <a:spcPts val="4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p4"/>
          <p:cNvSpPr txBox="1"/>
          <p:nvPr>
            <p:ph idx="1" type="body"/>
          </p:nvPr>
        </p:nvSpPr>
        <p:spPr>
          <a:xfrm>
            <a:off x="0" y="454800"/>
            <a:ext cx="8686800" cy="5948400"/>
          </a:xfrm>
          <a:prstGeom prst="rect">
            <a:avLst/>
          </a:prstGeom>
          <a:noFill/>
          <a:ln>
            <a:noFill/>
          </a:ln>
        </p:spPr>
        <p:txBody>
          <a:bodyPr anchorCtr="0" anchor="t" bIns="45700" lIns="91425" spcFirstLastPara="1" rIns="91425" wrap="square" tIns="45700">
            <a:noAutofit/>
          </a:bodyPr>
          <a:lstStyle/>
          <a:p>
            <a:pPr indent="0" lvl="0" marL="457200" rtl="0" algn="just">
              <a:lnSpc>
                <a:spcPct val="100000"/>
              </a:lnSpc>
              <a:spcBef>
                <a:spcPts val="1500"/>
              </a:spcBef>
              <a:spcAft>
                <a:spcPts val="0"/>
              </a:spcAft>
              <a:buNone/>
            </a:pPr>
            <a:r>
              <a:rPr b="1" lang="en-US" sz="2400">
                <a:latin typeface="Times New Roman"/>
                <a:ea typeface="Times New Roman"/>
                <a:cs typeface="Times New Roman"/>
                <a:sym typeface="Times New Roman"/>
              </a:rPr>
              <a:t>Domain Related Objectives</a:t>
            </a:r>
            <a:endParaRPr b="1" sz="2400">
              <a:latin typeface="Times New Roman"/>
              <a:ea typeface="Times New Roman"/>
              <a:cs typeface="Times New Roman"/>
              <a:sym typeface="Times New Roman"/>
            </a:endParaRPr>
          </a:p>
          <a:p>
            <a:pPr indent="-374650" lvl="0" marL="457200" rtl="0" algn="just">
              <a:lnSpc>
                <a:spcPct val="115000"/>
              </a:lnSpc>
              <a:spcBef>
                <a:spcPts val="1500"/>
              </a:spcBef>
              <a:spcAft>
                <a:spcPts val="0"/>
              </a:spcAft>
              <a:buSzPts val="2300"/>
              <a:buFont typeface="Times New Roman"/>
              <a:buChar char="●"/>
            </a:pPr>
            <a:r>
              <a:rPr lang="en-US" sz="2300">
                <a:latin typeface="Times New Roman"/>
                <a:ea typeface="Times New Roman"/>
                <a:cs typeface="Times New Roman"/>
                <a:sym typeface="Times New Roman"/>
              </a:rPr>
              <a:t>To implement robust privacy-preserving techniques within a  framework to solve Privacy challenge in Federated Learning.</a:t>
            </a:r>
            <a:endParaRPr sz="2300">
              <a:latin typeface="Times New Roman"/>
              <a:ea typeface="Times New Roman"/>
              <a:cs typeface="Times New Roman"/>
              <a:sym typeface="Times New Roman"/>
            </a:endParaRPr>
          </a:p>
          <a:p>
            <a:pPr indent="-374650" lvl="0" marL="457200" rtl="0" algn="just">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Distributed model training across edge devices to reduce the need for central data training, minimizing privacy and security risks.</a:t>
            </a:r>
            <a:endParaRPr sz="2300">
              <a:latin typeface="Times New Roman"/>
              <a:ea typeface="Times New Roman"/>
              <a:cs typeface="Times New Roman"/>
              <a:sym typeface="Times New Roman"/>
            </a:endParaRPr>
          </a:p>
          <a:p>
            <a:pPr indent="0" lvl="0" marL="457200" rtl="0" algn="just">
              <a:lnSpc>
                <a:spcPct val="115000"/>
              </a:lnSpc>
              <a:spcBef>
                <a:spcPts val="1500"/>
              </a:spcBef>
              <a:spcAft>
                <a:spcPts val="0"/>
              </a:spcAft>
              <a:buNone/>
            </a:pPr>
            <a:r>
              <a:rPr b="1" lang="en-US" sz="2400">
                <a:latin typeface="Times New Roman"/>
                <a:ea typeface="Times New Roman"/>
                <a:cs typeface="Times New Roman"/>
                <a:sym typeface="Times New Roman"/>
              </a:rPr>
              <a:t>Application Related Objectives</a:t>
            </a:r>
            <a:endParaRPr b="1" sz="2400">
              <a:latin typeface="Times New Roman"/>
              <a:ea typeface="Times New Roman"/>
              <a:cs typeface="Times New Roman"/>
              <a:sym typeface="Times New Roman"/>
            </a:endParaRPr>
          </a:p>
          <a:p>
            <a:pPr indent="-374650" lvl="0" marL="457200" rtl="0" algn="just">
              <a:lnSpc>
                <a:spcPct val="100000"/>
              </a:lnSpc>
              <a:spcBef>
                <a:spcPts val="1500"/>
              </a:spcBef>
              <a:spcAft>
                <a:spcPts val="0"/>
              </a:spcAft>
              <a:buSzPts val="2300"/>
              <a:buFont typeface="Times New Roman"/>
              <a:buChar char="●"/>
            </a:pPr>
            <a:r>
              <a:rPr lang="en-US" sz="2300">
                <a:latin typeface="Times New Roman"/>
                <a:ea typeface="Times New Roman"/>
                <a:cs typeface="Times New Roman"/>
                <a:sym typeface="Times New Roman"/>
              </a:rPr>
              <a:t>To build a robust and secure infrastructure for collecting, storing, and processing student data, ensuring data integrity and confidentiality.</a:t>
            </a:r>
            <a:endParaRPr sz="2300">
              <a:latin typeface="Times New Roman"/>
              <a:ea typeface="Times New Roman"/>
              <a:cs typeface="Times New Roman"/>
              <a:sym typeface="Times New Roman"/>
            </a:endParaRPr>
          </a:p>
          <a:p>
            <a:pPr indent="-374650" lvl="0" marL="457200" rtl="0" algn="just">
              <a:lnSpc>
                <a:spcPct val="10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Utilize federated learning to adapt educational content recommendations and assessments to individual students' abilities and preferences.</a:t>
            </a:r>
            <a:endParaRPr sz="2300">
              <a:latin typeface="Times New Roman"/>
              <a:ea typeface="Times New Roman"/>
              <a:cs typeface="Times New Roman"/>
              <a:sym typeface="Times New Roman"/>
            </a:endParaRPr>
          </a:p>
          <a:p>
            <a:pPr indent="-374650" lvl="0" marL="457200" rtl="0" algn="just">
              <a:lnSpc>
                <a:spcPct val="10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Create a user-friendly interface that simplifies interaction with</a:t>
            </a:r>
            <a:r>
              <a:rPr lang="en-US" sz="2300">
                <a:latin typeface="Times New Roman"/>
                <a:ea typeface="Times New Roman"/>
                <a:cs typeface="Times New Roman"/>
                <a:sym typeface="Times New Roman"/>
              </a:rPr>
              <a:t> the federated learning</a:t>
            </a:r>
            <a:r>
              <a:rPr lang="en-US" sz="2300">
                <a:latin typeface="Times New Roman"/>
                <a:ea typeface="Times New Roman"/>
                <a:cs typeface="Times New Roman"/>
                <a:sym typeface="Times New Roman"/>
              </a:rPr>
              <a:t> platform, making it accessible to students and administrators.</a:t>
            </a:r>
            <a:endParaRPr sz="2300">
              <a:latin typeface="Times New Roman"/>
              <a:ea typeface="Times New Roman"/>
              <a:cs typeface="Times New Roman"/>
              <a:sym typeface="Times New Roman"/>
            </a:endParaRPr>
          </a:p>
          <a:p>
            <a:pPr indent="-139446" lvl="0" marL="365760" rtl="0" algn="l">
              <a:lnSpc>
                <a:spcPct val="100000"/>
              </a:lnSpc>
              <a:spcBef>
                <a:spcPts val="1500"/>
              </a:spcBef>
              <a:spcAft>
                <a:spcPts val="0"/>
              </a:spcAft>
              <a:buSzPts val="1836"/>
              <a:buNone/>
            </a:pPr>
            <a:r>
              <a:t/>
            </a:r>
            <a:endParaRPr>
              <a:latin typeface="Times New Roman"/>
              <a:ea typeface="Times New Roman"/>
              <a:cs typeface="Times New Roman"/>
              <a:sym typeface="Times New Roman"/>
            </a:endParaRPr>
          </a:p>
        </p:txBody>
      </p:sp>
      <p:sp>
        <p:nvSpPr>
          <p:cNvPr id="127" name="Google Shape;127;p4"/>
          <p:cNvSpPr txBox="1"/>
          <p:nvPr>
            <p:ph type="title"/>
          </p:nvPr>
        </p:nvSpPr>
        <p:spPr>
          <a:xfrm>
            <a:off x="135600" y="-38166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E67C8"/>
              </a:buClr>
              <a:buSzPts val="3600"/>
              <a:buFont typeface="Times New Roman"/>
              <a:buNone/>
            </a:pPr>
            <a:r>
              <a:rPr lang="en-US" sz="2800">
                <a:solidFill>
                  <a:srgbClr val="4E67C8"/>
                </a:solidFill>
                <a:latin typeface="Times New Roman"/>
                <a:ea typeface="Times New Roman"/>
                <a:cs typeface="Times New Roman"/>
                <a:sym typeface="Times New Roman"/>
              </a:rPr>
              <a:t>Objectives</a:t>
            </a:r>
            <a:endParaRPr sz="2800">
              <a:solidFill>
                <a:srgbClr val="4E67C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nvSpPr>
        <p:spPr>
          <a:xfrm>
            <a:off x="6172200" y="6172200"/>
            <a:ext cx="2514243" cy="364681"/>
          </a:xfrm>
          <a:prstGeom prst="rect">
            <a:avLst/>
          </a:prstGeom>
          <a:noFill/>
          <a:ln>
            <a:noFill/>
          </a:ln>
        </p:spPr>
        <p:txBody>
          <a:bodyPr anchorCtr="0" anchor="t" bIns="44975" lIns="90000" spcFirstLastPara="1" rIns="90000" wrap="square" tIns="4497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Trebuchet MS"/>
              <a:ea typeface="Trebuchet MS"/>
              <a:cs typeface="Trebuchet MS"/>
              <a:sym typeface="Trebuchet MS"/>
            </a:endParaRPr>
          </a:p>
        </p:txBody>
      </p:sp>
      <p:sp>
        <p:nvSpPr>
          <p:cNvPr id="134" name="Google Shape;134;p5"/>
          <p:cNvSpPr txBox="1"/>
          <p:nvPr>
            <p:ph idx="4294967295" type="title"/>
          </p:nvPr>
        </p:nvSpPr>
        <p:spPr>
          <a:xfrm>
            <a:off x="0" y="11"/>
            <a:ext cx="77724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E67C8"/>
              </a:buClr>
              <a:buSzPts val="3600"/>
              <a:buFont typeface="Times New Roman"/>
              <a:buNone/>
            </a:pPr>
            <a:r>
              <a:rPr lang="en-US" sz="2800">
                <a:solidFill>
                  <a:srgbClr val="4E67C8"/>
                </a:solidFill>
                <a:latin typeface="Times New Roman"/>
                <a:ea typeface="Times New Roman"/>
                <a:cs typeface="Times New Roman"/>
                <a:sym typeface="Times New Roman"/>
              </a:rPr>
              <a:t>    Literature Survey</a:t>
            </a:r>
            <a:endParaRPr sz="2800"/>
          </a:p>
        </p:txBody>
      </p:sp>
      <p:sp>
        <p:nvSpPr>
          <p:cNvPr id="135" name="Google Shape;135;p5"/>
          <p:cNvSpPr txBox="1"/>
          <p:nvPr>
            <p:ph idx="4294967295" type="body"/>
          </p:nvPr>
        </p:nvSpPr>
        <p:spPr>
          <a:xfrm>
            <a:off x="217950" y="652075"/>
            <a:ext cx="8708100" cy="58848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00"/>
              </a:spcBef>
              <a:spcAft>
                <a:spcPts val="0"/>
              </a:spcAft>
              <a:buSzPts val="2400"/>
              <a:buFont typeface="Times New Roman"/>
              <a:buChar char="●"/>
            </a:pPr>
            <a:r>
              <a:rPr b="1" lang="en-US" sz="2400">
                <a:latin typeface="Times New Roman"/>
                <a:ea typeface="Times New Roman"/>
                <a:cs typeface="Times New Roman"/>
                <a:sym typeface="Times New Roman"/>
              </a:rPr>
              <a:t>An overview on federated learning </a:t>
            </a:r>
            <a:endParaRPr b="1" sz="2400">
              <a:latin typeface="Times New Roman"/>
              <a:ea typeface="Times New Roman"/>
              <a:cs typeface="Times New Roman"/>
              <a:sym typeface="Times New Roman"/>
            </a:endParaRPr>
          </a:p>
          <a:p>
            <a:pPr indent="-228600" lvl="1" marL="621792" rtl="0" algn="just">
              <a:lnSpc>
                <a:spcPct val="100000"/>
              </a:lnSpc>
              <a:spcBef>
                <a:spcPts val="325"/>
              </a:spcBef>
              <a:spcAft>
                <a:spcPts val="0"/>
              </a:spcAft>
              <a:buSzPts val="2600"/>
              <a:buFont typeface="Times New Roman"/>
              <a:buChar char="○"/>
            </a:pPr>
            <a:r>
              <a:rPr lang="en-US" sz="2400">
                <a:latin typeface="Times New Roman"/>
                <a:ea typeface="Times New Roman"/>
                <a:cs typeface="Times New Roman"/>
                <a:sym typeface="Times New Roman"/>
              </a:rPr>
              <a:t>Authors - Chen Zhang , Yu Xie , Hang Bai , Bin Yu , Weihong   Li, Yuan Gao</a:t>
            </a:r>
            <a:endParaRPr sz="2400">
              <a:latin typeface="Times New Roman"/>
              <a:ea typeface="Times New Roman"/>
              <a:cs typeface="Times New Roman"/>
              <a:sym typeface="Times New Roman"/>
            </a:endParaRPr>
          </a:p>
          <a:p>
            <a:pPr indent="-228600" lvl="1" marL="621792" rtl="0" algn="just">
              <a:lnSpc>
                <a:spcPct val="100000"/>
              </a:lnSpc>
              <a:spcBef>
                <a:spcPts val="325"/>
              </a:spcBef>
              <a:spcAft>
                <a:spcPts val="0"/>
              </a:spcAft>
              <a:buSzPts val="2600"/>
              <a:buFont typeface="Times New Roman"/>
              <a:buChar char="○"/>
            </a:pPr>
            <a:r>
              <a:rPr lang="en-US" sz="2400">
                <a:latin typeface="Times New Roman"/>
                <a:ea typeface="Times New Roman"/>
                <a:cs typeface="Times New Roman"/>
                <a:sym typeface="Times New Roman"/>
              </a:rPr>
              <a:t>Year Published - 2021 </a:t>
            </a:r>
            <a:endParaRPr sz="2400">
              <a:latin typeface="Times New Roman"/>
              <a:ea typeface="Times New Roman"/>
              <a:cs typeface="Times New Roman"/>
              <a:sym typeface="Times New Roman"/>
            </a:endParaRPr>
          </a:p>
          <a:p>
            <a:pPr indent="-228600" lvl="1" marL="621792" rtl="0" algn="just">
              <a:lnSpc>
                <a:spcPct val="100000"/>
              </a:lnSpc>
              <a:spcBef>
                <a:spcPts val="325"/>
              </a:spcBef>
              <a:spcAft>
                <a:spcPts val="0"/>
              </a:spcAft>
              <a:buSzPts val="2600"/>
              <a:buFont typeface="Times New Roman"/>
              <a:buChar char="○"/>
            </a:pPr>
            <a:r>
              <a:rPr lang="en-US" sz="2400">
                <a:latin typeface="Times New Roman"/>
                <a:ea typeface="Times New Roman"/>
                <a:cs typeface="Times New Roman"/>
                <a:sym typeface="Times New Roman"/>
              </a:rPr>
              <a:t>Proposed idea - This paper systematically introduces the existing works of federated learning from five aspects: data partitioning, privacy mechanism, machine learning model, communication architecture and systems heterogeneity. Summarizes the characteristics of existing federated learning, and analyzes the current practical applications of federated learning. </a:t>
            </a:r>
            <a:endParaRPr sz="2400">
              <a:latin typeface="Times New Roman"/>
              <a:ea typeface="Times New Roman"/>
              <a:cs typeface="Times New Roman"/>
              <a:sym typeface="Times New Roman"/>
            </a:endParaRPr>
          </a:p>
          <a:p>
            <a:pPr indent="-228600" lvl="1" marL="621792" rtl="0" algn="just">
              <a:lnSpc>
                <a:spcPct val="100000"/>
              </a:lnSpc>
              <a:spcBef>
                <a:spcPts val="325"/>
              </a:spcBef>
              <a:spcAft>
                <a:spcPts val="0"/>
              </a:spcAft>
              <a:buSzPts val="2600"/>
              <a:buFont typeface="Times New Roman"/>
              <a:buChar char="○"/>
            </a:pPr>
            <a:r>
              <a:rPr lang="en-US" sz="2400">
                <a:latin typeface="Times New Roman"/>
                <a:ea typeface="Times New Roman"/>
                <a:cs typeface="Times New Roman"/>
                <a:sym typeface="Times New Roman"/>
              </a:rPr>
              <a:t>Main drawback is communication overhead primarily caused by the need for data exchange and model updates between the local devices (clients) and the central aggregator (server).</a:t>
            </a:r>
            <a:endParaRPr sz="2400">
              <a:latin typeface="Times New Roman"/>
              <a:ea typeface="Times New Roman"/>
              <a:cs typeface="Times New Roman"/>
              <a:sym typeface="Times New Roman"/>
            </a:endParaRPr>
          </a:p>
          <a:p>
            <a:pPr indent="-114300" lvl="1" marL="621792" rtl="0" algn="l">
              <a:lnSpc>
                <a:spcPct val="100000"/>
              </a:lnSpc>
              <a:spcBef>
                <a:spcPts val="325"/>
              </a:spcBef>
              <a:spcAft>
                <a:spcPts val="0"/>
              </a:spcAft>
              <a:buSzPts val="1800"/>
              <a:buNone/>
            </a:pPr>
            <a:r>
              <a:t/>
            </a:r>
            <a:endParaRPr sz="2400">
              <a:latin typeface="Times New Roman"/>
              <a:ea typeface="Times New Roman"/>
              <a:cs typeface="Times New Roman"/>
              <a:sym typeface="Times New Roman"/>
            </a:endParaRPr>
          </a:p>
        </p:txBody>
      </p:sp>
      <p:sp>
        <p:nvSpPr>
          <p:cNvPr id="136" name="Google Shape;136;p5"/>
          <p:cNvSpPr txBox="1"/>
          <p:nvPr/>
        </p:nvSpPr>
        <p:spPr>
          <a:xfrm>
            <a:off x="8244404" y="6407941"/>
            <a:ext cx="768626" cy="365129"/>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Lucida Sans"/>
              <a:buNone/>
            </a:pPr>
            <a:r>
              <a:rPr lang="en-US" sz="1000">
                <a:latin typeface="Lucida Sans"/>
                <a:ea typeface="Lucida Sans"/>
                <a:cs typeface="Lucida Sans"/>
                <a:sym typeface="Lucida Sans"/>
              </a:rPr>
              <a:t>4</a:t>
            </a:r>
            <a:endParaRPr b="0" i="0" sz="1400" u="none" cap="none" strike="noStrike">
              <a:solidFill>
                <a:srgbClr val="000000"/>
              </a:solidFill>
              <a:latin typeface="Arial"/>
              <a:ea typeface="Arial"/>
              <a:cs typeface="Arial"/>
              <a:sym typeface="Arial"/>
            </a:endParaRPr>
          </a:p>
        </p:txBody>
      </p:sp>
      <p:sp>
        <p:nvSpPr>
          <p:cNvPr id="137" name="Google Shape;137;p5"/>
          <p:cNvSpPr txBox="1"/>
          <p:nvPr/>
        </p:nvSpPr>
        <p:spPr>
          <a:xfrm>
            <a:off x="4380067" y="6407941"/>
            <a:ext cx="2350684" cy="365129"/>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90538aaf7b_7_0"/>
          <p:cNvSpPr txBox="1"/>
          <p:nvPr/>
        </p:nvSpPr>
        <p:spPr>
          <a:xfrm>
            <a:off x="247800" y="363600"/>
            <a:ext cx="8648400" cy="7875600"/>
          </a:xfrm>
          <a:prstGeom prst="rect">
            <a:avLst/>
          </a:prstGeom>
          <a:noFill/>
          <a:ln>
            <a:noFill/>
          </a:ln>
        </p:spPr>
        <p:txBody>
          <a:bodyPr anchorCtr="0" anchor="t" bIns="91425" lIns="91425" spcFirstLastPara="1" rIns="91425" wrap="square" tIns="91425">
            <a:spAutoFit/>
          </a:bodyPr>
          <a:lstStyle/>
          <a:p>
            <a:pPr indent="-256032" lvl="0" marL="365760" rtl="0" algn="just">
              <a:spcBef>
                <a:spcPts val="400"/>
              </a:spcBef>
              <a:spcAft>
                <a:spcPts val="0"/>
              </a:spcAft>
              <a:buClr>
                <a:srgbClr val="2DA2BF"/>
              </a:buClr>
              <a:buSzPts val="1768"/>
              <a:buFont typeface="Noto Sans Symbols"/>
              <a:buChar char="●"/>
            </a:pPr>
            <a:r>
              <a:rPr b="1" lang="en-US" sz="2400">
                <a:solidFill>
                  <a:schemeClr val="dk1"/>
                </a:solidFill>
                <a:latin typeface="Times New Roman"/>
                <a:ea typeface="Times New Roman"/>
                <a:cs typeface="Times New Roman"/>
                <a:sym typeface="Times New Roman"/>
              </a:rPr>
              <a:t>Federated Learning Challenges, methods, and future directions</a:t>
            </a:r>
            <a:endParaRPr b="1"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Authors - </a:t>
            </a:r>
            <a:r>
              <a:rPr lang="en-US" sz="2400">
                <a:solidFill>
                  <a:schemeClr val="dk1"/>
                </a:solidFill>
                <a:latin typeface="Times New Roman"/>
                <a:ea typeface="Times New Roman"/>
                <a:cs typeface="Times New Roman"/>
                <a:sym typeface="Times New Roman"/>
              </a:rPr>
              <a:t>Tian Li, Anit Kumar Sahu, Ameet Talwalkar, and Virginia Smith</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Year Published - 2020</a:t>
            </a:r>
            <a:r>
              <a:rPr b="1"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Proposed idea - Decentralized machine learning approach where models are trained locally on individual devices or servers, preserving data privacy. Model updates, not raw data, are shared and aggregated to create a global model, making it ideal for privacy-sensitive applications. It allows collaborative model training without centralizing data.</a:t>
            </a:r>
            <a:endParaRPr sz="3100">
              <a:solidFill>
                <a:schemeClr val="dk1"/>
              </a:solidFill>
              <a:latin typeface="Times New Roman"/>
              <a:ea typeface="Times New Roman"/>
              <a:cs typeface="Times New Roman"/>
              <a:sym typeface="Times New Roman"/>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Core challenges in federated learning are expensive communication, systems heterogeneity, statistical heterogeneity and sometimes  privacy is provided at the cost of reduced model performance or system efficiency </a:t>
            </a:r>
            <a:endParaRPr sz="2400">
              <a:solidFill>
                <a:schemeClr val="dk1"/>
              </a:solidFill>
              <a:latin typeface="Times New Roman"/>
              <a:ea typeface="Times New Roman"/>
              <a:cs typeface="Times New Roman"/>
              <a:sym typeface="Times New Roman"/>
            </a:endParaRPr>
          </a:p>
          <a:p>
            <a:pPr indent="0" lvl="0" marL="0" rtl="0" algn="just">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25"/>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90538aaf7b_3_24"/>
          <p:cNvSpPr txBox="1"/>
          <p:nvPr/>
        </p:nvSpPr>
        <p:spPr>
          <a:xfrm>
            <a:off x="187825" y="475225"/>
            <a:ext cx="8693400" cy="5847900"/>
          </a:xfrm>
          <a:prstGeom prst="rect">
            <a:avLst/>
          </a:prstGeom>
          <a:noFill/>
          <a:ln>
            <a:noFill/>
          </a:ln>
        </p:spPr>
        <p:txBody>
          <a:bodyPr anchorCtr="0" anchor="t" bIns="91425" lIns="91425" spcFirstLastPara="1" rIns="91425" wrap="square" tIns="91425">
            <a:noAutofit/>
          </a:bodyPr>
          <a:lstStyle/>
          <a:p>
            <a:pPr indent="-381000" lvl="0" marL="457200" rtl="0" algn="just">
              <a:spcBef>
                <a:spcPts val="400"/>
              </a:spcBef>
              <a:spcAft>
                <a:spcPts val="0"/>
              </a:spcAft>
              <a:buClr>
                <a:srgbClr val="2DA2BF"/>
              </a:buClr>
              <a:buSzPts val="2400"/>
              <a:buFont typeface="Times New Roman"/>
              <a:buChar char="●"/>
            </a:pPr>
            <a:r>
              <a:rPr b="1" lang="en-US" sz="2400">
                <a:solidFill>
                  <a:schemeClr val="dk1"/>
                </a:solidFill>
                <a:latin typeface="Times New Roman"/>
                <a:ea typeface="Times New Roman"/>
                <a:cs typeface="Times New Roman"/>
                <a:sym typeface="Times New Roman"/>
              </a:rPr>
              <a:t>Privacy Preservation in Federated Learning</a:t>
            </a:r>
            <a:endParaRPr b="1"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Authors - Nguyen Truong, Kai Sun, Siyao Wang, Florian Guitton, Yike Guo </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Year Published - 2021 </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Proposed idea - This paper aims at addressing the critical challenge of data privacy and security in the context of AI and machine learning applications by exploring a systematic survey of state-of-the-art privacy-preserving techniques that can be employed in Federated Learning. </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Main drawback is that it may not address the legal and regulatory requirements of data privacy, which can vary across regions and industries, causing potential challenges in achieving full GDPR compliance for FL-based systems.</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90538aaf7b_7_32"/>
          <p:cNvSpPr txBox="1"/>
          <p:nvPr/>
        </p:nvSpPr>
        <p:spPr>
          <a:xfrm>
            <a:off x="109800" y="461375"/>
            <a:ext cx="9034200" cy="5646300"/>
          </a:xfrm>
          <a:prstGeom prst="rect">
            <a:avLst/>
          </a:prstGeom>
          <a:noFill/>
          <a:ln>
            <a:noFill/>
          </a:ln>
        </p:spPr>
        <p:txBody>
          <a:bodyPr anchorCtr="0" anchor="t" bIns="91425" lIns="91425" spcFirstLastPara="1" rIns="91425" wrap="square" tIns="91425">
            <a:spAutoFit/>
          </a:bodyPr>
          <a:lstStyle/>
          <a:p>
            <a:pPr indent="-381000" lvl="0" marL="457200" rtl="0" algn="just">
              <a:spcBef>
                <a:spcPts val="400"/>
              </a:spcBef>
              <a:spcAft>
                <a:spcPts val="0"/>
              </a:spcAft>
              <a:buClr>
                <a:srgbClr val="2DA2BF"/>
              </a:buClr>
              <a:buSzPts val="2400"/>
              <a:buFont typeface="Times New Roman"/>
              <a:buChar char="●"/>
            </a:pPr>
            <a:r>
              <a:rPr b="1" lang="en-US" sz="2400">
                <a:solidFill>
                  <a:schemeClr val="dk1"/>
                </a:solidFill>
                <a:latin typeface="Times New Roman"/>
                <a:ea typeface="Times New Roman"/>
                <a:cs typeface="Times New Roman"/>
                <a:sym typeface="Times New Roman"/>
              </a:rPr>
              <a:t>A Hybrid Approach to Privacy-Preserving Federated Learning </a:t>
            </a:r>
            <a:endParaRPr b="1" sz="2400">
              <a:solidFill>
                <a:schemeClr val="dk1"/>
              </a:solidFill>
              <a:latin typeface="Times New Roman"/>
              <a:ea typeface="Times New Roman"/>
              <a:cs typeface="Times New Roman"/>
              <a:sym typeface="Times New Roman"/>
            </a:endParaRPr>
          </a:p>
          <a:p>
            <a:pPr indent="-228600" lvl="1" marL="621792" rtl="0" algn="just">
              <a:spcBef>
                <a:spcPts val="325"/>
              </a:spcBef>
              <a:spcAft>
                <a:spcPts val="0"/>
              </a:spcAft>
              <a:buClr>
                <a:srgbClr val="2DA2BF"/>
              </a:buClr>
              <a:buSzPts val="2600"/>
              <a:buFont typeface="Times New Roman"/>
              <a:buChar char="○"/>
            </a:pPr>
            <a:r>
              <a:rPr lang="en-US" sz="2400">
                <a:solidFill>
                  <a:schemeClr val="dk1"/>
                </a:solidFill>
                <a:latin typeface="Times New Roman"/>
                <a:ea typeface="Times New Roman"/>
                <a:cs typeface="Times New Roman"/>
                <a:sym typeface="Times New Roman"/>
              </a:rPr>
              <a:t>Authors - </a:t>
            </a:r>
            <a:r>
              <a:rPr lang="en-US" sz="2400">
                <a:solidFill>
                  <a:schemeClr val="dk1"/>
                </a:solidFill>
                <a:latin typeface="Times New Roman"/>
                <a:ea typeface="Times New Roman"/>
                <a:cs typeface="Times New Roman"/>
                <a:sym typeface="Times New Roman"/>
              </a:rPr>
              <a:t>Truex, S., Baracaldo, N., Anwar, A., Steinke, T., Ludwig, H., Zhang, R. and Zhou, Y</a:t>
            </a:r>
            <a:endParaRPr sz="2400">
              <a:solidFill>
                <a:schemeClr val="dk1"/>
              </a:solidFill>
              <a:latin typeface="Times New Roman"/>
              <a:ea typeface="Times New Roman"/>
              <a:cs typeface="Times New Roman"/>
              <a:sym typeface="Times New Roman"/>
            </a:endParaRPr>
          </a:p>
          <a:p>
            <a:pPr indent="-228600" lvl="1" marL="621792" rtl="0" algn="just">
              <a:spcBef>
                <a:spcPts val="325"/>
              </a:spcBef>
              <a:spcAft>
                <a:spcPts val="0"/>
              </a:spcAft>
              <a:buClr>
                <a:srgbClr val="2DA2BF"/>
              </a:buClr>
              <a:buSzPts val="2600"/>
              <a:buFont typeface="Times New Roman"/>
              <a:buChar char="○"/>
            </a:pPr>
            <a:r>
              <a:rPr lang="en-US" sz="2400">
                <a:solidFill>
                  <a:schemeClr val="dk1"/>
                </a:solidFill>
                <a:latin typeface="Times New Roman"/>
                <a:ea typeface="Times New Roman"/>
                <a:cs typeface="Times New Roman"/>
                <a:sym typeface="Times New Roman"/>
              </a:rPr>
              <a:t>Year Published - 2019 </a:t>
            </a:r>
            <a:endParaRPr sz="2400">
              <a:solidFill>
                <a:schemeClr val="dk1"/>
              </a:solidFill>
              <a:latin typeface="Times New Roman"/>
              <a:ea typeface="Times New Roman"/>
              <a:cs typeface="Times New Roman"/>
              <a:sym typeface="Times New Roman"/>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Proposed idea - Proposed an idea to perform Federated Learning that combines Differential Privacy and Secure Multiparty Computation to improve model accuracy while preserving provable privacy guarantees and protecting against extraction attacks and collusion threat</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Differential Privacy alone cannot provide complete privacy and hence on combining with Secure multipart Computation additionally guarantees any messages exchanged without DP protection are not revealed and therefore do not leak any private information.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90538aaf7b_1_7"/>
          <p:cNvSpPr txBox="1"/>
          <p:nvPr/>
        </p:nvSpPr>
        <p:spPr>
          <a:xfrm>
            <a:off x="250425" y="128700"/>
            <a:ext cx="8733000" cy="6231300"/>
          </a:xfrm>
          <a:prstGeom prst="rect">
            <a:avLst/>
          </a:prstGeom>
          <a:noFill/>
          <a:ln>
            <a:noFill/>
          </a:ln>
        </p:spPr>
        <p:txBody>
          <a:bodyPr anchorCtr="0" anchor="t" bIns="91425" lIns="91425" spcFirstLastPara="1" rIns="91425" wrap="square" tIns="91425">
            <a:spAutoFit/>
          </a:bodyPr>
          <a:lstStyle/>
          <a:p>
            <a:pPr indent="-256032" lvl="0" marL="365760" rtl="0" algn="just">
              <a:spcBef>
                <a:spcPts val="400"/>
              </a:spcBef>
              <a:spcAft>
                <a:spcPts val="0"/>
              </a:spcAft>
              <a:buClr>
                <a:srgbClr val="2DA2BF"/>
              </a:buClr>
              <a:buSzPts val="1768"/>
              <a:buFont typeface="Noto Sans Symbols"/>
              <a:buChar char="●"/>
            </a:pPr>
            <a:r>
              <a:rPr b="1" lang="en-US" sz="2400">
                <a:solidFill>
                  <a:schemeClr val="dk1"/>
                </a:solidFill>
                <a:latin typeface="Times New Roman"/>
                <a:ea typeface="Times New Roman"/>
                <a:cs typeface="Times New Roman"/>
                <a:sym typeface="Times New Roman"/>
              </a:rPr>
              <a:t>FedML-HE: An Efficient Homomorphic-Encryption-Based Privacy-Preserving Federated Learning System</a:t>
            </a:r>
            <a:endParaRPr b="1"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Authors - Weizhao Jin, Yuhang Yao, Shanshan Han,    Carlee Joe-Wong, Srivatsan Ravi, Salman Avestimehr,      Chaoyang He</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Year Published - 2022 </a:t>
            </a:r>
            <a:endParaRPr sz="2400">
              <a:solidFill>
                <a:schemeClr val="dk1"/>
              </a:solidFill>
              <a:latin typeface="Times New Roman"/>
              <a:ea typeface="Times New Roman"/>
              <a:cs typeface="Times New Roman"/>
              <a:sym typeface="Times New Roman"/>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Proposed idea - FedML-HE, An efficient HE-based secure federated aggregation that provides a user/device-friendly deployment platform. This uses a novel overhead optimization scheme, significantly reducing both computation and communication overheads during deployment while providing customizable privacy guarantees.</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Main drawback is the Performance trade-off, which comes with the usage of homomorphic encryption. Depending on the hardware resources on user devices, these trade-offs may limit the practicality and speed of the system.</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90538aaf7b_1_29"/>
          <p:cNvSpPr txBox="1"/>
          <p:nvPr/>
        </p:nvSpPr>
        <p:spPr>
          <a:xfrm>
            <a:off x="391650" y="105950"/>
            <a:ext cx="8360700" cy="6015900"/>
          </a:xfrm>
          <a:prstGeom prst="rect">
            <a:avLst/>
          </a:prstGeom>
          <a:noFill/>
          <a:ln>
            <a:noFill/>
          </a:ln>
        </p:spPr>
        <p:txBody>
          <a:bodyPr anchorCtr="0" anchor="t" bIns="91425" lIns="91425" spcFirstLastPara="1" rIns="91425" wrap="square" tIns="91425">
            <a:spAutoFit/>
          </a:bodyPr>
          <a:lstStyle/>
          <a:p>
            <a:pPr indent="-256032" lvl="0" marL="365760" rtl="0" algn="just">
              <a:spcBef>
                <a:spcPts val="400"/>
              </a:spcBef>
              <a:spcAft>
                <a:spcPts val="0"/>
              </a:spcAft>
              <a:buClr>
                <a:srgbClr val="2DA2BF"/>
              </a:buClr>
              <a:buSzPts val="1768"/>
              <a:buFont typeface="Noto Sans Symbols"/>
              <a:buChar char="●"/>
            </a:pPr>
            <a:r>
              <a:rPr b="1" lang="en-US" sz="2400">
                <a:solidFill>
                  <a:schemeClr val="dk1"/>
                </a:solidFill>
                <a:latin typeface="Times New Roman"/>
                <a:ea typeface="Times New Roman"/>
                <a:cs typeface="Times New Roman"/>
                <a:sym typeface="Times New Roman"/>
              </a:rPr>
              <a:t>Privacy-Preserving Federated Learning Using Homomorphic Encryption</a:t>
            </a:r>
            <a:endParaRPr b="1"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Authors - Jaehyoung Park and Hyuk Lim</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Year Published - 2022 </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Proposed idea - Using the Homomorphic Encryption scheme, the proposed privacy-preserving federated learning (PPFL) algorithm enables the centralized server to aggregate encrypted local model parameters without decryption. Furthermore, the proposed algorithm allows each node to use a different HE private key in the same FL-based system using a distributed cryptosystem.</a:t>
            </a:r>
            <a:endParaRPr sz="2400">
              <a:solidFill>
                <a:schemeClr val="dk1"/>
              </a:solidFill>
              <a:latin typeface="Lucida Sans"/>
              <a:ea typeface="Lucida Sans"/>
              <a:cs typeface="Lucida Sans"/>
              <a:sym typeface="Lucida Sans"/>
            </a:endParaRPr>
          </a:p>
          <a:p>
            <a:pPr indent="-228600" lvl="1" marL="621792" rtl="0" algn="just">
              <a:spcBef>
                <a:spcPts val="325"/>
              </a:spcBef>
              <a:spcAft>
                <a:spcPts val="0"/>
              </a:spcAft>
              <a:buClr>
                <a:srgbClr val="2DA2BF"/>
              </a:buClr>
              <a:buSzPts val="2600"/>
              <a:buFont typeface="Verdana"/>
              <a:buChar char="○"/>
            </a:pPr>
            <a:r>
              <a:rPr lang="en-US" sz="2400">
                <a:solidFill>
                  <a:schemeClr val="dk1"/>
                </a:solidFill>
                <a:latin typeface="Times New Roman"/>
                <a:ea typeface="Times New Roman"/>
                <a:cs typeface="Times New Roman"/>
                <a:sym typeface="Times New Roman"/>
              </a:rPr>
              <a:t>Main drawback is the key management complexity. The risk of key leakage or compromise. which could result in the exposure of sensitive model parameters undermines the goals of privacy-protection.</a:t>
            </a:r>
            <a:endParaRPr>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2017-05-05T07:01:18Z</dcterms:created>
  <dc:creator>Administrator</dc:creator>
</cp:coreProperties>
</file>