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
  </p:notesMasterIdLst>
  <p:sldIdLst>
    <p:sldId id="257" r:id="rId2"/>
  </p:sldIdLst>
  <p:sldSz cx="13970000" cy="10795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lvl1pPr>
    <a:lvl2pPr marL="0" marR="0" indent="22860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lvl2pPr>
    <a:lvl3pPr marL="0" marR="0" indent="45720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lvl3pPr>
    <a:lvl4pPr marL="0" marR="0" indent="68580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lvl4pPr>
    <a:lvl5pPr marL="0" marR="0" indent="91440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lvl5pPr>
    <a:lvl6pPr marL="0" marR="0" indent="114300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lvl6pPr>
    <a:lvl7pPr marL="0" marR="0" indent="137160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lvl7pPr>
    <a:lvl8pPr marL="0" marR="0" indent="160020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lvl8pPr>
    <a:lvl9pPr marL="0" marR="0" indent="182880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B886B"/>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Source Sans Pro"/>
          <a:ea typeface="Source Sans Pro"/>
          <a:cs typeface="Source Sans Pro"/>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Source Sans Pro"/>
          <a:ea typeface="Source Sans Pro"/>
          <a:cs typeface="Source Sans Pr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
          <a:latin typeface="Source Sans Pro"/>
          <a:ea typeface="Source Sans Pro"/>
          <a:cs typeface="Source Sans Pro"/>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Source Sans Pro"/>
          <a:ea typeface="Source Sans Pro"/>
          <a:cs typeface="Source Sans Pr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
          <a:latin typeface="Source Sans Pro"/>
          <a:ea typeface="Source Sans Pro"/>
          <a:cs typeface="Source Sans Pro"/>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
          <a:latin typeface="Source Sans Pro"/>
          <a:ea typeface="Source Sans Pro"/>
          <a:cs typeface="Source Sans Pro"/>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
          <a:latin typeface="Source Sans Pro"/>
          <a:ea typeface="Source Sans Pro"/>
          <a:cs typeface="Source Sans Pro"/>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
          <a:latin typeface="Source Sans Pro"/>
          <a:ea typeface="Source Sans Pro"/>
          <a:cs typeface="Source Sans Pro"/>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i="off">
        <a:font>
          <a:latin typeface="Source Sans Pro"/>
          <a:ea typeface="Source Sans Pro"/>
          <a:cs typeface="Source Sans Pro"/>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Source Sans Pro"/>
          <a:ea typeface="Source Sans Pro"/>
          <a:cs typeface="Source Sans Pro"/>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Source Sans Pro"/>
          <a:ea typeface="Source Sans Pro"/>
          <a:cs typeface="Source Sans Pro"/>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
          <a:latin typeface="Source Sans Pro"/>
          <a:ea typeface="Source Sans Pro"/>
          <a:cs typeface="Source Sans Pro"/>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
          <a:latin typeface="Source Sans Pro"/>
          <a:ea typeface="Source Sans Pro"/>
          <a:cs typeface="Source Sans Pro"/>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Source Sans Pro"/>
          <a:ea typeface="Source Sans Pro"/>
          <a:cs typeface="Source Sans Pro"/>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Source Sans Pro"/>
          <a:ea typeface="Source Sans Pro"/>
          <a:cs typeface="Source Sans Pro"/>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
          <a:latin typeface="Source Sans Pro"/>
          <a:ea typeface="Source Sans Pro"/>
          <a:cs typeface="Source Sans Pro"/>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7"/>
    <p:restoredTop sz="94707"/>
  </p:normalViewPr>
  <p:slideViewPr>
    <p:cSldViewPr snapToGrid="0">
      <p:cViewPr>
        <p:scale>
          <a:sx n="122" d="100"/>
          <a:sy n="122" d="100"/>
        </p:scale>
        <p:origin x="-616" y="-30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erks, Koen" userId="42903d96-be75-4cec-9136-f3710e86cd30" providerId="ADAL" clId="{98190025-2A7C-4D67-890F-BF5F2D889559}"/>
    <pc:docChg chg="modSld">
      <pc:chgData name="Derks, Koen" userId="42903d96-be75-4cec-9136-f3710e86cd30" providerId="ADAL" clId="{98190025-2A7C-4D67-890F-BF5F2D889559}" dt="2021-08-07T09:00:01.276" v="3" actId="20577"/>
      <pc:docMkLst>
        <pc:docMk/>
      </pc:docMkLst>
      <pc:sldChg chg="modSp mod">
        <pc:chgData name="Derks, Koen" userId="42903d96-be75-4cec-9136-f3710e86cd30" providerId="ADAL" clId="{98190025-2A7C-4D67-890F-BF5F2D889559}" dt="2021-08-07T09:00:01.276" v="3" actId="20577"/>
        <pc:sldMkLst>
          <pc:docMk/>
          <pc:sldMk cId="0" sldId="257"/>
        </pc:sldMkLst>
        <pc:spChg chg="mod">
          <ac:chgData name="Derks, Koen" userId="42903d96-be75-4cec-9136-f3710e86cd30" providerId="ADAL" clId="{98190025-2A7C-4D67-890F-BF5F2D889559}" dt="2021-08-07T09:00:01.276" v="3" actId="20577"/>
          <ac:spMkLst>
            <pc:docMk/>
            <pc:sldMk cId="0" sldId="257"/>
            <ac:spMk id="322" creationId="{00000000-0000-0000-0000-000000000000}"/>
          </ac:spMkLst>
        </pc:spChg>
      </pc:sldChg>
    </pc:docChg>
  </pc:docChgLst>
  <pc:docChgLst>
    <pc:chgData name="Derks, Koen" userId="42903d96-be75-4cec-9136-f3710e86cd30" providerId="ADAL" clId="{31252840-B54D-42F9-AADB-EFDB9C1D7E85}"/>
    <pc:docChg chg="undo custSel modSld">
      <pc:chgData name="Derks, Koen" userId="42903d96-be75-4cec-9136-f3710e86cd30" providerId="ADAL" clId="{31252840-B54D-42F9-AADB-EFDB9C1D7E85}" dt="2021-04-23T11:20:34.634" v="91" actId="20577"/>
      <pc:docMkLst>
        <pc:docMk/>
      </pc:docMkLst>
      <pc:sldChg chg="modSp mod">
        <pc:chgData name="Derks, Koen" userId="42903d96-be75-4cec-9136-f3710e86cd30" providerId="ADAL" clId="{31252840-B54D-42F9-AADB-EFDB9C1D7E85}" dt="2021-04-23T11:20:34.634" v="91" actId="20577"/>
        <pc:sldMkLst>
          <pc:docMk/>
          <pc:sldMk cId="0" sldId="257"/>
        </pc:sldMkLst>
        <pc:spChg chg="mod">
          <ac:chgData name="Derks, Koen" userId="42903d96-be75-4cec-9136-f3710e86cd30" providerId="ADAL" clId="{31252840-B54D-42F9-AADB-EFDB9C1D7E85}" dt="2021-04-02T11:24:14.486" v="20"/>
          <ac:spMkLst>
            <pc:docMk/>
            <pc:sldMk cId="0" sldId="257"/>
            <ac:spMk id="52" creationId="{DD98DBD8-D3CF-4958-A26E-11C31BD0A8BF}"/>
          </ac:spMkLst>
        </pc:spChg>
        <pc:spChg chg="mod">
          <ac:chgData name="Derks, Koen" userId="42903d96-be75-4cec-9136-f3710e86cd30" providerId="ADAL" clId="{31252840-B54D-42F9-AADB-EFDB9C1D7E85}" dt="2021-04-02T11:24:24.133" v="28"/>
          <ac:spMkLst>
            <pc:docMk/>
            <pc:sldMk cId="0" sldId="257"/>
            <ac:spMk id="55" creationId="{11DB5590-7A5D-4881-9776-04A572D92153}"/>
          </ac:spMkLst>
        </pc:spChg>
        <pc:spChg chg="mod">
          <ac:chgData name="Derks, Koen" userId="42903d96-be75-4cec-9136-f3710e86cd30" providerId="ADAL" clId="{31252840-B54D-42F9-AADB-EFDB9C1D7E85}" dt="2021-04-02T11:25:08.035" v="71" actId="20577"/>
          <ac:spMkLst>
            <pc:docMk/>
            <pc:sldMk cId="0" sldId="257"/>
            <ac:spMk id="130" creationId="{44904A4B-B912-4594-8AA2-DCA86DC78C9C}"/>
          </ac:spMkLst>
        </pc:spChg>
        <pc:spChg chg="mod">
          <ac:chgData name="Derks, Koen" userId="42903d96-be75-4cec-9136-f3710e86cd30" providerId="ADAL" clId="{31252840-B54D-42F9-AADB-EFDB9C1D7E85}" dt="2021-04-02T11:25:10.388" v="76" actId="20577"/>
          <ac:spMkLst>
            <pc:docMk/>
            <pc:sldMk cId="0" sldId="257"/>
            <ac:spMk id="135" creationId="{9D0348CA-97F1-4EDC-8F7E-BBB556E48519}"/>
          </ac:spMkLst>
        </pc:spChg>
        <pc:spChg chg="mod">
          <ac:chgData name="Derks, Koen" userId="42903d96-be75-4cec-9136-f3710e86cd30" providerId="ADAL" clId="{31252840-B54D-42F9-AADB-EFDB9C1D7E85}" dt="2021-04-02T11:24:35.485" v="40"/>
          <ac:spMkLst>
            <pc:docMk/>
            <pc:sldMk cId="0" sldId="257"/>
            <ac:spMk id="143" creationId="{FB0763FA-753C-40C1-A1E4-7DA1DDA10072}"/>
          </ac:spMkLst>
        </pc:spChg>
        <pc:spChg chg="mod">
          <ac:chgData name="Derks, Koen" userId="42903d96-be75-4cec-9136-f3710e86cd30" providerId="ADAL" clId="{31252840-B54D-42F9-AADB-EFDB9C1D7E85}" dt="2021-04-02T11:24:42.172" v="48"/>
          <ac:spMkLst>
            <pc:docMk/>
            <pc:sldMk cId="0" sldId="257"/>
            <ac:spMk id="144" creationId="{9AF2C0F0-B69F-45A7-9DB4-1D7962C71414}"/>
          </ac:spMkLst>
        </pc:spChg>
        <pc:spChg chg="mod">
          <ac:chgData name="Derks, Koen" userId="42903d96-be75-4cec-9136-f3710e86cd30" providerId="ADAL" clId="{31252840-B54D-42F9-AADB-EFDB9C1D7E85}" dt="2021-04-02T11:24:52.651" v="60"/>
          <ac:spMkLst>
            <pc:docMk/>
            <pc:sldMk cId="0" sldId="257"/>
            <ac:spMk id="145" creationId="{130E5FF5-89E1-42AE-84ED-37821A67F183}"/>
          </ac:spMkLst>
        </pc:spChg>
        <pc:spChg chg="mod">
          <ac:chgData name="Derks, Koen" userId="42903d96-be75-4cec-9136-f3710e86cd30" providerId="ADAL" clId="{31252840-B54D-42F9-AADB-EFDB9C1D7E85}" dt="2021-04-02T11:25:31.317" v="80"/>
          <ac:spMkLst>
            <pc:docMk/>
            <pc:sldMk cId="0" sldId="257"/>
            <ac:spMk id="146" creationId="{7FDCB908-2F7E-48F5-81CD-C9EF3585FD33}"/>
          </ac:spMkLst>
        </pc:spChg>
        <pc:spChg chg="mod">
          <ac:chgData name="Derks, Koen" userId="42903d96-be75-4cec-9136-f3710e86cd30" providerId="ADAL" clId="{31252840-B54D-42F9-AADB-EFDB9C1D7E85}" dt="2021-04-23T11:20:34.634" v="91" actId="20577"/>
          <ac:spMkLst>
            <pc:docMk/>
            <pc:sldMk cId="0" sldId="257"/>
            <ac:spMk id="322" creationId="{00000000-0000-0000-0000-000000000000}"/>
          </ac:spMkLst>
        </pc:spChg>
        <pc:spChg chg="mod">
          <ac:chgData name="Derks, Koen" userId="42903d96-be75-4cec-9136-f3710e86cd30" providerId="ADAL" clId="{31252840-B54D-42F9-AADB-EFDB9C1D7E85}" dt="2021-04-02T11:24:30.824" v="36"/>
          <ac:spMkLst>
            <pc:docMk/>
            <pc:sldMk cId="0" sldId="257"/>
            <ac:spMk id="380" creationId="{00000000-0000-0000-0000-000000000000}"/>
          </ac:spMkLst>
        </pc:spChg>
      </pc:sldChg>
    </pc:docChg>
  </pc:docChgLst>
  <pc:docChgLst>
    <pc:chgData name="Derks, Koen" userId="42903d96-be75-4cec-9136-f3710e86cd30" providerId="ADAL" clId="{76736121-1439-4CC5-B71A-43EA3D14E7B7}"/>
    <pc:docChg chg="delSld modSld">
      <pc:chgData name="Derks, Koen" userId="42903d96-be75-4cec-9136-f3710e86cd30" providerId="ADAL" clId="{76736121-1439-4CC5-B71A-43EA3D14E7B7}" dt="2020-11-28T22:53:19.244" v="23" actId="20577"/>
      <pc:docMkLst>
        <pc:docMk/>
      </pc:docMkLst>
      <pc:sldChg chg="del">
        <pc:chgData name="Derks, Koen" userId="42903d96-be75-4cec-9136-f3710e86cd30" providerId="ADAL" clId="{76736121-1439-4CC5-B71A-43EA3D14E7B7}" dt="2020-11-28T22:52:40.993" v="0" actId="47"/>
        <pc:sldMkLst>
          <pc:docMk/>
          <pc:sldMk cId="0" sldId="256"/>
        </pc:sldMkLst>
      </pc:sldChg>
      <pc:sldChg chg="modSp mod">
        <pc:chgData name="Derks, Koen" userId="42903d96-be75-4cec-9136-f3710e86cd30" providerId="ADAL" clId="{76736121-1439-4CC5-B71A-43EA3D14E7B7}" dt="2020-11-28T22:53:19.244" v="23" actId="20577"/>
        <pc:sldMkLst>
          <pc:docMk/>
          <pc:sldMk cId="0" sldId="257"/>
        </pc:sldMkLst>
        <pc:spChg chg="mod">
          <ac:chgData name="Derks, Koen" userId="42903d96-be75-4cec-9136-f3710e86cd30" providerId="ADAL" clId="{76736121-1439-4CC5-B71A-43EA3D14E7B7}" dt="2020-11-28T22:53:19.244" v="23" actId="20577"/>
          <ac:spMkLst>
            <pc:docMk/>
            <pc:sldMk cId="0" sldId="257"/>
            <ac:spMk id="334" creationId="{00000000-0000-0000-0000-000000000000}"/>
          </ac:spMkLst>
        </pc:spChg>
      </pc:sldChg>
      <pc:sldMasterChg chg="delSldLayout">
        <pc:chgData name="Derks, Koen" userId="42903d96-be75-4cec-9136-f3710e86cd30" providerId="ADAL" clId="{76736121-1439-4CC5-B71A-43EA3D14E7B7}" dt="2020-11-28T22:52:40.993" v="0" actId="47"/>
        <pc:sldMasterMkLst>
          <pc:docMk/>
          <pc:sldMasterMk cId="0" sldId="2147483648"/>
        </pc:sldMasterMkLst>
        <pc:sldLayoutChg chg="del">
          <pc:chgData name="Derks, Koen" userId="42903d96-be75-4cec-9136-f3710e86cd30" providerId="ADAL" clId="{76736121-1439-4CC5-B71A-43EA3D14E7B7}" dt="2020-11-28T22:52:40.993" v="0" actId="47"/>
          <pc:sldLayoutMkLst>
            <pc:docMk/>
            <pc:sldMasterMk cId="0" sldId="2147483648"/>
            <pc:sldLayoutMk cId="0" sldId="2147483661"/>
          </pc:sldLayoutMkLst>
        </pc:sldLayoutChg>
      </pc:sldMasterChg>
    </pc:docChg>
  </pc:docChgLst>
  <pc:docChgLst>
    <pc:chgData name="Derks, Koen" userId="42903d96-be75-4cec-9136-f3710e86cd30" providerId="ADAL" clId="{B2C99C48-803B-45C3-BEC8-064BF2898A74}"/>
    <pc:docChg chg="custSel modSld">
      <pc:chgData name="Derks, Koen" userId="42903d96-be75-4cec-9136-f3710e86cd30" providerId="ADAL" clId="{B2C99C48-803B-45C3-BEC8-064BF2898A74}" dt="2021-09-18T11:38:05.739" v="101"/>
      <pc:docMkLst>
        <pc:docMk/>
      </pc:docMkLst>
      <pc:sldChg chg="modSp mod">
        <pc:chgData name="Derks, Koen" userId="42903d96-be75-4cec-9136-f3710e86cd30" providerId="ADAL" clId="{B2C99C48-803B-45C3-BEC8-064BF2898A74}" dt="2021-09-18T11:38:05.739" v="101"/>
        <pc:sldMkLst>
          <pc:docMk/>
          <pc:sldMk cId="0" sldId="257"/>
        </pc:sldMkLst>
        <pc:spChg chg="mod">
          <ac:chgData name="Derks, Koen" userId="42903d96-be75-4cec-9136-f3710e86cd30" providerId="ADAL" clId="{B2C99C48-803B-45C3-BEC8-064BF2898A74}" dt="2021-09-16T14:23:53.513" v="35" actId="20577"/>
          <ac:spMkLst>
            <pc:docMk/>
            <pc:sldMk cId="0" sldId="257"/>
            <ac:spMk id="129" creationId="{217411A5-52C0-45D9-A546-49235C28A6D7}"/>
          </ac:spMkLst>
        </pc:spChg>
        <pc:spChg chg="mod">
          <ac:chgData name="Derks, Koen" userId="42903d96-be75-4cec-9136-f3710e86cd30" providerId="ADAL" clId="{B2C99C48-803B-45C3-BEC8-064BF2898A74}" dt="2021-09-17T16:30:22.742" v="47"/>
          <ac:spMkLst>
            <pc:docMk/>
            <pc:sldMk cId="0" sldId="257"/>
            <ac:spMk id="144" creationId="{9AF2C0F0-B69F-45A7-9DB4-1D7962C71414}"/>
          </ac:spMkLst>
        </pc:spChg>
        <pc:spChg chg="mod">
          <ac:chgData name="Derks, Koen" userId="42903d96-be75-4cec-9136-f3710e86cd30" providerId="ADAL" clId="{B2C99C48-803B-45C3-BEC8-064BF2898A74}" dt="2021-09-18T11:38:05.739" v="101"/>
          <ac:spMkLst>
            <pc:docMk/>
            <pc:sldMk cId="0" sldId="257"/>
            <ac:spMk id="145" creationId="{130E5FF5-89E1-42AE-84ED-37821A67F183}"/>
          </ac:spMkLst>
        </pc:spChg>
        <pc:spChg chg="mod">
          <ac:chgData name="Derks, Koen" userId="42903d96-be75-4cec-9136-f3710e86cd30" providerId="ADAL" clId="{B2C99C48-803B-45C3-BEC8-064BF2898A74}" dt="2021-09-16T13:54:35.181" v="16" actId="1036"/>
          <ac:spMkLst>
            <pc:docMk/>
            <pc:sldMk cId="0" sldId="257"/>
            <ac:spMk id="380" creationId="{00000000-0000-0000-0000-000000000000}"/>
          </ac:spMkLst>
        </pc:spChg>
      </pc:sldChg>
    </pc:docChg>
  </pc:docChgLst>
  <pc:docChgLst>
    <pc:chgData name="Derks, Koen" userId="42903d96-be75-4cec-9136-f3710e86cd30" providerId="ADAL" clId="{E813656B-DA65-4A86-81EE-25B476EAF3E8}"/>
    <pc:docChg chg="undo custSel modSld">
      <pc:chgData name="Derks, Koen" userId="42903d96-be75-4cec-9136-f3710e86cd30" providerId="ADAL" clId="{E813656B-DA65-4A86-81EE-25B476EAF3E8}" dt="2021-06-29T10:50:04.321" v="144" actId="20577"/>
      <pc:docMkLst>
        <pc:docMk/>
      </pc:docMkLst>
      <pc:sldChg chg="modSp mod">
        <pc:chgData name="Derks, Koen" userId="42903d96-be75-4cec-9136-f3710e86cd30" providerId="ADAL" clId="{E813656B-DA65-4A86-81EE-25B476EAF3E8}" dt="2021-06-29T10:50:04.321" v="144" actId="20577"/>
        <pc:sldMkLst>
          <pc:docMk/>
          <pc:sldMk cId="0" sldId="257"/>
        </pc:sldMkLst>
        <pc:spChg chg="mod">
          <ac:chgData name="Derks, Koen" userId="42903d96-be75-4cec-9136-f3710e86cd30" providerId="ADAL" clId="{E813656B-DA65-4A86-81EE-25B476EAF3E8}" dt="2021-06-29T10:47:32.875" v="140" actId="20577"/>
          <ac:spMkLst>
            <pc:docMk/>
            <pc:sldMk cId="0" sldId="257"/>
            <ac:spMk id="134" creationId="{C90DEEAD-4A2B-4F58-B49D-5B584591DA8B}"/>
          </ac:spMkLst>
        </pc:spChg>
        <pc:spChg chg="mod">
          <ac:chgData name="Derks, Koen" userId="42903d96-be75-4cec-9136-f3710e86cd30" providerId="ADAL" clId="{E813656B-DA65-4A86-81EE-25B476EAF3E8}" dt="2021-06-29T10:50:04.321" v="144" actId="20577"/>
          <ac:spMkLst>
            <pc:docMk/>
            <pc:sldMk cId="0" sldId="257"/>
            <ac:spMk id="143" creationId="{FB0763FA-753C-40C1-A1E4-7DA1DDA10072}"/>
          </ac:spMkLst>
        </pc:spChg>
        <pc:spChg chg="mod">
          <ac:chgData name="Derks, Koen" userId="42903d96-be75-4cec-9136-f3710e86cd30" providerId="ADAL" clId="{E813656B-DA65-4A86-81EE-25B476EAF3E8}" dt="2021-06-29T10:48:42.091" v="142" actId="1035"/>
          <ac:spMkLst>
            <pc:docMk/>
            <pc:sldMk cId="0" sldId="257"/>
            <ac:spMk id="145" creationId="{130E5FF5-89E1-42AE-84ED-37821A67F183}"/>
          </ac:spMkLst>
        </pc:spChg>
        <pc:spChg chg="mod">
          <ac:chgData name="Derks, Koen" userId="42903d96-be75-4cec-9136-f3710e86cd30" providerId="ADAL" clId="{E813656B-DA65-4A86-81EE-25B476EAF3E8}" dt="2021-06-29T10:46:27.134" v="86" actId="20577"/>
          <ac:spMkLst>
            <pc:docMk/>
            <pc:sldMk cId="0" sldId="257"/>
            <ac:spMk id="322" creationId="{00000000-0000-0000-0000-000000000000}"/>
          </ac:spMkLst>
        </pc:spChg>
        <pc:spChg chg="mod">
          <ac:chgData name="Derks, Koen" userId="42903d96-be75-4cec-9136-f3710e86cd30" providerId="ADAL" clId="{E813656B-DA65-4A86-81EE-25B476EAF3E8}" dt="2021-06-29T10:47:50.850" v="141" actId="1035"/>
          <ac:spMkLst>
            <pc:docMk/>
            <pc:sldMk cId="0" sldId="257"/>
            <ac:spMk id="380" creationId="{00000000-0000-0000-0000-000000000000}"/>
          </ac:spMkLst>
        </pc:spChg>
      </pc:sldChg>
    </pc:docChg>
  </pc:docChgLst>
  <pc:docChgLst>
    <pc:chgData name="Derks, Koen" userId="42903d96-be75-4cec-9136-f3710e86cd30" providerId="ADAL" clId="{16DBF44E-6DA5-4025-8FE0-79440E68FF90}"/>
    <pc:docChg chg="undo custSel modSld">
      <pc:chgData name="Derks, Koen" userId="42903d96-be75-4cec-9136-f3710e86cd30" providerId="ADAL" clId="{16DBF44E-6DA5-4025-8FE0-79440E68FF90}" dt="2021-01-02T10:54:32.078" v="162" actId="5793"/>
      <pc:docMkLst>
        <pc:docMk/>
      </pc:docMkLst>
      <pc:sldChg chg="modSp mod">
        <pc:chgData name="Derks, Koen" userId="42903d96-be75-4cec-9136-f3710e86cd30" providerId="ADAL" clId="{16DBF44E-6DA5-4025-8FE0-79440E68FF90}" dt="2021-01-02T10:54:32.078" v="162" actId="5793"/>
        <pc:sldMkLst>
          <pc:docMk/>
          <pc:sldMk cId="0" sldId="257"/>
        </pc:sldMkLst>
        <pc:spChg chg="mod">
          <ac:chgData name="Derks, Koen" userId="42903d96-be75-4cec-9136-f3710e86cd30" providerId="ADAL" clId="{16DBF44E-6DA5-4025-8FE0-79440E68FF90}" dt="2021-01-02T10:43:37.769" v="37" actId="207"/>
          <ac:spMkLst>
            <pc:docMk/>
            <pc:sldMk cId="0" sldId="257"/>
            <ac:spMk id="124" creationId="{840686DE-7A82-47C4-A954-0B456668CB4F}"/>
          </ac:spMkLst>
        </pc:spChg>
        <pc:spChg chg="mod">
          <ac:chgData name="Derks, Koen" userId="42903d96-be75-4cec-9136-f3710e86cd30" providerId="ADAL" clId="{16DBF44E-6DA5-4025-8FE0-79440E68FF90}" dt="2021-01-02T10:54:20.069" v="139" actId="5793"/>
          <ac:spMkLst>
            <pc:docMk/>
            <pc:sldMk cId="0" sldId="257"/>
            <ac:spMk id="143" creationId="{FB0763FA-753C-40C1-A1E4-7DA1DDA10072}"/>
          </ac:spMkLst>
        </pc:spChg>
        <pc:spChg chg="mod">
          <ac:chgData name="Derks, Koen" userId="42903d96-be75-4cec-9136-f3710e86cd30" providerId="ADAL" clId="{16DBF44E-6DA5-4025-8FE0-79440E68FF90}" dt="2021-01-02T10:54:23.407" v="147" actId="5793"/>
          <ac:spMkLst>
            <pc:docMk/>
            <pc:sldMk cId="0" sldId="257"/>
            <ac:spMk id="144" creationId="{9AF2C0F0-B69F-45A7-9DB4-1D7962C71414}"/>
          </ac:spMkLst>
        </pc:spChg>
        <pc:spChg chg="mod">
          <ac:chgData name="Derks, Koen" userId="42903d96-be75-4cec-9136-f3710e86cd30" providerId="ADAL" clId="{16DBF44E-6DA5-4025-8FE0-79440E68FF90}" dt="2021-01-02T10:54:27.035" v="154" actId="5793"/>
          <ac:spMkLst>
            <pc:docMk/>
            <pc:sldMk cId="0" sldId="257"/>
            <ac:spMk id="145" creationId="{130E5FF5-89E1-42AE-84ED-37821A67F183}"/>
          </ac:spMkLst>
        </pc:spChg>
        <pc:spChg chg="mod">
          <ac:chgData name="Derks, Koen" userId="42903d96-be75-4cec-9136-f3710e86cd30" providerId="ADAL" clId="{16DBF44E-6DA5-4025-8FE0-79440E68FF90}" dt="2021-01-02T10:54:32.078" v="162" actId="5793"/>
          <ac:spMkLst>
            <pc:docMk/>
            <pc:sldMk cId="0" sldId="257"/>
            <ac:spMk id="146" creationId="{7FDCB908-2F7E-48F5-81CD-C9EF3585FD33}"/>
          </ac:spMkLst>
        </pc:spChg>
        <pc:spChg chg="mod">
          <ac:chgData name="Derks, Koen" userId="42903d96-be75-4cec-9136-f3710e86cd30" providerId="ADAL" clId="{16DBF44E-6DA5-4025-8FE0-79440E68FF90}" dt="2021-01-02T10:54:16.346" v="130" actId="5793"/>
          <ac:spMkLst>
            <pc:docMk/>
            <pc:sldMk cId="0" sldId="257"/>
            <ac:spMk id="380" creationId="{00000000-0000-0000-0000-000000000000}"/>
          </ac:spMkLst>
        </pc:spChg>
      </pc:sldChg>
    </pc:docChg>
  </pc:docChgLst>
  <pc:docChgLst>
    <pc:chgData name="Derks, Koen" userId="42903d96-be75-4cec-9136-f3710e86cd30" providerId="ADAL" clId="{CB4365A0-A1FB-4DEB-ADEA-703F473C097B}"/>
    <pc:docChg chg="undo custSel modSld">
      <pc:chgData name="Derks, Koen" userId="42903d96-be75-4cec-9136-f3710e86cd30" providerId="ADAL" clId="{CB4365A0-A1FB-4DEB-ADEA-703F473C097B}" dt="2021-06-02T16:31:03.713" v="294" actId="20577"/>
      <pc:docMkLst>
        <pc:docMk/>
      </pc:docMkLst>
      <pc:sldChg chg="modSp mod">
        <pc:chgData name="Derks, Koen" userId="42903d96-be75-4cec-9136-f3710e86cd30" providerId="ADAL" clId="{CB4365A0-A1FB-4DEB-ADEA-703F473C097B}" dt="2021-06-02T16:31:03.713" v="294" actId="20577"/>
        <pc:sldMkLst>
          <pc:docMk/>
          <pc:sldMk cId="0" sldId="257"/>
        </pc:sldMkLst>
        <pc:spChg chg="mod">
          <ac:chgData name="Derks, Koen" userId="42903d96-be75-4cec-9136-f3710e86cd30" providerId="ADAL" clId="{CB4365A0-A1FB-4DEB-ADEA-703F473C097B}" dt="2021-06-02T16:29:22.224" v="227" actId="6549"/>
          <ac:spMkLst>
            <pc:docMk/>
            <pc:sldMk cId="0" sldId="257"/>
            <ac:spMk id="135" creationId="{9D0348CA-97F1-4EDC-8F7E-BBB556E48519}"/>
          </ac:spMkLst>
        </pc:spChg>
        <pc:spChg chg="mod">
          <ac:chgData name="Derks, Koen" userId="42903d96-be75-4cec-9136-f3710e86cd30" providerId="ADAL" clId="{CB4365A0-A1FB-4DEB-ADEA-703F473C097B}" dt="2021-06-02T16:31:03.713" v="294" actId="20577"/>
          <ac:spMkLst>
            <pc:docMk/>
            <pc:sldMk cId="0" sldId="257"/>
            <ac:spMk id="139" creationId="{F2B32D8F-8679-461C-AB88-ED31B7806035}"/>
          </ac:spMkLst>
        </pc:spChg>
        <pc:spChg chg="mod">
          <ac:chgData name="Derks, Koen" userId="42903d96-be75-4cec-9136-f3710e86cd30" providerId="ADAL" clId="{CB4365A0-A1FB-4DEB-ADEA-703F473C097B}" dt="2021-06-02T16:28:05.339" v="184" actId="20577"/>
          <ac:spMkLst>
            <pc:docMk/>
            <pc:sldMk cId="0" sldId="257"/>
            <ac:spMk id="140" creationId="{6BAF5637-414B-416F-8562-F22A27CA0897}"/>
          </ac:spMkLst>
        </pc:spChg>
        <pc:spChg chg="mod">
          <ac:chgData name="Derks, Koen" userId="42903d96-be75-4cec-9136-f3710e86cd30" providerId="ADAL" clId="{CB4365A0-A1FB-4DEB-ADEA-703F473C097B}" dt="2021-06-02T16:26:08.295" v="163"/>
          <ac:spMkLst>
            <pc:docMk/>
            <pc:sldMk cId="0" sldId="257"/>
            <ac:spMk id="341" creationId="{00000000-0000-0000-0000-000000000000}"/>
          </ac:spMkLst>
        </pc:spChg>
        <pc:spChg chg="mod">
          <ac:chgData name="Derks, Koen" userId="42903d96-be75-4cec-9136-f3710e86cd30" providerId="ADAL" clId="{CB4365A0-A1FB-4DEB-ADEA-703F473C097B}" dt="2021-06-02T16:25:49.328" v="162" actId="1036"/>
          <ac:spMkLst>
            <pc:docMk/>
            <pc:sldMk cId="0" sldId="257"/>
            <ac:spMk id="380" creationId="{00000000-0000-0000-0000-000000000000}"/>
          </ac:spMkLst>
        </pc:spChg>
        <pc:spChg chg="mod">
          <ac:chgData name="Derks, Koen" userId="42903d96-be75-4cec-9136-f3710e86cd30" providerId="ADAL" clId="{CB4365A0-A1FB-4DEB-ADEA-703F473C097B}" dt="2021-06-02T16:27:41.880" v="172" actId="20577"/>
          <ac:spMkLst>
            <pc:docMk/>
            <pc:sldMk cId="0" sldId="257"/>
            <ac:spMk id="384" creationId="{00000000-0000-0000-0000-000000000000}"/>
          </ac:spMkLst>
        </pc:spChg>
      </pc:sldChg>
    </pc:docChg>
  </pc:docChgLst>
  <pc:docChgLst>
    <pc:chgData name="Koen Derks" userId="42903d96-be75-4cec-9136-f3710e86cd30" providerId="ADAL" clId="{31252840-B54D-42F9-AADB-EFDB9C1D7E85}"/>
    <pc:docChg chg="undo custSel modSld">
      <pc:chgData name="Koen Derks" userId="42903d96-be75-4cec-9136-f3710e86cd30" providerId="ADAL" clId="{31252840-B54D-42F9-AADB-EFDB9C1D7E85}" dt="2021-04-26T22:12:14.261" v="1330" actId="20577"/>
      <pc:docMkLst>
        <pc:docMk/>
      </pc:docMkLst>
      <pc:sldChg chg="modSp mod">
        <pc:chgData name="Koen Derks" userId="42903d96-be75-4cec-9136-f3710e86cd30" providerId="ADAL" clId="{31252840-B54D-42F9-AADB-EFDB9C1D7E85}" dt="2021-04-26T22:12:14.261" v="1330" actId="20577"/>
        <pc:sldMkLst>
          <pc:docMk/>
          <pc:sldMk cId="0" sldId="257"/>
        </pc:sldMkLst>
        <pc:spChg chg="mod">
          <ac:chgData name="Koen Derks" userId="42903d96-be75-4cec-9136-f3710e86cd30" providerId="ADAL" clId="{31252840-B54D-42F9-AADB-EFDB9C1D7E85}" dt="2021-04-26T21:52:17.891" v="668" actId="1035"/>
          <ac:spMkLst>
            <pc:docMk/>
            <pc:sldMk cId="0" sldId="257"/>
            <ac:spMk id="49" creationId="{E97C5BC1-4E52-41FF-B3AB-FEC280581B6E}"/>
          </ac:spMkLst>
        </pc:spChg>
        <pc:spChg chg="mod">
          <ac:chgData name="Koen Derks" userId="42903d96-be75-4cec-9136-f3710e86cd30" providerId="ADAL" clId="{31252840-B54D-42F9-AADB-EFDB9C1D7E85}" dt="2021-04-26T21:52:17.891" v="668" actId="1035"/>
          <ac:spMkLst>
            <pc:docMk/>
            <pc:sldMk cId="0" sldId="257"/>
            <ac:spMk id="52" creationId="{DD98DBD8-D3CF-4958-A26E-11C31BD0A8BF}"/>
          </ac:spMkLst>
        </pc:spChg>
        <pc:spChg chg="mod">
          <ac:chgData name="Koen Derks" userId="42903d96-be75-4cec-9136-f3710e86cd30" providerId="ADAL" clId="{31252840-B54D-42F9-AADB-EFDB9C1D7E85}" dt="2021-04-26T22:04:56.282" v="1132" actId="20577"/>
          <ac:spMkLst>
            <pc:docMk/>
            <pc:sldMk cId="0" sldId="257"/>
            <ac:spMk id="124" creationId="{840686DE-7A82-47C4-A954-0B456668CB4F}"/>
          </ac:spMkLst>
        </pc:spChg>
        <pc:spChg chg="mod">
          <ac:chgData name="Koen Derks" userId="42903d96-be75-4cec-9136-f3710e86cd30" providerId="ADAL" clId="{31252840-B54D-42F9-AADB-EFDB9C1D7E85}" dt="2021-04-26T22:04:50.421" v="1125" actId="20577"/>
          <ac:spMkLst>
            <pc:docMk/>
            <pc:sldMk cId="0" sldId="257"/>
            <ac:spMk id="125" creationId="{C0AF010B-EA0A-4FC0-B8B5-31E24875F737}"/>
          </ac:spMkLst>
        </pc:spChg>
        <pc:spChg chg="mod">
          <ac:chgData name="Koen Derks" userId="42903d96-be75-4cec-9136-f3710e86cd30" providerId="ADAL" clId="{31252840-B54D-42F9-AADB-EFDB9C1D7E85}" dt="2021-04-26T22:04:22.583" v="1115" actId="14100"/>
          <ac:spMkLst>
            <pc:docMk/>
            <pc:sldMk cId="0" sldId="257"/>
            <ac:spMk id="129" creationId="{217411A5-52C0-45D9-A546-49235C28A6D7}"/>
          </ac:spMkLst>
        </pc:spChg>
        <pc:spChg chg="mod">
          <ac:chgData name="Koen Derks" userId="42903d96-be75-4cec-9136-f3710e86cd30" providerId="ADAL" clId="{31252840-B54D-42F9-AADB-EFDB9C1D7E85}" dt="2021-04-26T22:05:51.308" v="1142" actId="20577"/>
          <ac:spMkLst>
            <pc:docMk/>
            <pc:sldMk cId="0" sldId="257"/>
            <ac:spMk id="130" creationId="{44904A4B-B912-4594-8AA2-DCA86DC78C9C}"/>
          </ac:spMkLst>
        </pc:spChg>
        <pc:spChg chg="mod">
          <ac:chgData name="Koen Derks" userId="42903d96-be75-4cec-9136-f3710e86cd30" providerId="ADAL" clId="{31252840-B54D-42F9-AADB-EFDB9C1D7E85}" dt="2021-04-26T22:08:40.896" v="1257" actId="20577"/>
          <ac:spMkLst>
            <pc:docMk/>
            <pc:sldMk cId="0" sldId="257"/>
            <ac:spMk id="134" creationId="{C90DEEAD-4A2B-4F58-B49D-5B584591DA8B}"/>
          </ac:spMkLst>
        </pc:spChg>
        <pc:spChg chg="mod">
          <ac:chgData name="Koen Derks" userId="42903d96-be75-4cec-9136-f3710e86cd30" providerId="ADAL" clId="{31252840-B54D-42F9-AADB-EFDB9C1D7E85}" dt="2021-04-26T22:09:25.947" v="1278" actId="20577"/>
          <ac:spMkLst>
            <pc:docMk/>
            <pc:sldMk cId="0" sldId="257"/>
            <ac:spMk id="135" creationId="{9D0348CA-97F1-4EDC-8F7E-BBB556E48519}"/>
          </ac:spMkLst>
        </pc:spChg>
        <pc:spChg chg="mod">
          <ac:chgData name="Koen Derks" userId="42903d96-be75-4cec-9136-f3710e86cd30" providerId="ADAL" clId="{31252840-B54D-42F9-AADB-EFDB9C1D7E85}" dt="2021-04-26T22:10:20.772" v="1326" actId="20577"/>
          <ac:spMkLst>
            <pc:docMk/>
            <pc:sldMk cId="0" sldId="257"/>
            <ac:spMk id="139" creationId="{F2B32D8F-8679-461C-AB88-ED31B7806035}"/>
          </ac:spMkLst>
        </pc:spChg>
        <pc:spChg chg="mod">
          <ac:chgData name="Koen Derks" userId="42903d96-be75-4cec-9136-f3710e86cd30" providerId="ADAL" clId="{31252840-B54D-42F9-AADB-EFDB9C1D7E85}" dt="2021-04-26T22:03:57.632" v="1110" actId="14100"/>
          <ac:spMkLst>
            <pc:docMk/>
            <pc:sldMk cId="0" sldId="257"/>
            <ac:spMk id="143" creationId="{FB0763FA-753C-40C1-A1E4-7DA1DDA10072}"/>
          </ac:spMkLst>
        </pc:spChg>
        <pc:spChg chg="mod">
          <ac:chgData name="Koen Derks" userId="42903d96-be75-4cec-9136-f3710e86cd30" providerId="ADAL" clId="{31252840-B54D-42F9-AADB-EFDB9C1D7E85}" dt="2021-04-26T22:04:00.353" v="1111" actId="14100"/>
          <ac:spMkLst>
            <pc:docMk/>
            <pc:sldMk cId="0" sldId="257"/>
            <ac:spMk id="144" creationId="{9AF2C0F0-B69F-45A7-9DB4-1D7962C71414}"/>
          </ac:spMkLst>
        </pc:spChg>
        <pc:spChg chg="mod">
          <ac:chgData name="Koen Derks" userId="42903d96-be75-4cec-9136-f3710e86cd30" providerId="ADAL" clId="{31252840-B54D-42F9-AADB-EFDB9C1D7E85}" dt="2021-04-26T22:12:14.261" v="1330" actId="20577"/>
          <ac:spMkLst>
            <pc:docMk/>
            <pc:sldMk cId="0" sldId="257"/>
            <ac:spMk id="145" creationId="{130E5FF5-89E1-42AE-84ED-37821A67F183}"/>
          </ac:spMkLst>
        </pc:spChg>
        <pc:spChg chg="mod">
          <ac:chgData name="Koen Derks" userId="42903d96-be75-4cec-9136-f3710e86cd30" providerId="ADAL" clId="{31252840-B54D-42F9-AADB-EFDB9C1D7E85}" dt="2021-04-26T21:54:25.388" v="786" actId="20577"/>
          <ac:spMkLst>
            <pc:docMk/>
            <pc:sldMk cId="0" sldId="257"/>
            <ac:spMk id="323" creationId="{00000000-0000-0000-0000-000000000000}"/>
          </ac:spMkLst>
        </pc:spChg>
        <pc:spChg chg="mod">
          <ac:chgData name="Koen Derks" userId="42903d96-be75-4cec-9136-f3710e86cd30" providerId="ADAL" clId="{31252840-B54D-42F9-AADB-EFDB9C1D7E85}" dt="2021-04-26T22:04:18.966" v="1114" actId="14100"/>
          <ac:spMkLst>
            <pc:docMk/>
            <pc:sldMk cId="0" sldId="257"/>
            <ac:spMk id="341" creationId="{00000000-0000-0000-0000-000000000000}"/>
          </ac:spMkLst>
        </pc:spChg>
        <pc:spChg chg="mod">
          <ac:chgData name="Koen Derks" userId="42903d96-be75-4cec-9136-f3710e86cd30" providerId="ADAL" clId="{31252840-B54D-42F9-AADB-EFDB9C1D7E85}" dt="2021-04-26T22:03:54.297" v="1109" actId="14100"/>
          <ac:spMkLst>
            <pc:docMk/>
            <pc:sldMk cId="0" sldId="257"/>
            <ac:spMk id="380" creationId="{00000000-0000-0000-0000-000000000000}"/>
          </ac:spMkLst>
        </pc:spChg>
      </pc:sldChg>
    </pc:docChg>
  </pc:docChgLst>
  <pc:docChgLst>
    <pc:chgData name="Derks, Koen" userId="42903d96-be75-4cec-9136-f3710e86cd30" providerId="ADAL" clId="{47C729CF-B9DC-4253-89B2-BDEEBCDC567C}"/>
    <pc:docChg chg="modSld">
      <pc:chgData name="Derks, Koen" userId="42903d96-be75-4cec-9136-f3710e86cd30" providerId="ADAL" clId="{47C729CF-B9DC-4253-89B2-BDEEBCDC567C}" dt="2021-05-13T13:34:37.534" v="50" actId="20577"/>
      <pc:docMkLst>
        <pc:docMk/>
      </pc:docMkLst>
      <pc:sldChg chg="modSp mod">
        <pc:chgData name="Derks, Koen" userId="42903d96-be75-4cec-9136-f3710e86cd30" providerId="ADAL" clId="{47C729CF-B9DC-4253-89B2-BDEEBCDC567C}" dt="2021-05-13T13:34:37.534" v="50" actId="20577"/>
        <pc:sldMkLst>
          <pc:docMk/>
          <pc:sldMk cId="0" sldId="257"/>
        </pc:sldMkLst>
        <pc:spChg chg="mod">
          <ac:chgData name="Derks, Koen" userId="42903d96-be75-4cec-9136-f3710e86cd30" providerId="ADAL" clId="{47C729CF-B9DC-4253-89B2-BDEEBCDC567C}" dt="2021-05-13T13:26:15.533" v="46" actId="6549"/>
          <ac:spMkLst>
            <pc:docMk/>
            <pc:sldMk cId="0" sldId="257"/>
            <ac:spMk id="124" creationId="{840686DE-7A82-47C4-A954-0B456668CB4F}"/>
          </ac:spMkLst>
        </pc:spChg>
        <pc:spChg chg="mod">
          <ac:chgData name="Derks, Koen" userId="42903d96-be75-4cec-9136-f3710e86cd30" providerId="ADAL" clId="{47C729CF-B9DC-4253-89B2-BDEEBCDC567C}" dt="2021-05-13T13:25:58.682" v="21" actId="20577"/>
          <ac:spMkLst>
            <pc:docMk/>
            <pc:sldMk cId="0" sldId="257"/>
            <ac:spMk id="129" creationId="{217411A5-52C0-45D9-A546-49235C28A6D7}"/>
          </ac:spMkLst>
        </pc:spChg>
        <pc:spChg chg="mod">
          <ac:chgData name="Derks, Koen" userId="42903d96-be75-4cec-9136-f3710e86cd30" providerId="ADAL" clId="{47C729CF-B9DC-4253-89B2-BDEEBCDC567C}" dt="2021-05-13T13:25:21.172" v="3" actId="20577"/>
          <ac:spMkLst>
            <pc:docMk/>
            <pc:sldMk cId="0" sldId="257"/>
            <ac:spMk id="139" creationId="{F2B32D8F-8679-461C-AB88-ED31B7806035}"/>
          </ac:spMkLst>
        </pc:spChg>
        <pc:spChg chg="mod">
          <ac:chgData name="Derks, Koen" userId="42903d96-be75-4cec-9136-f3710e86cd30" providerId="ADAL" clId="{47C729CF-B9DC-4253-89B2-BDEEBCDC567C}" dt="2021-05-13T13:34:37.534" v="50" actId="20577"/>
          <ac:spMkLst>
            <pc:docMk/>
            <pc:sldMk cId="0" sldId="257"/>
            <ac:spMk id="322"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5" name="Shape 125"/>
          <p:cNvSpPr>
            <a:spLocks noGrp="1" noRot="1" noChangeAspect="1"/>
          </p:cNvSpPr>
          <p:nvPr>
            <p:ph type="sldImg"/>
          </p:nvPr>
        </p:nvSpPr>
        <p:spPr>
          <a:xfrm>
            <a:off x="1143000" y="685800"/>
            <a:ext cx="4572000" cy="3429000"/>
          </a:xfrm>
          <a:prstGeom prst="rect">
            <a:avLst/>
          </a:prstGeom>
        </p:spPr>
        <p:txBody>
          <a:bodyPr/>
          <a:lstStyle/>
          <a:p>
            <a:endParaRPr/>
          </a:p>
        </p:txBody>
      </p:sp>
      <p:sp>
        <p:nvSpPr>
          <p:cNvPr id="126" name="Shape 126"/>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25000"/>
      </a:lnSpc>
      <a:defRPr sz="2600">
        <a:latin typeface="Avenir"/>
        <a:ea typeface="Avenir"/>
        <a:cs typeface="Avenir"/>
        <a:sym typeface="Avenir Roman"/>
      </a:defRPr>
    </a:lvl1pPr>
    <a:lvl2pPr indent="228600" defTabSz="457200" latinLnBrk="0">
      <a:lnSpc>
        <a:spcPct val="125000"/>
      </a:lnSpc>
      <a:defRPr sz="2600">
        <a:latin typeface="Avenir"/>
        <a:ea typeface="Avenir"/>
        <a:cs typeface="Avenir"/>
        <a:sym typeface="Avenir Roman"/>
      </a:defRPr>
    </a:lvl2pPr>
    <a:lvl3pPr indent="457200" defTabSz="457200" latinLnBrk="0">
      <a:lnSpc>
        <a:spcPct val="125000"/>
      </a:lnSpc>
      <a:defRPr sz="2600">
        <a:latin typeface="Avenir"/>
        <a:ea typeface="Avenir"/>
        <a:cs typeface="Avenir"/>
        <a:sym typeface="Avenir Roman"/>
      </a:defRPr>
    </a:lvl3pPr>
    <a:lvl4pPr indent="685800" defTabSz="457200" latinLnBrk="0">
      <a:lnSpc>
        <a:spcPct val="125000"/>
      </a:lnSpc>
      <a:defRPr sz="2600">
        <a:latin typeface="Avenir"/>
        <a:ea typeface="Avenir"/>
        <a:cs typeface="Avenir"/>
        <a:sym typeface="Avenir Roman"/>
      </a:defRPr>
    </a:lvl4pPr>
    <a:lvl5pPr indent="914400" defTabSz="457200" latinLnBrk="0">
      <a:lnSpc>
        <a:spcPct val="125000"/>
      </a:lnSpc>
      <a:defRPr sz="2600">
        <a:latin typeface="Avenir"/>
        <a:ea typeface="Avenir"/>
        <a:cs typeface="Avenir"/>
        <a:sym typeface="Avenir Roman"/>
      </a:defRPr>
    </a:lvl5pPr>
    <a:lvl6pPr indent="1143000" defTabSz="457200" latinLnBrk="0">
      <a:lnSpc>
        <a:spcPct val="125000"/>
      </a:lnSpc>
      <a:defRPr sz="2600">
        <a:latin typeface="Avenir"/>
        <a:ea typeface="Avenir"/>
        <a:cs typeface="Avenir"/>
        <a:sym typeface="Avenir Roman"/>
      </a:defRPr>
    </a:lvl6pPr>
    <a:lvl7pPr indent="1371600" defTabSz="457200" latinLnBrk="0">
      <a:lnSpc>
        <a:spcPct val="125000"/>
      </a:lnSpc>
      <a:defRPr sz="2600">
        <a:latin typeface="Avenir"/>
        <a:ea typeface="Avenir"/>
        <a:cs typeface="Avenir"/>
        <a:sym typeface="Avenir Roman"/>
      </a:defRPr>
    </a:lvl7pPr>
    <a:lvl8pPr indent="1600200" defTabSz="457200" latinLnBrk="0">
      <a:lnSpc>
        <a:spcPct val="125000"/>
      </a:lnSpc>
      <a:defRPr sz="2600">
        <a:latin typeface="Avenir"/>
        <a:ea typeface="Avenir"/>
        <a:cs typeface="Avenir"/>
        <a:sym typeface="Avenir Roman"/>
      </a:defRPr>
    </a:lvl8pPr>
    <a:lvl9pPr indent="1828800" defTabSz="457200" latinLnBrk="0">
      <a:lnSpc>
        <a:spcPct val="125000"/>
      </a:lnSpc>
      <a:defRPr sz="2600">
        <a:latin typeface="Avenir"/>
        <a:ea typeface="Avenir"/>
        <a:cs typeface="Avenir"/>
        <a:sym typeface="Avenir Roman"/>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amp; Subtitle">
    <p:spTree>
      <p:nvGrpSpPr>
        <p:cNvPr id="1" name=""/>
        <p:cNvGrpSpPr/>
        <p:nvPr/>
      </p:nvGrpSpPr>
      <p:grpSpPr>
        <a:xfrm>
          <a:off x="0" y="0"/>
          <a:ext cx="0" cy="0"/>
          <a:chOff x="0" y="0"/>
          <a:chExt cx="0" cy="0"/>
        </a:xfrm>
      </p:grpSpPr>
      <p:sp>
        <p:nvSpPr>
          <p:cNvPr id="11" name="Title Text"/>
          <p:cNvSpPr txBox="1">
            <a:spLocks noGrp="1"/>
          </p:cNvSpPr>
          <p:nvPr>
            <p:ph type="title"/>
          </p:nvPr>
        </p:nvSpPr>
        <p:spPr>
          <a:xfrm>
            <a:off x="1364257" y="1918642"/>
            <a:ext cx="11241486" cy="3547071"/>
          </a:xfrm>
          <a:prstGeom prst="rect">
            <a:avLst/>
          </a:prstGeom>
        </p:spPr>
        <p:txBody>
          <a:bodyPr anchor="b"/>
          <a:lstStyle/>
          <a:p>
            <a:r>
              <a:t>Title Text</a:t>
            </a:r>
          </a:p>
        </p:txBody>
      </p:sp>
      <p:sp>
        <p:nvSpPr>
          <p:cNvPr id="12" name="Body Level One…"/>
          <p:cNvSpPr txBox="1">
            <a:spLocks noGrp="1"/>
          </p:cNvSpPr>
          <p:nvPr>
            <p:ph type="body" sz="quarter" idx="1"/>
          </p:nvPr>
        </p:nvSpPr>
        <p:spPr>
          <a:xfrm>
            <a:off x="1364257" y="5561210"/>
            <a:ext cx="11241486" cy="1214191"/>
          </a:xfrm>
          <a:prstGeom prst="rect">
            <a:avLst/>
          </a:prstGeom>
        </p:spPr>
        <p:txBody>
          <a:bodyPr anchor="t"/>
          <a:lstStyle>
            <a:lvl1pPr marL="0" indent="0">
              <a:buSzTx/>
              <a:buNone/>
              <a:defRPr sz="2500">
                <a:solidFill>
                  <a:srgbClr val="628DB5"/>
                </a:solidFill>
              </a:defRPr>
            </a:lvl1pPr>
            <a:lvl2pPr marL="0" indent="228600">
              <a:buSzTx/>
              <a:buNone/>
              <a:defRPr sz="2500">
                <a:solidFill>
                  <a:srgbClr val="628DB5"/>
                </a:solidFill>
              </a:defRPr>
            </a:lvl2pPr>
            <a:lvl3pPr marL="0" indent="457200">
              <a:buSzTx/>
              <a:buNone/>
              <a:defRPr sz="2500">
                <a:solidFill>
                  <a:srgbClr val="628DB5"/>
                </a:solidFill>
              </a:defRPr>
            </a:lvl3pPr>
            <a:lvl4pPr marL="0" indent="685800">
              <a:buSzTx/>
              <a:buNone/>
              <a:defRPr sz="2500">
                <a:solidFill>
                  <a:srgbClr val="628DB5"/>
                </a:solidFill>
              </a:defRPr>
            </a:lvl4pPr>
            <a:lvl5pPr marL="0" indent="914400">
              <a:buSzTx/>
              <a:buNone/>
              <a:defRPr sz="2500">
                <a:solidFill>
                  <a:srgbClr val="628DB5"/>
                </a:solidFill>
              </a:defRPr>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93" name="–Johnny Appleseed"/>
          <p:cNvSpPr>
            <a:spLocks noGrp="1"/>
          </p:cNvSpPr>
          <p:nvPr>
            <p:ph type="body" sz="quarter" idx="13"/>
          </p:nvPr>
        </p:nvSpPr>
        <p:spPr>
          <a:xfrm>
            <a:off x="1364257" y="6993681"/>
            <a:ext cx="11241486" cy="508001"/>
          </a:xfrm>
          <a:prstGeom prst="rect">
            <a:avLst/>
          </a:prstGeom>
        </p:spPr>
        <p:txBody>
          <a:bodyPr anchor="t">
            <a:spAutoFit/>
          </a:bodyPr>
          <a:lstStyle>
            <a:lvl1pPr marL="0" indent="0" algn="r">
              <a:lnSpc>
                <a:spcPct val="90000"/>
              </a:lnSpc>
              <a:buSzTx/>
              <a:buNone/>
              <a:defRPr sz="900"/>
            </a:lvl1pPr>
          </a:lstStyle>
          <a:p>
            <a:r>
              <a:t>–Johnny Appleseed</a:t>
            </a:r>
          </a:p>
        </p:txBody>
      </p:sp>
      <p:sp>
        <p:nvSpPr>
          <p:cNvPr id="94" name="“Type a quote here.”"/>
          <p:cNvSpPr>
            <a:spLocks noGrp="1"/>
          </p:cNvSpPr>
          <p:nvPr>
            <p:ph type="body" sz="quarter" idx="14"/>
          </p:nvPr>
        </p:nvSpPr>
        <p:spPr>
          <a:xfrm>
            <a:off x="1364257" y="4742656"/>
            <a:ext cx="11241486" cy="736700"/>
          </a:xfrm>
          <a:prstGeom prst="rect">
            <a:avLst/>
          </a:prstGeom>
        </p:spPr>
        <p:txBody>
          <a:bodyPr>
            <a:spAutoFit/>
          </a:bodyPr>
          <a:lstStyle>
            <a:lvl1pPr marL="0" indent="0">
              <a:buSzTx/>
              <a:buNone/>
            </a:lvl1pPr>
          </a:lstStyle>
          <a:p>
            <a:r>
              <a:t>“Type a quote here.” </a:t>
            </a:r>
          </a:p>
        </p:txBody>
      </p:sp>
      <p:sp>
        <p:nvSpPr>
          <p:cNvPr id="9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02" name="Image"/>
          <p:cNvSpPr>
            <a:spLocks noGrp="1"/>
          </p:cNvSpPr>
          <p:nvPr>
            <p:ph type="pic" idx="13"/>
          </p:nvPr>
        </p:nvSpPr>
        <p:spPr>
          <a:xfrm>
            <a:off x="0" y="158750"/>
            <a:ext cx="13964218" cy="10477500"/>
          </a:xfrm>
          <a:prstGeom prst="rect">
            <a:avLst/>
          </a:prstGeom>
        </p:spPr>
        <p:txBody>
          <a:bodyPr lIns="91439" tIns="45719" rIns="91439" bIns="45719" anchor="t">
            <a:noAutofit/>
          </a:bodyPr>
          <a:lstStyle/>
          <a:p>
            <a:endParaRPr/>
          </a:p>
        </p:txBody>
      </p:sp>
      <p:sp>
        <p:nvSpPr>
          <p:cNvPr id="10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1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20" name="Image"/>
          <p:cNvSpPr>
            <a:spLocks noGrp="1"/>
          </p:cNvSpPr>
          <p:nvPr>
            <p:ph type="pic" idx="13"/>
          </p:nvPr>
        </p:nvSpPr>
        <p:spPr>
          <a:xfrm>
            <a:off x="1725786" y="840878"/>
            <a:ext cx="10504786" cy="6357443"/>
          </a:xfrm>
          <a:prstGeom prst="rect">
            <a:avLst/>
          </a:prstGeom>
        </p:spPr>
        <p:txBody>
          <a:bodyPr lIns="91439" tIns="45719" rIns="91439" bIns="45719" anchor="t">
            <a:noAutofit/>
          </a:bodyPr>
          <a:lstStyle/>
          <a:p>
            <a:endParaRPr/>
          </a:p>
        </p:txBody>
      </p:sp>
      <p:sp>
        <p:nvSpPr>
          <p:cNvPr id="21" name="Title Text"/>
          <p:cNvSpPr txBox="1">
            <a:spLocks noGrp="1"/>
          </p:cNvSpPr>
          <p:nvPr>
            <p:ph type="title"/>
          </p:nvPr>
        </p:nvSpPr>
        <p:spPr>
          <a:xfrm>
            <a:off x="1364257" y="7375673"/>
            <a:ext cx="11241486" cy="1527970"/>
          </a:xfrm>
          <a:prstGeom prst="rect">
            <a:avLst/>
          </a:prstGeom>
        </p:spPr>
        <p:txBody>
          <a:bodyPr anchor="b"/>
          <a:lstStyle/>
          <a:p>
            <a:r>
              <a:t>Title Text</a:t>
            </a:r>
          </a:p>
        </p:txBody>
      </p:sp>
      <p:sp>
        <p:nvSpPr>
          <p:cNvPr id="22" name="Body Level One…"/>
          <p:cNvSpPr txBox="1">
            <a:spLocks noGrp="1"/>
          </p:cNvSpPr>
          <p:nvPr>
            <p:ph type="body" sz="quarter" idx="1"/>
          </p:nvPr>
        </p:nvSpPr>
        <p:spPr>
          <a:xfrm>
            <a:off x="1364257" y="8958212"/>
            <a:ext cx="11241486" cy="1214191"/>
          </a:xfrm>
          <a:prstGeom prst="rect">
            <a:avLst/>
          </a:prstGeom>
        </p:spPr>
        <p:txBody>
          <a:bodyPr anchor="t"/>
          <a:lstStyle>
            <a:lvl1pPr marL="0" indent="0">
              <a:buSzTx/>
              <a:buNone/>
              <a:defRPr sz="2500">
                <a:solidFill>
                  <a:srgbClr val="628DB5"/>
                </a:solidFill>
              </a:defRPr>
            </a:lvl1pPr>
            <a:lvl2pPr marL="0" indent="228600">
              <a:buSzTx/>
              <a:buNone/>
              <a:defRPr sz="2500">
                <a:solidFill>
                  <a:srgbClr val="628DB5"/>
                </a:solidFill>
              </a:defRPr>
            </a:lvl2pPr>
            <a:lvl3pPr marL="0" indent="457200">
              <a:buSzTx/>
              <a:buNone/>
              <a:defRPr sz="2500">
                <a:solidFill>
                  <a:srgbClr val="628DB5"/>
                </a:solidFill>
              </a:defRPr>
            </a:lvl3pPr>
            <a:lvl4pPr marL="0" indent="685800">
              <a:buSzTx/>
              <a:buNone/>
              <a:defRPr sz="2500">
                <a:solidFill>
                  <a:srgbClr val="628DB5"/>
                </a:solidFill>
              </a:defRPr>
            </a:lvl4pPr>
            <a:lvl5pPr marL="0" indent="914400">
              <a:buSzTx/>
              <a:buNone/>
              <a:defRPr sz="2500">
                <a:solidFill>
                  <a:srgbClr val="628DB5"/>
                </a:solidFill>
              </a:defRPr>
            </a:lvl5pPr>
          </a:lstStyle>
          <a:p>
            <a:r>
              <a:t>Body Level One</a:t>
            </a:r>
          </a:p>
          <a:p>
            <a:pPr lvl="1"/>
            <a:r>
              <a:t>Body Level Two</a:t>
            </a:r>
          </a:p>
          <a:p>
            <a:pPr lvl="2"/>
            <a:r>
              <a:t>Body Level Three</a:t>
            </a:r>
          </a:p>
          <a:p>
            <a:pPr lvl="3"/>
            <a:r>
              <a:t>Body Level Four</a:t>
            </a:r>
          </a:p>
          <a:p>
            <a:pPr lvl="4"/>
            <a:r>
              <a:t>Body Level Five</a:t>
            </a:r>
          </a:p>
        </p:txBody>
      </p:sp>
      <p:sp>
        <p:nvSpPr>
          <p:cNvPr id="23" name="Slide Number"/>
          <p:cNvSpPr txBox="1">
            <a:spLocks noGrp="1"/>
          </p:cNvSpPr>
          <p:nvPr>
            <p:ph type="sldNum" sz="quarter" idx="2"/>
          </p:nvPr>
        </p:nvSpPr>
        <p:spPr>
          <a:xfrm>
            <a:off x="6790156" y="10090546"/>
            <a:ext cx="376045" cy="388542"/>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 Center">
    <p:spTree>
      <p:nvGrpSpPr>
        <p:cNvPr id="1" name=""/>
        <p:cNvGrpSpPr/>
        <p:nvPr/>
      </p:nvGrpSpPr>
      <p:grpSpPr>
        <a:xfrm>
          <a:off x="0" y="0"/>
          <a:ext cx="0" cy="0"/>
          <a:chOff x="0" y="0"/>
          <a:chExt cx="0" cy="0"/>
        </a:xfrm>
      </p:grpSpPr>
      <p:sp>
        <p:nvSpPr>
          <p:cNvPr id="30" name="Title Text"/>
          <p:cNvSpPr txBox="1">
            <a:spLocks noGrp="1"/>
          </p:cNvSpPr>
          <p:nvPr>
            <p:ph type="title"/>
          </p:nvPr>
        </p:nvSpPr>
        <p:spPr>
          <a:xfrm>
            <a:off x="1364257" y="3623964"/>
            <a:ext cx="11241486" cy="3547072"/>
          </a:xfrm>
          <a:prstGeom prst="rect">
            <a:avLst/>
          </a:prstGeom>
        </p:spPr>
        <p:txBody>
          <a:bodyPr/>
          <a:lstStyle/>
          <a:p>
            <a:r>
              <a:t>Title Text</a:t>
            </a:r>
          </a:p>
        </p:txBody>
      </p:sp>
      <p:sp>
        <p:nvSpPr>
          <p:cNvPr id="3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38" name="Image"/>
          <p:cNvSpPr>
            <a:spLocks noGrp="1"/>
          </p:cNvSpPr>
          <p:nvPr>
            <p:ph type="pic" sz="half" idx="13"/>
          </p:nvPr>
        </p:nvSpPr>
        <p:spPr>
          <a:xfrm>
            <a:off x="7216923" y="840878"/>
            <a:ext cx="5729884" cy="8840392"/>
          </a:xfrm>
          <a:prstGeom prst="rect">
            <a:avLst/>
          </a:prstGeom>
        </p:spPr>
        <p:txBody>
          <a:bodyPr lIns="91439" tIns="45719" rIns="91439" bIns="45719" anchor="t">
            <a:noAutofit/>
          </a:bodyPr>
          <a:lstStyle/>
          <a:p>
            <a:endParaRPr/>
          </a:p>
        </p:txBody>
      </p:sp>
      <p:sp>
        <p:nvSpPr>
          <p:cNvPr id="39" name="Title Text"/>
          <p:cNvSpPr txBox="1">
            <a:spLocks noGrp="1"/>
          </p:cNvSpPr>
          <p:nvPr>
            <p:ph type="title"/>
          </p:nvPr>
        </p:nvSpPr>
        <p:spPr>
          <a:xfrm>
            <a:off x="1023193" y="840878"/>
            <a:ext cx="5729884" cy="4283771"/>
          </a:xfrm>
          <a:prstGeom prst="rect">
            <a:avLst/>
          </a:prstGeom>
        </p:spPr>
        <p:txBody>
          <a:bodyPr anchor="b"/>
          <a:lstStyle>
            <a:lvl1pPr>
              <a:defRPr sz="3300">
                <a:latin typeface="Source Sans Pro Semibold"/>
                <a:ea typeface="Source Sans Pro Semibold"/>
                <a:cs typeface="Source Sans Pro Semibold"/>
                <a:sym typeface="Source Sans Pro Semibold"/>
              </a:defRPr>
            </a:lvl1pPr>
          </a:lstStyle>
          <a:p>
            <a:r>
              <a:t>Title Text</a:t>
            </a:r>
          </a:p>
        </p:txBody>
      </p:sp>
      <p:sp>
        <p:nvSpPr>
          <p:cNvPr id="40" name="Body Level One…"/>
          <p:cNvSpPr txBox="1">
            <a:spLocks noGrp="1"/>
          </p:cNvSpPr>
          <p:nvPr>
            <p:ph type="body" sz="quarter" idx="1"/>
          </p:nvPr>
        </p:nvSpPr>
        <p:spPr>
          <a:xfrm>
            <a:off x="1023193" y="5274716"/>
            <a:ext cx="5729884" cy="4406554"/>
          </a:xfrm>
          <a:prstGeom prst="rect">
            <a:avLst/>
          </a:prstGeom>
        </p:spPr>
        <p:txBody>
          <a:bodyPr anchor="t"/>
          <a:lstStyle>
            <a:lvl1pPr marL="0" indent="0">
              <a:buSzTx/>
              <a:buNone/>
              <a:defRPr sz="2500">
                <a:solidFill>
                  <a:srgbClr val="628DB5"/>
                </a:solidFill>
              </a:defRPr>
            </a:lvl1pPr>
            <a:lvl2pPr marL="0" indent="228600">
              <a:buSzTx/>
              <a:buNone/>
              <a:defRPr sz="2500">
                <a:solidFill>
                  <a:srgbClr val="628DB5"/>
                </a:solidFill>
              </a:defRPr>
            </a:lvl2pPr>
            <a:lvl3pPr marL="0" indent="457200">
              <a:buSzTx/>
              <a:buNone/>
              <a:defRPr sz="2500">
                <a:solidFill>
                  <a:srgbClr val="628DB5"/>
                </a:solidFill>
              </a:defRPr>
            </a:lvl3pPr>
            <a:lvl4pPr marL="0" indent="685800">
              <a:buSzTx/>
              <a:buNone/>
              <a:defRPr sz="2500">
                <a:solidFill>
                  <a:srgbClr val="628DB5"/>
                </a:solidFill>
              </a:defRPr>
            </a:lvl4pPr>
            <a:lvl5pPr marL="0" indent="914400">
              <a:buSzTx/>
              <a:buNone/>
              <a:defRPr sz="2500">
                <a:solidFill>
                  <a:srgbClr val="628DB5"/>
                </a:solidFill>
              </a:defRPr>
            </a:lvl5pPr>
          </a:lstStyle>
          <a:p>
            <a:r>
              <a:t>Body Level One</a:t>
            </a:r>
          </a:p>
          <a:p>
            <a:pPr lvl="1"/>
            <a:r>
              <a:t>Body Level Two</a:t>
            </a:r>
          </a:p>
          <a:p>
            <a:pPr lvl="2"/>
            <a:r>
              <a:t>Body Level Three</a:t>
            </a:r>
          </a:p>
          <a:p>
            <a:pPr lvl="3"/>
            <a:r>
              <a:t>Body Level Four</a:t>
            </a:r>
          </a:p>
          <a:p>
            <a:pPr lvl="4"/>
            <a:r>
              <a:t>Body Level Five</a:t>
            </a:r>
          </a:p>
        </p:txBody>
      </p:sp>
      <p:sp>
        <p:nvSpPr>
          <p:cNvPr id="4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48" name="Title Text"/>
          <p:cNvSpPr txBox="1">
            <a:spLocks noGrp="1"/>
          </p:cNvSpPr>
          <p:nvPr>
            <p:ph type="title"/>
          </p:nvPr>
        </p:nvSpPr>
        <p:spPr>
          <a:prstGeom prst="rect">
            <a:avLst/>
          </a:prstGeom>
        </p:spPr>
        <p:txBody>
          <a:bodyPr/>
          <a:lstStyle/>
          <a:p>
            <a:r>
              <a:t>Title Text</a:t>
            </a:r>
          </a:p>
        </p:txBody>
      </p:sp>
      <p:sp>
        <p:nvSpPr>
          <p:cNvPr id="4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Title Text"/>
          <p:cNvSpPr txBox="1">
            <a:spLocks noGrp="1"/>
          </p:cNvSpPr>
          <p:nvPr>
            <p:ph type="title"/>
          </p:nvPr>
        </p:nvSpPr>
        <p:spPr>
          <a:prstGeom prst="rect">
            <a:avLst/>
          </a:prstGeom>
        </p:spPr>
        <p:txBody>
          <a:bodyPr/>
          <a:lstStyle/>
          <a:p>
            <a:r>
              <a:t>Title Text</a:t>
            </a:r>
          </a:p>
        </p:txBody>
      </p:sp>
      <p:sp>
        <p:nvSpPr>
          <p:cNvPr id="57"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5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5" name="Image"/>
          <p:cNvSpPr>
            <a:spLocks noGrp="1"/>
          </p:cNvSpPr>
          <p:nvPr>
            <p:ph type="pic" sz="half" idx="13"/>
          </p:nvPr>
        </p:nvSpPr>
        <p:spPr>
          <a:xfrm>
            <a:off x="7216923" y="2955478"/>
            <a:ext cx="5729884" cy="6753077"/>
          </a:xfrm>
          <a:prstGeom prst="rect">
            <a:avLst/>
          </a:prstGeom>
        </p:spPr>
        <p:txBody>
          <a:bodyPr lIns="91439" tIns="45719" rIns="91439" bIns="45719" anchor="t">
            <a:noAutofit/>
          </a:bodyPr>
          <a:lstStyle/>
          <a:p>
            <a:endParaRPr/>
          </a:p>
        </p:txBody>
      </p:sp>
      <p:sp>
        <p:nvSpPr>
          <p:cNvPr id="66" name="Title Text"/>
          <p:cNvSpPr txBox="1">
            <a:spLocks noGrp="1"/>
          </p:cNvSpPr>
          <p:nvPr>
            <p:ph type="title"/>
          </p:nvPr>
        </p:nvSpPr>
        <p:spPr>
          <a:prstGeom prst="rect">
            <a:avLst/>
          </a:prstGeom>
        </p:spPr>
        <p:txBody>
          <a:bodyPr/>
          <a:lstStyle/>
          <a:p>
            <a:r>
              <a:t>Title Text</a:t>
            </a:r>
          </a:p>
        </p:txBody>
      </p:sp>
      <p:sp>
        <p:nvSpPr>
          <p:cNvPr id="67" name="Body Level One…"/>
          <p:cNvSpPr txBox="1">
            <a:spLocks noGrp="1"/>
          </p:cNvSpPr>
          <p:nvPr>
            <p:ph type="body" sz="half" idx="1"/>
          </p:nvPr>
        </p:nvSpPr>
        <p:spPr>
          <a:xfrm>
            <a:off x="1023193" y="2955478"/>
            <a:ext cx="5729884" cy="6753077"/>
          </a:xfrm>
          <a:prstGeom prst="rect">
            <a:avLst/>
          </a:prstGeom>
        </p:spPr>
        <p:txBody>
          <a:bodyPr/>
          <a:lstStyle>
            <a:lvl1pPr marL="146957" indent="-146957">
              <a:defRPr b="1"/>
            </a:lvl1pPr>
            <a:lvl2pPr marL="489857" indent="-146957">
              <a:defRPr b="1"/>
            </a:lvl2pPr>
            <a:lvl3pPr marL="832757" indent="-146957">
              <a:defRPr b="1"/>
            </a:lvl3pPr>
            <a:lvl4pPr marL="1175657" indent="-146957">
              <a:defRPr b="1"/>
            </a:lvl4pPr>
            <a:lvl5pPr marL="1518557" indent="-146957">
              <a:defRPr b="1"/>
            </a:lvl5pPr>
          </a:lstStyle>
          <a:p>
            <a:r>
              <a:t>Body Level One</a:t>
            </a:r>
          </a:p>
          <a:p>
            <a:pPr lvl="1"/>
            <a:r>
              <a:t>Body Level Two</a:t>
            </a:r>
          </a:p>
          <a:p>
            <a:pPr lvl="2"/>
            <a:r>
              <a:t>Body Level Three</a:t>
            </a:r>
          </a:p>
          <a:p>
            <a:pPr lvl="3"/>
            <a:r>
              <a:t>Body Level Four</a:t>
            </a:r>
          </a:p>
          <a:p>
            <a:pPr lvl="4"/>
            <a:r>
              <a:t>Body Level Five</a:t>
            </a:r>
          </a:p>
        </p:txBody>
      </p:sp>
      <p:sp>
        <p:nvSpPr>
          <p:cNvPr id="6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75" name="Body Level One…"/>
          <p:cNvSpPr txBox="1">
            <a:spLocks noGrp="1"/>
          </p:cNvSpPr>
          <p:nvPr>
            <p:ph type="body" idx="1"/>
          </p:nvPr>
        </p:nvSpPr>
        <p:spPr>
          <a:xfrm>
            <a:off x="1023193" y="1523007"/>
            <a:ext cx="11923614" cy="7748986"/>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83" name="Image"/>
          <p:cNvSpPr>
            <a:spLocks noGrp="1"/>
          </p:cNvSpPr>
          <p:nvPr>
            <p:ph type="pic" sz="half" idx="13"/>
          </p:nvPr>
        </p:nvSpPr>
        <p:spPr>
          <a:xfrm>
            <a:off x="1023193" y="1113730"/>
            <a:ext cx="5729884" cy="8567540"/>
          </a:xfrm>
          <a:prstGeom prst="rect">
            <a:avLst/>
          </a:prstGeom>
        </p:spPr>
        <p:txBody>
          <a:bodyPr lIns="91439" tIns="45719" rIns="91439" bIns="45719" anchor="t">
            <a:noAutofit/>
          </a:bodyPr>
          <a:lstStyle/>
          <a:p>
            <a:endParaRPr/>
          </a:p>
        </p:txBody>
      </p:sp>
      <p:sp>
        <p:nvSpPr>
          <p:cNvPr id="84" name="Image"/>
          <p:cNvSpPr>
            <a:spLocks noGrp="1"/>
          </p:cNvSpPr>
          <p:nvPr>
            <p:ph type="pic" sz="quarter" idx="14"/>
          </p:nvPr>
        </p:nvSpPr>
        <p:spPr>
          <a:xfrm>
            <a:off x="7216923" y="5629423"/>
            <a:ext cx="5729884" cy="4051847"/>
          </a:xfrm>
          <a:prstGeom prst="rect">
            <a:avLst/>
          </a:prstGeom>
        </p:spPr>
        <p:txBody>
          <a:bodyPr lIns="91439" tIns="45719" rIns="91439" bIns="45719" anchor="t">
            <a:noAutofit/>
          </a:bodyPr>
          <a:lstStyle/>
          <a:p>
            <a:endParaRPr/>
          </a:p>
        </p:txBody>
      </p:sp>
      <p:sp>
        <p:nvSpPr>
          <p:cNvPr id="85" name="Image"/>
          <p:cNvSpPr>
            <a:spLocks noGrp="1"/>
          </p:cNvSpPr>
          <p:nvPr>
            <p:ph type="pic" sz="quarter" idx="15"/>
          </p:nvPr>
        </p:nvSpPr>
        <p:spPr>
          <a:xfrm>
            <a:off x="7223603" y="1113730"/>
            <a:ext cx="5729884" cy="4051847"/>
          </a:xfrm>
          <a:prstGeom prst="rect">
            <a:avLst/>
          </a:prstGeom>
        </p:spPr>
        <p:txBody>
          <a:bodyPr lIns="91439" tIns="45719" rIns="91439" bIns="45719" anchor="t">
            <a:noAutofit/>
          </a:bodyPr>
          <a:lstStyle/>
          <a:p>
            <a:endParaRPr/>
          </a:p>
        </p:txBody>
      </p:sp>
      <p:sp>
        <p:nvSpPr>
          <p:cNvPr id="8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1023193" y="636240"/>
            <a:ext cx="11923614" cy="231923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4570" tIns="54570" rIns="54570" bIns="54570" anchor="ctr">
            <a:normAutofit/>
          </a:bodyPr>
          <a:lstStyle/>
          <a:p>
            <a:r>
              <a:t>Title Text</a:t>
            </a:r>
          </a:p>
        </p:txBody>
      </p:sp>
      <p:sp>
        <p:nvSpPr>
          <p:cNvPr id="3" name="Body Level One…"/>
          <p:cNvSpPr txBox="1">
            <a:spLocks noGrp="1"/>
          </p:cNvSpPr>
          <p:nvPr>
            <p:ph type="body" idx="1"/>
          </p:nvPr>
        </p:nvSpPr>
        <p:spPr>
          <a:xfrm>
            <a:off x="1023193" y="2955478"/>
            <a:ext cx="11923614" cy="675307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4570" tIns="54570" rIns="54570" bIns="54570" anchor="ctr">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6790156" y="10097368"/>
            <a:ext cx="376045" cy="388541"/>
          </a:xfrm>
          <a:prstGeom prst="rect">
            <a:avLst/>
          </a:prstGeom>
          <a:ln w="12700">
            <a:miter lim="400000"/>
          </a:ln>
        </p:spPr>
        <p:txBody>
          <a:bodyPr wrap="none" lIns="54570" tIns="54570" rIns="54570" bIns="54570">
            <a:spAutoFit/>
          </a:bodyPr>
          <a:lstStyle>
            <a:lvl1pPr algn="ctr">
              <a:spcBef>
                <a:spcPts val="0"/>
              </a:spcBef>
              <a:defRPr sz="1800" b="0">
                <a:solidFill>
                  <a:srgbClr val="000000"/>
                </a:solidFill>
                <a:latin typeface="Helvetica Light"/>
                <a:ea typeface="Helvetica Light"/>
                <a:cs typeface="Helvetica Light"/>
                <a:sym typeface="Helvetica Light"/>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txStyles>
    <p:titleStyle>
      <a:lvl1pPr marL="0" marR="0" indent="0" algn="l" defTabSz="584200" rtl="0" latinLnBrk="0">
        <a:lnSpc>
          <a:spcPct val="80000"/>
        </a:lnSpc>
        <a:spcBef>
          <a:spcPts val="0"/>
        </a:spcBef>
        <a:spcAft>
          <a:spcPts val="0"/>
        </a:spcAft>
        <a:buClrTx/>
        <a:buSzTx/>
        <a:buFontTx/>
        <a:buNone/>
        <a:tabLst/>
        <a:defRPr sz="4800" b="0" i="0" u="none" strike="noStrike" cap="none" spc="0" baseline="0">
          <a:ln>
            <a:noFill/>
          </a:ln>
          <a:solidFill>
            <a:srgbClr val="585858"/>
          </a:solidFill>
          <a:uFillTx/>
          <a:latin typeface="+mn-lt"/>
          <a:ea typeface="+mn-ea"/>
          <a:cs typeface="+mn-cs"/>
          <a:sym typeface="Source Sans Pro Light"/>
        </a:defRPr>
      </a:lvl1pPr>
      <a:lvl2pPr marL="0" marR="0" indent="228600" algn="l" defTabSz="584200" rtl="0" latinLnBrk="0">
        <a:lnSpc>
          <a:spcPct val="80000"/>
        </a:lnSpc>
        <a:spcBef>
          <a:spcPts val="0"/>
        </a:spcBef>
        <a:spcAft>
          <a:spcPts val="0"/>
        </a:spcAft>
        <a:buClrTx/>
        <a:buSzTx/>
        <a:buFontTx/>
        <a:buNone/>
        <a:tabLst/>
        <a:defRPr sz="4800" b="0" i="0" u="none" strike="noStrike" cap="none" spc="0" baseline="0">
          <a:ln>
            <a:noFill/>
          </a:ln>
          <a:solidFill>
            <a:srgbClr val="585858"/>
          </a:solidFill>
          <a:uFillTx/>
          <a:latin typeface="+mn-lt"/>
          <a:ea typeface="+mn-ea"/>
          <a:cs typeface="+mn-cs"/>
          <a:sym typeface="Source Sans Pro Light"/>
        </a:defRPr>
      </a:lvl2pPr>
      <a:lvl3pPr marL="0" marR="0" indent="457200" algn="l" defTabSz="584200" rtl="0" latinLnBrk="0">
        <a:lnSpc>
          <a:spcPct val="80000"/>
        </a:lnSpc>
        <a:spcBef>
          <a:spcPts val="0"/>
        </a:spcBef>
        <a:spcAft>
          <a:spcPts val="0"/>
        </a:spcAft>
        <a:buClrTx/>
        <a:buSzTx/>
        <a:buFontTx/>
        <a:buNone/>
        <a:tabLst/>
        <a:defRPr sz="4800" b="0" i="0" u="none" strike="noStrike" cap="none" spc="0" baseline="0">
          <a:ln>
            <a:noFill/>
          </a:ln>
          <a:solidFill>
            <a:srgbClr val="585858"/>
          </a:solidFill>
          <a:uFillTx/>
          <a:latin typeface="+mn-lt"/>
          <a:ea typeface="+mn-ea"/>
          <a:cs typeface="+mn-cs"/>
          <a:sym typeface="Source Sans Pro Light"/>
        </a:defRPr>
      </a:lvl3pPr>
      <a:lvl4pPr marL="0" marR="0" indent="685800" algn="l" defTabSz="584200" rtl="0" latinLnBrk="0">
        <a:lnSpc>
          <a:spcPct val="80000"/>
        </a:lnSpc>
        <a:spcBef>
          <a:spcPts val="0"/>
        </a:spcBef>
        <a:spcAft>
          <a:spcPts val="0"/>
        </a:spcAft>
        <a:buClrTx/>
        <a:buSzTx/>
        <a:buFontTx/>
        <a:buNone/>
        <a:tabLst/>
        <a:defRPr sz="4800" b="0" i="0" u="none" strike="noStrike" cap="none" spc="0" baseline="0">
          <a:ln>
            <a:noFill/>
          </a:ln>
          <a:solidFill>
            <a:srgbClr val="585858"/>
          </a:solidFill>
          <a:uFillTx/>
          <a:latin typeface="+mn-lt"/>
          <a:ea typeface="+mn-ea"/>
          <a:cs typeface="+mn-cs"/>
          <a:sym typeface="Source Sans Pro Light"/>
        </a:defRPr>
      </a:lvl4pPr>
      <a:lvl5pPr marL="0" marR="0" indent="914400" algn="l" defTabSz="584200" rtl="0" latinLnBrk="0">
        <a:lnSpc>
          <a:spcPct val="80000"/>
        </a:lnSpc>
        <a:spcBef>
          <a:spcPts val="0"/>
        </a:spcBef>
        <a:spcAft>
          <a:spcPts val="0"/>
        </a:spcAft>
        <a:buClrTx/>
        <a:buSzTx/>
        <a:buFontTx/>
        <a:buNone/>
        <a:tabLst/>
        <a:defRPr sz="4800" b="0" i="0" u="none" strike="noStrike" cap="none" spc="0" baseline="0">
          <a:ln>
            <a:noFill/>
          </a:ln>
          <a:solidFill>
            <a:srgbClr val="585858"/>
          </a:solidFill>
          <a:uFillTx/>
          <a:latin typeface="+mn-lt"/>
          <a:ea typeface="+mn-ea"/>
          <a:cs typeface="+mn-cs"/>
          <a:sym typeface="Source Sans Pro Light"/>
        </a:defRPr>
      </a:lvl5pPr>
      <a:lvl6pPr marL="0" marR="0" indent="1143000" algn="l" defTabSz="584200" rtl="0" latinLnBrk="0">
        <a:lnSpc>
          <a:spcPct val="80000"/>
        </a:lnSpc>
        <a:spcBef>
          <a:spcPts val="0"/>
        </a:spcBef>
        <a:spcAft>
          <a:spcPts val="0"/>
        </a:spcAft>
        <a:buClrTx/>
        <a:buSzTx/>
        <a:buFontTx/>
        <a:buNone/>
        <a:tabLst/>
        <a:defRPr sz="4800" b="0" i="0" u="none" strike="noStrike" cap="none" spc="0" baseline="0">
          <a:ln>
            <a:noFill/>
          </a:ln>
          <a:solidFill>
            <a:srgbClr val="585858"/>
          </a:solidFill>
          <a:uFillTx/>
          <a:latin typeface="+mn-lt"/>
          <a:ea typeface="+mn-ea"/>
          <a:cs typeface="+mn-cs"/>
          <a:sym typeface="Source Sans Pro Light"/>
        </a:defRPr>
      </a:lvl6pPr>
      <a:lvl7pPr marL="0" marR="0" indent="1371600" algn="l" defTabSz="584200" rtl="0" latinLnBrk="0">
        <a:lnSpc>
          <a:spcPct val="80000"/>
        </a:lnSpc>
        <a:spcBef>
          <a:spcPts val="0"/>
        </a:spcBef>
        <a:spcAft>
          <a:spcPts val="0"/>
        </a:spcAft>
        <a:buClrTx/>
        <a:buSzTx/>
        <a:buFontTx/>
        <a:buNone/>
        <a:tabLst/>
        <a:defRPr sz="4800" b="0" i="0" u="none" strike="noStrike" cap="none" spc="0" baseline="0">
          <a:ln>
            <a:noFill/>
          </a:ln>
          <a:solidFill>
            <a:srgbClr val="585858"/>
          </a:solidFill>
          <a:uFillTx/>
          <a:latin typeface="+mn-lt"/>
          <a:ea typeface="+mn-ea"/>
          <a:cs typeface="+mn-cs"/>
          <a:sym typeface="Source Sans Pro Light"/>
        </a:defRPr>
      </a:lvl7pPr>
      <a:lvl8pPr marL="0" marR="0" indent="1600200" algn="l" defTabSz="584200" rtl="0" latinLnBrk="0">
        <a:lnSpc>
          <a:spcPct val="80000"/>
        </a:lnSpc>
        <a:spcBef>
          <a:spcPts val="0"/>
        </a:spcBef>
        <a:spcAft>
          <a:spcPts val="0"/>
        </a:spcAft>
        <a:buClrTx/>
        <a:buSzTx/>
        <a:buFontTx/>
        <a:buNone/>
        <a:tabLst/>
        <a:defRPr sz="4800" b="0" i="0" u="none" strike="noStrike" cap="none" spc="0" baseline="0">
          <a:ln>
            <a:noFill/>
          </a:ln>
          <a:solidFill>
            <a:srgbClr val="585858"/>
          </a:solidFill>
          <a:uFillTx/>
          <a:latin typeface="+mn-lt"/>
          <a:ea typeface="+mn-ea"/>
          <a:cs typeface="+mn-cs"/>
          <a:sym typeface="Source Sans Pro Light"/>
        </a:defRPr>
      </a:lvl8pPr>
      <a:lvl9pPr marL="0" marR="0" indent="1828800" algn="l" defTabSz="584200" rtl="0" latinLnBrk="0">
        <a:lnSpc>
          <a:spcPct val="80000"/>
        </a:lnSpc>
        <a:spcBef>
          <a:spcPts val="0"/>
        </a:spcBef>
        <a:spcAft>
          <a:spcPts val="0"/>
        </a:spcAft>
        <a:buClrTx/>
        <a:buSzTx/>
        <a:buFontTx/>
        <a:buNone/>
        <a:tabLst/>
        <a:defRPr sz="4800" b="0" i="0" u="none" strike="noStrike" cap="none" spc="0" baseline="0">
          <a:ln>
            <a:noFill/>
          </a:ln>
          <a:solidFill>
            <a:srgbClr val="585858"/>
          </a:solidFill>
          <a:uFillTx/>
          <a:latin typeface="+mn-lt"/>
          <a:ea typeface="+mn-ea"/>
          <a:cs typeface="+mn-cs"/>
          <a:sym typeface="Source Sans Pro Light"/>
        </a:defRPr>
      </a:lvl9pPr>
    </p:titleStyle>
    <p:bodyStyle>
      <a:lvl1pPr marL="148166" marR="0" indent="-148166" algn="l" defTabSz="584200" rtl="0" latinLnBrk="0">
        <a:lnSpc>
          <a:spcPct val="80000"/>
        </a:lnSpc>
        <a:spcBef>
          <a:spcPts val="0"/>
        </a:spcBef>
        <a:spcAft>
          <a:spcPts val="0"/>
        </a:spcAft>
        <a:buClrTx/>
        <a:buSzPct val="75000"/>
        <a:buFontTx/>
        <a:buChar char="•"/>
        <a:tabLst/>
        <a:defRPr sz="1200" b="0" i="0" u="none" strike="noStrike" cap="none" spc="0" baseline="0">
          <a:ln>
            <a:noFill/>
          </a:ln>
          <a:solidFill>
            <a:srgbClr val="000000"/>
          </a:solidFill>
          <a:uFillTx/>
          <a:latin typeface="Source Sans Pro"/>
          <a:ea typeface="Source Sans Pro"/>
          <a:cs typeface="Source Sans Pro"/>
          <a:sym typeface="Source Sans Pro"/>
        </a:defRPr>
      </a:lvl1pPr>
      <a:lvl2pPr marL="592666" marR="0" indent="-148166" algn="l" defTabSz="584200" rtl="0" latinLnBrk="0">
        <a:lnSpc>
          <a:spcPct val="80000"/>
        </a:lnSpc>
        <a:spcBef>
          <a:spcPts val="0"/>
        </a:spcBef>
        <a:spcAft>
          <a:spcPts val="0"/>
        </a:spcAft>
        <a:buClrTx/>
        <a:buSzPct val="75000"/>
        <a:buFontTx/>
        <a:buChar char="•"/>
        <a:tabLst/>
        <a:defRPr sz="1200" b="0" i="0" u="none" strike="noStrike" cap="none" spc="0" baseline="0">
          <a:ln>
            <a:noFill/>
          </a:ln>
          <a:solidFill>
            <a:srgbClr val="000000"/>
          </a:solidFill>
          <a:uFillTx/>
          <a:latin typeface="Source Sans Pro"/>
          <a:ea typeface="Source Sans Pro"/>
          <a:cs typeface="Source Sans Pro"/>
          <a:sym typeface="Source Sans Pro"/>
        </a:defRPr>
      </a:lvl2pPr>
      <a:lvl3pPr marL="1037166" marR="0" indent="-148166" algn="l" defTabSz="584200" rtl="0" latinLnBrk="0">
        <a:lnSpc>
          <a:spcPct val="80000"/>
        </a:lnSpc>
        <a:spcBef>
          <a:spcPts val="0"/>
        </a:spcBef>
        <a:spcAft>
          <a:spcPts val="0"/>
        </a:spcAft>
        <a:buClrTx/>
        <a:buSzPct val="75000"/>
        <a:buFontTx/>
        <a:buChar char="•"/>
        <a:tabLst/>
        <a:defRPr sz="1200" b="0" i="0" u="none" strike="noStrike" cap="none" spc="0" baseline="0">
          <a:ln>
            <a:noFill/>
          </a:ln>
          <a:solidFill>
            <a:srgbClr val="000000"/>
          </a:solidFill>
          <a:uFillTx/>
          <a:latin typeface="Source Sans Pro"/>
          <a:ea typeface="Source Sans Pro"/>
          <a:cs typeface="Source Sans Pro"/>
          <a:sym typeface="Source Sans Pro"/>
        </a:defRPr>
      </a:lvl3pPr>
      <a:lvl4pPr marL="1481666" marR="0" indent="-148166" algn="l" defTabSz="584200" rtl="0" latinLnBrk="0">
        <a:lnSpc>
          <a:spcPct val="80000"/>
        </a:lnSpc>
        <a:spcBef>
          <a:spcPts val="0"/>
        </a:spcBef>
        <a:spcAft>
          <a:spcPts val="0"/>
        </a:spcAft>
        <a:buClrTx/>
        <a:buSzPct val="75000"/>
        <a:buFontTx/>
        <a:buChar char="•"/>
        <a:tabLst/>
        <a:defRPr sz="1200" b="0" i="0" u="none" strike="noStrike" cap="none" spc="0" baseline="0">
          <a:ln>
            <a:noFill/>
          </a:ln>
          <a:solidFill>
            <a:srgbClr val="000000"/>
          </a:solidFill>
          <a:uFillTx/>
          <a:latin typeface="Source Sans Pro"/>
          <a:ea typeface="Source Sans Pro"/>
          <a:cs typeface="Source Sans Pro"/>
          <a:sym typeface="Source Sans Pro"/>
        </a:defRPr>
      </a:lvl4pPr>
      <a:lvl5pPr marL="1926166" marR="0" indent="-148166" algn="l" defTabSz="584200" rtl="0" latinLnBrk="0">
        <a:lnSpc>
          <a:spcPct val="80000"/>
        </a:lnSpc>
        <a:spcBef>
          <a:spcPts val="0"/>
        </a:spcBef>
        <a:spcAft>
          <a:spcPts val="0"/>
        </a:spcAft>
        <a:buClrTx/>
        <a:buSzPct val="75000"/>
        <a:buFontTx/>
        <a:buChar char="•"/>
        <a:tabLst/>
        <a:defRPr sz="1200" b="0" i="0" u="none" strike="noStrike" cap="none" spc="0" baseline="0">
          <a:ln>
            <a:noFill/>
          </a:ln>
          <a:solidFill>
            <a:srgbClr val="000000"/>
          </a:solidFill>
          <a:uFillTx/>
          <a:latin typeface="Source Sans Pro"/>
          <a:ea typeface="Source Sans Pro"/>
          <a:cs typeface="Source Sans Pro"/>
          <a:sym typeface="Source Sans Pro"/>
        </a:defRPr>
      </a:lvl5pPr>
      <a:lvl6pPr marL="2370666" marR="0" indent="-148166" algn="l" defTabSz="584200" rtl="0" latinLnBrk="0">
        <a:lnSpc>
          <a:spcPct val="80000"/>
        </a:lnSpc>
        <a:spcBef>
          <a:spcPts val="0"/>
        </a:spcBef>
        <a:spcAft>
          <a:spcPts val="0"/>
        </a:spcAft>
        <a:buClrTx/>
        <a:buSzPct val="75000"/>
        <a:buFontTx/>
        <a:buChar char="•"/>
        <a:tabLst/>
        <a:defRPr sz="1200" b="0" i="0" u="none" strike="noStrike" cap="none" spc="0" baseline="0">
          <a:ln>
            <a:noFill/>
          </a:ln>
          <a:solidFill>
            <a:srgbClr val="000000"/>
          </a:solidFill>
          <a:uFillTx/>
          <a:latin typeface="Source Sans Pro"/>
          <a:ea typeface="Source Sans Pro"/>
          <a:cs typeface="Source Sans Pro"/>
          <a:sym typeface="Source Sans Pro"/>
        </a:defRPr>
      </a:lvl6pPr>
      <a:lvl7pPr marL="2815166" marR="0" indent="-148166" algn="l" defTabSz="584200" rtl="0" latinLnBrk="0">
        <a:lnSpc>
          <a:spcPct val="80000"/>
        </a:lnSpc>
        <a:spcBef>
          <a:spcPts val="0"/>
        </a:spcBef>
        <a:spcAft>
          <a:spcPts val="0"/>
        </a:spcAft>
        <a:buClrTx/>
        <a:buSzPct val="75000"/>
        <a:buFontTx/>
        <a:buChar char="•"/>
        <a:tabLst/>
        <a:defRPr sz="1200" b="0" i="0" u="none" strike="noStrike" cap="none" spc="0" baseline="0">
          <a:ln>
            <a:noFill/>
          </a:ln>
          <a:solidFill>
            <a:srgbClr val="000000"/>
          </a:solidFill>
          <a:uFillTx/>
          <a:latin typeface="Source Sans Pro"/>
          <a:ea typeface="Source Sans Pro"/>
          <a:cs typeface="Source Sans Pro"/>
          <a:sym typeface="Source Sans Pro"/>
        </a:defRPr>
      </a:lvl7pPr>
      <a:lvl8pPr marL="3259666" marR="0" indent="-148166" algn="l" defTabSz="584200" rtl="0" latinLnBrk="0">
        <a:lnSpc>
          <a:spcPct val="80000"/>
        </a:lnSpc>
        <a:spcBef>
          <a:spcPts val="0"/>
        </a:spcBef>
        <a:spcAft>
          <a:spcPts val="0"/>
        </a:spcAft>
        <a:buClrTx/>
        <a:buSzPct val="75000"/>
        <a:buFontTx/>
        <a:buChar char="•"/>
        <a:tabLst/>
        <a:defRPr sz="1200" b="0" i="0" u="none" strike="noStrike" cap="none" spc="0" baseline="0">
          <a:ln>
            <a:noFill/>
          </a:ln>
          <a:solidFill>
            <a:srgbClr val="000000"/>
          </a:solidFill>
          <a:uFillTx/>
          <a:latin typeface="Source Sans Pro"/>
          <a:ea typeface="Source Sans Pro"/>
          <a:cs typeface="Source Sans Pro"/>
          <a:sym typeface="Source Sans Pro"/>
        </a:defRPr>
      </a:lvl8pPr>
      <a:lvl9pPr marL="3704166" marR="0" indent="-148166" algn="l" defTabSz="584200" rtl="0" latinLnBrk="0">
        <a:lnSpc>
          <a:spcPct val="80000"/>
        </a:lnSpc>
        <a:spcBef>
          <a:spcPts val="0"/>
        </a:spcBef>
        <a:spcAft>
          <a:spcPts val="0"/>
        </a:spcAft>
        <a:buClrTx/>
        <a:buSzPct val="75000"/>
        <a:buFontTx/>
        <a:buChar char="•"/>
        <a:tabLst/>
        <a:defRPr sz="1200" b="0" i="0" u="none" strike="noStrike" cap="none" spc="0" baseline="0">
          <a:ln>
            <a:noFill/>
          </a:ln>
          <a:solidFill>
            <a:srgbClr val="000000"/>
          </a:solidFill>
          <a:uFillTx/>
          <a:latin typeface="Source Sans Pro"/>
          <a:ea typeface="Source Sans Pro"/>
          <a:cs typeface="Source Sans Pro"/>
          <a:sym typeface="Source Sans Pro"/>
        </a:defRPr>
      </a:lvl9pPr>
    </p:bodyStyle>
    <p:otherStyle>
      <a:lvl1pPr marL="0" marR="0" indent="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hyperlink" Target="https://creativecommons.org/licenses/by-sa/4.0/" TargetMode="External"/><Relationship Id="rId7"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hyperlink" Target="https://koenderks.github.io/jfa"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ggplot(mpg, aes(hwy, cty)) +…">
            <a:extLst>
              <a:ext uri="{FF2B5EF4-FFF2-40B4-BE49-F238E27FC236}">
                <a16:creationId xmlns:a16="http://schemas.microsoft.com/office/drawing/2014/main" id="{4A10451D-57A6-867B-5FC2-5BDD657D25F0}"/>
              </a:ext>
            </a:extLst>
          </p:cNvPr>
          <p:cNvSpPr txBox="1"/>
          <p:nvPr/>
        </p:nvSpPr>
        <p:spPr>
          <a:xfrm>
            <a:off x="7017888" y="7597027"/>
            <a:ext cx="3240000" cy="2572418"/>
          </a:xfrm>
          <a:prstGeom prst="rect">
            <a:avLst/>
          </a:prstGeom>
          <a:solidFill>
            <a:schemeClr val="accent1">
              <a:lumMod val="20000"/>
              <a:lumOff val="80000"/>
              <a:alpha val="50000"/>
            </a:schemeClr>
          </a:solidFill>
          <a:ln w="12700">
            <a:solidFill>
              <a:schemeClr val="bg1"/>
            </a:solid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4570" tIns="54570" rIns="54570" bIns="54570" anchor="t">
            <a:spAutoFit/>
          </a:bodyPr>
          <a:lstStyle/>
          <a:p>
            <a:pPr>
              <a:spcBef>
                <a:spcPts val="0"/>
              </a:spcBef>
              <a:defRPr b="0">
                <a:solidFill>
                  <a:srgbClr val="000000"/>
                </a:solidFill>
                <a:latin typeface="Menlo"/>
                <a:ea typeface="Menlo"/>
                <a:cs typeface="Menlo"/>
                <a:sym typeface="Menlo"/>
              </a:defRPr>
            </a:pPr>
            <a:r>
              <a:rPr lang="nl-NL" sz="1000" dirty="0">
                <a:solidFill>
                  <a:srgbClr val="4B886B"/>
                </a:solidFill>
                <a:latin typeface="Courier New" panose="02070309020205020404" pitchFamily="49" charset="0"/>
                <a:cs typeface="Courier New" panose="02070309020205020404" pitchFamily="49" charset="0"/>
              </a:rPr>
              <a:t># </a:t>
            </a:r>
            <a:r>
              <a:rPr lang="nl-NL" sz="1000" dirty="0" err="1">
                <a:solidFill>
                  <a:srgbClr val="4B886B"/>
                </a:solidFill>
                <a:latin typeface="Courier New" panose="02070309020205020404" pitchFamily="49" charset="0"/>
                <a:cs typeface="Courier New" panose="02070309020205020404" pitchFamily="49" charset="0"/>
              </a:rPr>
              <a:t>requires</a:t>
            </a:r>
            <a:r>
              <a:rPr lang="nl-NL" sz="1000" dirty="0">
                <a:solidFill>
                  <a:srgbClr val="4B886B"/>
                </a:solidFill>
                <a:latin typeface="Courier New" panose="02070309020205020404" pitchFamily="49" charset="0"/>
                <a:cs typeface="Courier New" panose="02070309020205020404" pitchFamily="49" charset="0"/>
              </a:rPr>
              <a:t> 'prior = TRUE'</a:t>
            </a:r>
          </a:p>
          <a:p>
            <a:pPr>
              <a:spcBef>
                <a:spcPts val="0"/>
              </a:spcBef>
              <a:defRPr b="0">
                <a:solidFill>
                  <a:srgbClr val="000000"/>
                </a:solidFill>
                <a:latin typeface="Menlo"/>
                <a:ea typeface="Menlo"/>
                <a:cs typeface="Menlo"/>
                <a:sym typeface="Menlo"/>
              </a:defRPr>
            </a:pPr>
            <a:r>
              <a:rPr lang="nl-NL" sz="1000" dirty="0">
                <a:solidFill>
                  <a:schemeClr val="tx1">
                    <a:lumMod val="50000"/>
                  </a:schemeClr>
                </a:solidFill>
                <a:latin typeface="Courier New" panose="02070309020205020404" pitchFamily="49" charset="0"/>
                <a:cs typeface="Courier New" panose="02070309020205020404" pitchFamily="49" charset="0"/>
              </a:rPr>
              <a:t>plot(..., type = '</a:t>
            </a:r>
            <a:r>
              <a:rPr lang="nl-NL" sz="1000" dirty="0" err="1">
                <a:solidFill>
                  <a:schemeClr val="tx1">
                    <a:lumMod val="50000"/>
                  </a:schemeClr>
                </a:solidFill>
                <a:latin typeface="Courier New" panose="02070309020205020404" pitchFamily="49" charset="0"/>
                <a:cs typeface="Courier New" panose="02070309020205020404" pitchFamily="49" charset="0"/>
              </a:rPr>
              <a:t>robustness</a:t>
            </a:r>
            <a:r>
              <a:rPr lang="nl-NL" sz="1000" dirty="0">
                <a:solidFill>
                  <a:schemeClr val="tx1">
                    <a:lumMod val="50000"/>
                  </a:schemeClr>
                </a:solidFill>
                <a:latin typeface="Courier New" panose="02070309020205020404" pitchFamily="49" charset="0"/>
                <a:cs typeface="Courier New" panose="02070309020205020404" pitchFamily="49" charset="0"/>
              </a:rPr>
              <a:t>')</a:t>
            </a:r>
          </a:p>
          <a:p>
            <a:pPr>
              <a:spcBef>
                <a:spcPts val="0"/>
              </a:spcBef>
              <a:defRPr b="0">
                <a:solidFill>
                  <a:srgbClr val="000000"/>
                </a:solidFill>
                <a:latin typeface="Menlo"/>
                <a:ea typeface="Menlo"/>
                <a:cs typeface="Menlo"/>
                <a:sym typeface="Menlo"/>
              </a:defRPr>
            </a:pPr>
            <a:endParaRPr lang="nl-NL" sz="1000" dirty="0">
              <a:solidFill>
                <a:schemeClr val="tx1">
                  <a:lumMod val="50000"/>
                </a:schemeClr>
              </a:solidFill>
              <a:latin typeface="Courier New" panose="02070309020205020404" pitchFamily="49" charset="0"/>
              <a:cs typeface="Courier New" panose="02070309020205020404" pitchFamily="49" charset="0"/>
            </a:endParaRPr>
          </a:p>
          <a:p>
            <a:pPr>
              <a:spcBef>
                <a:spcPts val="0"/>
              </a:spcBef>
              <a:defRPr b="0">
                <a:solidFill>
                  <a:srgbClr val="000000"/>
                </a:solidFill>
                <a:latin typeface="Menlo"/>
                <a:ea typeface="Menlo"/>
                <a:cs typeface="Menlo"/>
                <a:sym typeface="Menlo"/>
              </a:defRPr>
            </a:pPr>
            <a:endParaRPr lang="nl-NL" sz="1000" dirty="0">
              <a:solidFill>
                <a:schemeClr val="tx1">
                  <a:lumMod val="50000"/>
                </a:schemeClr>
              </a:solidFill>
              <a:latin typeface="Courier New" panose="02070309020205020404" pitchFamily="49" charset="0"/>
              <a:cs typeface="Courier New" panose="02070309020205020404" pitchFamily="49" charset="0"/>
            </a:endParaRPr>
          </a:p>
          <a:p>
            <a:pPr>
              <a:spcBef>
                <a:spcPts val="0"/>
              </a:spcBef>
              <a:defRPr b="0">
                <a:solidFill>
                  <a:srgbClr val="000000"/>
                </a:solidFill>
                <a:latin typeface="Menlo"/>
                <a:ea typeface="Menlo"/>
                <a:cs typeface="Menlo"/>
                <a:sym typeface="Menlo"/>
              </a:defRPr>
            </a:pPr>
            <a:endParaRPr lang="nl-NL" sz="1000" dirty="0">
              <a:solidFill>
                <a:schemeClr val="tx1">
                  <a:lumMod val="50000"/>
                </a:schemeClr>
              </a:solidFill>
              <a:latin typeface="Courier New" panose="02070309020205020404" pitchFamily="49" charset="0"/>
              <a:cs typeface="Courier New" panose="02070309020205020404" pitchFamily="49" charset="0"/>
            </a:endParaRPr>
          </a:p>
          <a:p>
            <a:pPr>
              <a:spcBef>
                <a:spcPts val="0"/>
              </a:spcBef>
              <a:defRPr b="0">
                <a:solidFill>
                  <a:srgbClr val="000000"/>
                </a:solidFill>
                <a:latin typeface="Menlo"/>
                <a:ea typeface="Menlo"/>
                <a:cs typeface="Menlo"/>
                <a:sym typeface="Menlo"/>
              </a:defRPr>
            </a:pPr>
            <a:endParaRPr lang="nl-NL" sz="1000" dirty="0">
              <a:solidFill>
                <a:schemeClr val="tx1">
                  <a:lumMod val="50000"/>
                </a:schemeClr>
              </a:solidFill>
              <a:latin typeface="Courier New" panose="02070309020205020404" pitchFamily="49" charset="0"/>
              <a:cs typeface="Courier New" panose="02070309020205020404" pitchFamily="49" charset="0"/>
            </a:endParaRPr>
          </a:p>
          <a:p>
            <a:pPr>
              <a:spcBef>
                <a:spcPts val="0"/>
              </a:spcBef>
              <a:defRPr b="0">
                <a:solidFill>
                  <a:srgbClr val="000000"/>
                </a:solidFill>
                <a:latin typeface="Menlo"/>
                <a:ea typeface="Menlo"/>
                <a:cs typeface="Menlo"/>
                <a:sym typeface="Menlo"/>
              </a:defRPr>
            </a:pPr>
            <a:endParaRPr lang="nl-NL" sz="1000" dirty="0">
              <a:solidFill>
                <a:schemeClr val="tx1">
                  <a:lumMod val="50000"/>
                </a:schemeClr>
              </a:solidFill>
              <a:latin typeface="Courier New" panose="02070309020205020404" pitchFamily="49" charset="0"/>
              <a:cs typeface="Courier New" panose="02070309020205020404" pitchFamily="49" charset="0"/>
            </a:endParaRPr>
          </a:p>
          <a:p>
            <a:pPr>
              <a:spcBef>
                <a:spcPts val="0"/>
              </a:spcBef>
              <a:defRPr b="0">
                <a:solidFill>
                  <a:srgbClr val="000000"/>
                </a:solidFill>
                <a:latin typeface="Menlo"/>
                <a:ea typeface="Menlo"/>
                <a:cs typeface="Menlo"/>
                <a:sym typeface="Menlo"/>
              </a:defRPr>
            </a:pPr>
            <a:endParaRPr lang="nl-NL" sz="1000" dirty="0">
              <a:solidFill>
                <a:schemeClr val="tx1">
                  <a:lumMod val="50000"/>
                </a:schemeClr>
              </a:solidFill>
              <a:latin typeface="Courier New" panose="02070309020205020404" pitchFamily="49" charset="0"/>
              <a:cs typeface="Courier New" panose="02070309020205020404" pitchFamily="49" charset="0"/>
            </a:endParaRPr>
          </a:p>
          <a:p>
            <a:pPr>
              <a:spcBef>
                <a:spcPts val="0"/>
              </a:spcBef>
              <a:defRPr b="0">
                <a:solidFill>
                  <a:srgbClr val="000000"/>
                </a:solidFill>
                <a:latin typeface="Menlo"/>
                <a:ea typeface="Menlo"/>
                <a:cs typeface="Menlo"/>
                <a:sym typeface="Menlo"/>
              </a:defRPr>
            </a:pPr>
            <a:endParaRPr lang="nl-NL" sz="1000" dirty="0">
              <a:solidFill>
                <a:schemeClr val="tx1">
                  <a:lumMod val="50000"/>
                </a:schemeClr>
              </a:solidFill>
              <a:latin typeface="Courier New" panose="02070309020205020404" pitchFamily="49" charset="0"/>
              <a:cs typeface="Courier New" panose="02070309020205020404" pitchFamily="49" charset="0"/>
            </a:endParaRPr>
          </a:p>
          <a:p>
            <a:pPr>
              <a:spcBef>
                <a:spcPts val="0"/>
              </a:spcBef>
              <a:defRPr b="0">
                <a:solidFill>
                  <a:srgbClr val="000000"/>
                </a:solidFill>
                <a:latin typeface="Menlo"/>
                <a:ea typeface="Menlo"/>
                <a:cs typeface="Menlo"/>
                <a:sym typeface="Menlo"/>
              </a:defRPr>
            </a:pPr>
            <a:endParaRPr lang="nl-NL" sz="1000" dirty="0">
              <a:solidFill>
                <a:schemeClr val="tx1">
                  <a:lumMod val="50000"/>
                </a:schemeClr>
              </a:solidFill>
              <a:latin typeface="Courier New" panose="02070309020205020404" pitchFamily="49" charset="0"/>
              <a:cs typeface="Courier New" panose="02070309020205020404" pitchFamily="49" charset="0"/>
            </a:endParaRPr>
          </a:p>
          <a:p>
            <a:pPr>
              <a:spcBef>
                <a:spcPts val="0"/>
              </a:spcBef>
              <a:defRPr b="0">
                <a:solidFill>
                  <a:srgbClr val="000000"/>
                </a:solidFill>
                <a:latin typeface="Menlo"/>
                <a:ea typeface="Menlo"/>
                <a:cs typeface="Menlo"/>
                <a:sym typeface="Menlo"/>
              </a:defRPr>
            </a:pPr>
            <a:endParaRPr lang="nl-NL" sz="1000" dirty="0">
              <a:solidFill>
                <a:schemeClr val="tx1">
                  <a:lumMod val="50000"/>
                </a:schemeClr>
              </a:solidFill>
              <a:latin typeface="Courier New" panose="02070309020205020404" pitchFamily="49" charset="0"/>
              <a:cs typeface="Courier New" panose="02070309020205020404" pitchFamily="49" charset="0"/>
            </a:endParaRPr>
          </a:p>
          <a:p>
            <a:pPr>
              <a:spcBef>
                <a:spcPts val="0"/>
              </a:spcBef>
              <a:defRPr b="0">
                <a:solidFill>
                  <a:srgbClr val="000000"/>
                </a:solidFill>
                <a:latin typeface="Menlo"/>
                <a:ea typeface="Menlo"/>
                <a:cs typeface="Menlo"/>
                <a:sym typeface="Menlo"/>
              </a:defRPr>
            </a:pPr>
            <a:endParaRPr lang="nl-NL" sz="1000" dirty="0">
              <a:solidFill>
                <a:schemeClr val="tx1">
                  <a:lumMod val="50000"/>
                </a:schemeClr>
              </a:solidFill>
              <a:latin typeface="Courier New" panose="02070309020205020404" pitchFamily="49" charset="0"/>
              <a:cs typeface="Courier New" panose="02070309020205020404" pitchFamily="49" charset="0"/>
            </a:endParaRPr>
          </a:p>
          <a:p>
            <a:pPr>
              <a:spcBef>
                <a:spcPts val="0"/>
              </a:spcBef>
              <a:defRPr b="0">
                <a:solidFill>
                  <a:srgbClr val="000000"/>
                </a:solidFill>
                <a:latin typeface="Menlo"/>
                <a:ea typeface="Menlo"/>
                <a:cs typeface="Menlo"/>
                <a:sym typeface="Menlo"/>
              </a:defRPr>
            </a:pPr>
            <a:endParaRPr lang="nl-NL" sz="1000" dirty="0">
              <a:solidFill>
                <a:schemeClr val="tx1">
                  <a:lumMod val="50000"/>
                </a:schemeClr>
              </a:solidFill>
              <a:latin typeface="Courier New" panose="02070309020205020404" pitchFamily="49" charset="0"/>
              <a:cs typeface="Courier New" panose="02070309020205020404" pitchFamily="49" charset="0"/>
            </a:endParaRPr>
          </a:p>
          <a:p>
            <a:pPr>
              <a:spcBef>
                <a:spcPts val="0"/>
              </a:spcBef>
              <a:defRPr b="0">
                <a:solidFill>
                  <a:srgbClr val="000000"/>
                </a:solidFill>
                <a:latin typeface="Menlo"/>
                <a:ea typeface="Menlo"/>
                <a:cs typeface="Menlo"/>
                <a:sym typeface="Menlo"/>
              </a:defRPr>
            </a:pPr>
            <a:endParaRPr lang="nl-NL" sz="1000" dirty="0">
              <a:solidFill>
                <a:schemeClr val="tx1">
                  <a:lumMod val="50000"/>
                </a:schemeClr>
              </a:solidFill>
              <a:latin typeface="Courier New" panose="02070309020205020404" pitchFamily="49" charset="0"/>
              <a:cs typeface="Courier New" panose="02070309020205020404" pitchFamily="49" charset="0"/>
            </a:endParaRPr>
          </a:p>
          <a:p>
            <a:pPr>
              <a:spcBef>
                <a:spcPts val="0"/>
              </a:spcBef>
              <a:defRPr b="0">
                <a:solidFill>
                  <a:srgbClr val="000000"/>
                </a:solidFill>
                <a:latin typeface="Menlo"/>
                <a:ea typeface="Menlo"/>
                <a:cs typeface="Menlo"/>
                <a:sym typeface="Menlo"/>
              </a:defRPr>
            </a:pPr>
            <a:endParaRPr lang="nl-NL" sz="1000" dirty="0">
              <a:solidFill>
                <a:schemeClr val="tx1">
                  <a:lumMod val="50000"/>
                </a:schemeClr>
              </a:solidFill>
              <a:latin typeface="Courier New" panose="02070309020205020404" pitchFamily="49" charset="0"/>
              <a:cs typeface="Courier New" panose="02070309020205020404" pitchFamily="49" charset="0"/>
            </a:endParaRPr>
          </a:p>
          <a:p>
            <a:pPr>
              <a:spcBef>
                <a:spcPts val="0"/>
              </a:spcBef>
              <a:defRPr b="0">
                <a:solidFill>
                  <a:srgbClr val="000000"/>
                </a:solidFill>
                <a:latin typeface="Menlo"/>
                <a:ea typeface="Menlo"/>
                <a:cs typeface="Menlo"/>
                <a:sym typeface="Menlo"/>
              </a:defRPr>
            </a:pPr>
            <a:endParaRPr lang="nl-NL" sz="1000" dirty="0">
              <a:solidFill>
                <a:schemeClr val="tx1">
                  <a:lumMod val="50000"/>
                </a:schemeClr>
              </a:solidFill>
              <a:latin typeface="Courier New" panose="02070309020205020404" pitchFamily="49" charset="0"/>
              <a:cs typeface="Courier New" panose="02070309020205020404" pitchFamily="49" charset="0"/>
            </a:endParaRPr>
          </a:p>
        </p:txBody>
      </p:sp>
      <p:sp>
        <p:nvSpPr>
          <p:cNvPr id="12" name="ggplot(mpg, aes(hwy, cty)) +…">
            <a:extLst>
              <a:ext uri="{FF2B5EF4-FFF2-40B4-BE49-F238E27FC236}">
                <a16:creationId xmlns:a16="http://schemas.microsoft.com/office/drawing/2014/main" id="{56A18629-C386-31E6-336B-BE2D276B6819}"/>
              </a:ext>
            </a:extLst>
          </p:cNvPr>
          <p:cNvSpPr txBox="1"/>
          <p:nvPr/>
        </p:nvSpPr>
        <p:spPr>
          <a:xfrm>
            <a:off x="3529644" y="7597027"/>
            <a:ext cx="3240000" cy="2572418"/>
          </a:xfrm>
          <a:prstGeom prst="rect">
            <a:avLst/>
          </a:prstGeom>
          <a:solidFill>
            <a:schemeClr val="accent1">
              <a:lumMod val="20000"/>
              <a:lumOff val="80000"/>
              <a:alpha val="50000"/>
            </a:schemeClr>
          </a:solidFill>
          <a:ln w="12700">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4570" tIns="54570" rIns="54570" bIns="54570" anchor="t">
            <a:spAutoFit/>
          </a:bodyPr>
          <a:lstStyle/>
          <a:p>
            <a:pPr>
              <a:spcBef>
                <a:spcPts val="0"/>
              </a:spcBef>
              <a:defRPr b="0">
                <a:solidFill>
                  <a:srgbClr val="000000"/>
                </a:solidFill>
                <a:latin typeface="Menlo"/>
                <a:ea typeface="Menlo"/>
                <a:cs typeface="Menlo"/>
                <a:sym typeface="Menlo"/>
              </a:defRPr>
            </a:pPr>
            <a:r>
              <a:rPr lang="nl-NL" sz="1000" dirty="0">
                <a:solidFill>
                  <a:srgbClr val="4B886B"/>
                </a:solidFill>
                <a:latin typeface="Courier New" panose="02070309020205020404" pitchFamily="49" charset="0"/>
                <a:cs typeface="Courier New" panose="02070309020205020404" pitchFamily="49" charset="0"/>
              </a:rPr>
              <a:t># does </a:t>
            </a:r>
            <a:r>
              <a:rPr lang="nl-NL" sz="1000" dirty="0" err="1">
                <a:solidFill>
                  <a:srgbClr val="4B886B"/>
                </a:solidFill>
                <a:latin typeface="Courier New" panose="02070309020205020404" pitchFamily="49" charset="0"/>
                <a:cs typeface="Courier New" panose="02070309020205020404" pitchFamily="49" charset="0"/>
              </a:rPr>
              <a:t>not</a:t>
            </a:r>
            <a:r>
              <a:rPr lang="nl-NL" sz="1000" dirty="0">
                <a:solidFill>
                  <a:srgbClr val="4B886B"/>
                </a:solidFill>
                <a:latin typeface="Courier New" panose="02070309020205020404" pitchFamily="49" charset="0"/>
                <a:cs typeface="Courier New" panose="02070309020205020404" pitchFamily="49" charset="0"/>
              </a:rPr>
              <a:t> </a:t>
            </a:r>
            <a:r>
              <a:rPr lang="nl-NL" sz="1000" dirty="0" err="1">
                <a:solidFill>
                  <a:srgbClr val="4B886B"/>
                </a:solidFill>
                <a:latin typeface="Courier New" panose="02070309020205020404" pitchFamily="49" charset="0"/>
                <a:cs typeface="Courier New" panose="02070309020205020404" pitchFamily="49" charset="0"/>
              </a:rPr>
              <a:t>require</a:t>
            </a:r>
            <a:r>
              <a:rPr lang="nl-NL" sz="1000" dirty="0">
                <a:solidFill>
                  <a:srgbClr val="4B886B"/>
                </a:solidFill>
                <a:latin typeface="Courier New" panose="02070309020205020404" pitchFamily="49" charset="0"/>
                <a:cs typeface="Courier New" panose="02070309020205020404" pitchFamily="49" charset="0"/>
              </a:rPr>
              <a:t> 'prior = TRUE'</a:t>
            </a:r>
          </a:p>
          <a:p>
            <a:pPr>
              <a:spcBef>
                <a:spcPts val="0"/>
              </a:spcBef>
              <a:defRPr b="0">
                <a:solidFill>
                  <a:srgbClr val="000000"/>
                </a:solidFill>
                <a:latin typeface="Menlo"/>
                <a:ea typeface="Menlo"/>
                <a:cs typeface="Menlo"/>
                <a:sym typeface="Menlo"/>
              </a:defRPr>
            </a:pPr>
            <a:r>
              <a:rPr lang="nl-NL" sz="1000" dirty="0">
                <a:solidFill>
                  <a:schemeClr val="tx1">
                    <a:lumMod val="50000"/>
                  </a:schemeClr>
                </a:solidFill>
                <a:latin typeface="Courier New" panose="02070309020205020404" pitchFamily="49" charset="0"/>
                <a:cs typeface="Courier New" panose="02070309020205020404" pitchFamily="49" charset="0"/>
              </a:rPr>
              <a:t>plot(..., type = '</a:t>
            </a:r>
            <a:r>
              <a:rPr lang="nl-NL" sz="1000" dirty="0" err="1">
                <a:solidFill>
                  <a:schemeClr val="tx1">
                    <a:lumMod val="50000"/>
                  </a:schemeClr>
                </a:solidFill>
                <a:latin typeface="Courier New" panose="02070309020205020404" pitchFamily="49" charset="0"/>
                <a:cs typeface="Courier New" panose="02070309020205020404" pitchFamily="49" charset="0"/>
              </a:rPr>
              <a:t>estimates</a:t>
            </a:r>
            <a:r>
              <a:rPr lang="nl-NL" sz="1000" dirty="0">
                <a:solidFill>
                  <a:schemeClr val="tx1">
                    <a:lumMod val="50000"/>
                  </a:schemeClr>
                </a:solidFill>
                <a:latin typeface="Courier New" panose="02070309020205020404" pitchFamily="49" charset="0"/>
                <a:cs typeface="Courier New" panose="02070309020205020404" pitchFamily="49" charset="0"/>
              </a:rPr>
              <a:t>')</a:t>
            </a:r>
          </a:p>
          <a:p>
            <a:pPr>
              <a:spcBef>
                <a:spcPts val="0"/>
              </a:spcBef>
              <a:defRPr b="0">
                <a:solidFill>
                  <a:srgbClr val="000000"/>
                </a:solidFill>
                <a:latin typeface="Menlo"/>
                <a:ea typeface="Menlo"/>
                <a:cs typeface="Menlo"/>
                <a:sym typeface="Menlo"/>
              </a:defRPr>
            </a:pPr>
            <a:endParaRPr lang="nl-NL" sz="1000" dirty="0">
              <a:solidFill>
                <a:schemeClr val="tx1">
                  <a:lumMod val="50000"/>
                </a:schemeClr>
              </a:solidFill>
              <a:latin typeface="Courier New" panose="02070309020205020404" pitchFamily="49" charset="0"/>
              <a:cs typeface="Courier New" panose="02070309020205020404" pitchFamily="49" charset="0"/>
            </a:endParaRPr>
          </a:p>
          <a:p>
            <a:pPr>
              <a:spcBef>
                <a:spcPts val="0"/>
              </a:spcBef>
              <a:defRPr b="0">
                <a:solidFill>
                  <a:srgbClr val="000000"/>
                </a:solidFill>
                <a:latin typeface="Menlo"/>
                <a:ea typeface="Menlo"/>
                <a:cs typeface="Menlo"/>
                <a:sym typeface="Menlo"/>
              </a:defRPr>
            </a:pPr>
            <a:endParaRPr lang="nl-NL" sz="1000" dirty="0">
              <a:solidFill>
                <a:schemeClr val="tx1">
                  <a:lumMod val="50000"/>
                </a:schemeClr>
              </a:solidFill>
              <a:latin typeface="Courier New" panose="02070309020205020404" pitchFamily="49" charset="0"/>
              <a:cs typeface="Courier New" panose="02070309020205020404" pitchFamily="49" charset="0"/>
            </a:endParaRPr>
          </a:p>
          <a:p>
            <a:pPr>
              <a:spcBef>
                <a:spcPts val="0"/>
              </a:spcBef>
              <a:defRPr b="0">
                <a:solidFill>
                  <a:srgbClr val="000000"/>
                </a:solidFill>
                <a:latin typeface="Menlo"/>
                <a:ea typeface="Menlo"/>
                <a:cs typeface="Menlo"/>
                <a:sym typeface="Menlo"/>
              </a:defRPr>
            </a:pPr>
            <a:endParaRPr lang="nl-NL" sz="1000" dirty="0">
              <a:solidFill>
                <a:schemeClr val="tx1">
                  <a:lumMod val="50000"/>
                </a:schemeClr>
              </a:solidFill>
              <a:latin typeface="Courier New" panose="02070309020205020404" pitchFamily="49" charset="0"/>
              <a:cs typeface="Courier New" panose="02070309020205020404" pitchFamily="49" charset="0"/>
            </a:endParaRPr>
          </a:p>
          <a:p>
            <a:pPr>
              <a:spcBef>
                <a:spcPts val="0"/>
              </a:spcBef>
              <a:defRPr b="0">
                <a:solidFill>
                  <a:srgbClr val="000000"/>
                </a:solidFill>
                <a:latin typeface="Menlo"/>
                <a:ea typeface="Menlo"/>
                <a:cs typeface="Menlo"/>
                <a:sym typeface="Menlo"/>
              </a:defRPr>
            </a:pPr>
            <a:endParaRPr lang="nl-NL" sz="1000" dirty="0">
              <a:solidFill>
                <a:schemeClr val="tx1">
                  <a:lumMod val="50000"/>
                </a:schemeClr>
              </a:solidFill>
              <a:latin typeface="Courier New" panose="02070309020205020404" pitchFamily="49" charset="0"/>
              <a:cs typeface="Courier New" panose="02070309020205020404" pitchFamily="49" charset="0"/>
            </a:endParaRPr>
          </a:p>
          <a:p>
            <a:pPr>
              <a:spcBef>
                <a:spcPts val="0"/>
              </a:spcBef>
              <a:defRPr b="0">
                <a:solidFill>
                  <a:srgbClr val="000000"/>
                </a:solidFill>
                <a:latin typeface="Menlo"/>
                <a:ea typeface="Menlo"/>
                <a:cs typeface="Menlo"/>
                <a:sym typeface="Menlo"/>
              </a:defRPr>
            </a:pPr>
            <a:endParaRPr lang="nl-NL" sz="1000" dirty="0">
              <a:solidFill>
                <a:schemeClr val="tx1">
                  <a:lumMod val="50000"/>
                </a:schemeClr>
              </a:solidFill>
              <a:latin typeface="Courier New" panose="02070309020205020404" pitchFamily="49" charset="0"/>
              <a:cs typeface="Courier New" panose="02070309020205020404" pitchFamily="49" charset="0"/>
            </a:endParaRPr>
          </a:p>
          <a:p>
            <a:pPr>
              <a:spcBef>
                <a:spcPts val="0"/>
              </a:spcBef>
              <a:defRPr b="0">
                <a:solidFill>
                  <a:srgbClr val="000000"/>
                </a:solidFill>
                <a:latin typeface="Menlo"/>
                <a:ea typeface="Menlo"/>
                <a:cs typeface="Menlo"/>
                <a:sym typeface="Menlo"/>
              </a:defRPr>
            </a:pPr>
            <a:endParaRPr lang="nl-NL" sz="1000" dirty="0">
              <a:solidFill>
                <a:schemeClr val="tx1">
                  <a:lumMod val="50000"/>
                </a:schemeClr>
              </a:solidFill>
              <a:latin typeface="Courier New" panose="02070309020205020404" pitchFamily="49" charset="0"/>
              <a:cs typeface="Courier New" panose="02070309020205020404" pitchFamily="49" charset="0"/>
            </a:endParaRPr>
          </a:p>
          <a:p>
            <a:pPr>
              <a:spcBef>
                <a:spcPts val="0"/>
              </a:spcBef>
              <a:defRPr b="0">
                <a:solidFill>
                  <a:srgbClr val="000000"/>
                </a:solidFill>
                <a:latin typeface="Menlo"/>
                <a:ea typeface="Menlo"/>
                <a:cs typeface="Menlo"/>
                <a:sym typeface="Menlo"/>
              </a:defRPr>
            </a:pPr>
            <a:endParaRPr lang="nl-NL" sz="1000" dirty="0">
              <a:solidFill>
                <a:schemeClr val="tx1">
                  <a:lumMod val="50000"/>
                </a:schemeClr>
              </a:solidFill>
              <a:latin typeface="Courier New" panose="02070309020205020404" pitchFamily="49" charset="0"/>
              <a:cs typeface="Courier New" panose="02070309020205020404" pitchFamily="49" charset="0"/>
            </a:endParaRPr>
          </a:p>
          <a:p>
            <a:pPr>
              <a:spcBef>
                <a:spcPts val="0"/>
              </a:spcBef>
              <a:defRPr b="0">
                <a:solidFill>
                  <a:srgbClr val="000000"/>
                </a:solidFill>
                <a:latin typeface="Menlo"/>
                <a:ea typeface="Menlo"/>
                <a:cs typeface="Menlo"/>
                <a:sym typeface="Menlo"/>
              </a:defRPr>
            </a:pPr>
            <a:endParaRPr lang="nl-NL" sz="1000" dirty="0">
              <a:solidFill>
                <a:schemeClr val="tx1">
                  <a:lumMod val="50000"/>
                </a:schemeClr>
              </a:solidFill>
              <a:latin typeface="Courier New" panose="02070309020205020404" pitchFamily="49" charset="0"/>
              <a:cs typeface="Courier New" panose="02070309020205020404" pitchFamily="49" charset="0"/>
            </a:endParaRPr>
          </a:p>
          <a:p>
            <a:pPr>
              <a:spcBef>
                <a:spcPts val="0"/>
              </a:spcBef>
              <a:defRPr b="0">
                <a:solidFill>
                  <a:srgbClr val="000000"/>
                </a:solidFill>
                <a:latin typeface="Menlo"/>
                <a:ea typeface="Menlo"/>
                <a:cs typeface="Menlo"/>
                <a:sym typeface="Menlo"/>
              </a:defRPr>
            </a:pPr>
            <a:endParaRPr lang="nl-NL" sz="1000" dirty="0">
              <a:solidFill>
                <a:schemeClr val="tx1">
                  <a:lumMod val="50000"/>
                </a:schemeClr>
              </a:solidFill>
              <a:latin typeface="Courier New" panose="02070309020205020404" pitchFamily="49" charset="0"/>
              <a:cs typeface="Courier New" panose="02070309020205020404" pitchFamily="49" charset="0"/>
            </a:endParaRPr>
          </a:p>
          <a:p>
            <a:pPr>
              <a:spcBef>
                <a:spcPts val="0"/>
              </a:spcBef>
              <a:defRPr b="0">
                <a:solidFill>
                  <a:srgbClr val="000000"/>
                </a:solidFill>
                <a:latin typeface="Menlo"/>
                <a:ea typeface="Menlo"/>
                <a:cs typeface="Menlo"/>
                <a:sym typeface="Menlo"/>
              </a:defRPr>
            </a:pPr>
            <a:endParaRPr lang="nl-NL" sz="1000" dirty="0">
              <a:solidFill>
                <a:schemeClr val="tx1">
                  <a:lumMod val="50000"/>
                </a:schemeClr>
              </a:solidFill>
              <a:latin typeface="Courier New" panose="02070309020205020404" pitchFamily="49" charset="0"/>
              <a:cs typeface="Courier New" panose="02070309020205020404" pitchFamily="49" charset="0"/>
            </a:endParaRPr>
          </a:p>
          <a:p>
            <a:pPr>
              <a:spcBef>
                <a:spcPts val="0"/>
              </a:spcBef>
              <a:defRPr b="0">
                <a:solidFill>
                  <a:srgbClr val="000000"/>
                </a:solidFill>
                <a:latin typeface="Menlo"/>
                <a:ea typeface="Menlo"/>
                <a:cs typeface="Menlo"/>
                <a:sym typeface="Menlo"/>
              </a:defRPr>
            </a:pPr>
            <a:endParaRPr lang="nl-NL" sz="1000" dirty="0">
              <a:solidFill>
                <a:schemeClr val="tx1">
                  <a:lumMod val="50000"/>
                </a:schemeClr>
              </a:solidFill>
              <a:latin typeface="Courier New" panose="02070309020205020404" pitchFamily="49" charset="0"/>
              <a:cs typeface="Courier New" panose="02070309020205020404" pitchFamily="49" charset="0"/>
            </a:endParaRPr>
          </a:p>
          <a:p>
            <a:pPr>
              <a:spcBef>
                <a:spcPts val="0"/>
              </a:spcBef>
              <a:defRPr b="0">
                <a:solidFill>
                  <a:srgbClr val="000000"/>
                </a:solidFill>
                <a:latin typeface="Menlo"/>
                <a:ea typeface="Menlo"/>
                <a:cs typeface="Menlo"/>
                <a:sym typeface="Menlo"/>
              </a:defRPr>
            </a:pPr>
            <a:endParaRPr lang="nl-NL" sz="1000" dirty="0">
              <a:solidFill>
                <a:schemeClr val="tx1">
                  <a:lumMod val="50000"/>
                </a:schemeClr>
              </a:solidFill>
              <a:latin typeface="Courier New" panose="02070309020205020404" pitchFamily="49" charset="0"/>
              <a:cs typeface="Courier New" panose="02070309020205020404" pitchFamily="49" charset="0"/>
            </a:endParaRPr>
          </a:p>
          <a:p>
            <a:pPr>
              <a:spcBef>
                <a:spcPts val="0"/>
              </a:spcBef>
              <a:defRPr b="0">
                <a:solidFill>
                  <a:srgbClr val="000000"/>
                </a:solidFill>
                <a:latin typeface="Menlo"/>
                <a:ea typeface="Menlo"/>
                <a:cs typeface="Menlo"/>
                <a:sym typeface="Menlo"/>
              </a:defRPr>
            </a:pPr>
            <a:endParaRPr lang="nl-NL" sz="1000" dirty="0">
              <a:solidFill>
                <a:schemeClr val="tx1">
                  <a:lumMod val="50000"/>
                </a:schemeClr>
              </a:solidFill>
              <a:latin typeface="Courier New" panose="02070309020205020404" pitchFamily="49" charset="0"/>
              <a:cs typeface="Courier New" panose="02070309020205020404" pitchFamily="49" charset="0"/>
            </a:endParaRPr>
          </a:p>
          <a:p>
            <a:pPr>
              <a:spcBef>
                <a:spcPts val="0"/>
              </a:spcBef>
              <a:defRPr b="0">
                <a:solidFill>
                  <a:srgbClr val="000000"/>
                </a:solidFill>
                <a:latin typeface="Menlo"/>
                <a:ea typeface="Menlo"/>
                <a:cs typeface="Menlo"/>
                <a:sym typeface="Menlo"/>
              </a:defRPr>
            </a:pPr>
            <a:endParaRPr lang="nl-NL" sz="1000" dirty="0">
              <a:solidFill>
                <a:schemeClr val="tx1">
                  <a:lumMod val="50000"/>
                </a:schemeClr>
              </a:solidFill>
              <a:latin typeface="Courier New" panose="02070309020205020404" pitchFamily="49" charset="0"/>
              <a:cs typeface="Courier New" panose="02070309020205020404" pitchFamily="49" charset="0"/>
            </a:endParaRPr>
          </a:p>
        </p:txBody>
      </p:sp>
      <p:pic>
        <p:nvPicPr>
          <p:cNvPr id="292" name="Image" descr="Image"/>
          <p:cNvPicPr>
            <a:picLocks noChangeAspect="1"/>
          </p:cNvPicPr>
          <p:nvPr/>
        </p:nvPicPr>
        <p:blipFill>
          <a:blip r:embed="rId2"/>
          <a:stretch>
            <a:fillRect/>
          </a:stretch>
        </p:blipFill>
        <p:spPr>
          <a:xfrm>
            <a:off x="8381681" y="-664363"/>
            <a:ext cx="5603817" cy="2992964"/>
          </a:xfrm>
          <a:prstGeom prst="rect">
            <a:avLst/>
          </a:prstGeom>
          <a:ln w="12700">
            <a:miter lim="400000"/>
          </a:ln>
        </p:spPr>
      </p:pic>
      <p:sp>
        <p:nvSpPr>
          <p:cNvPr id="312" name="Line"/>
          <p:cNvSpPr/>
          <p:nvPr/>
        </p:nvSpPr>
        <p:spPr>
          <a:xfrm>
            <a:off x="241300" y="10337513"/>
            <a:ext cx="13434202" cy="1"/>
          </a:xfrm>
          <a:prstGeom prst="line">
            <a:avLst/>
          </a:prstGeom>
          <a:ln w="12700">
            <a:solidFill>
              <a:srgbClr val="E4E4E3"/>
            </a:solidFill>
            <a:miter lim="400000"/>
          </a:ln>
        </p:spPr>
        <p:txBody>
          <a:bodyPr lIns="54570" tIns="54570" rIns="54570" bIns="54570" anchor="ctr"/>
          <a:lstStyle/>
          <a:p>
            <a:pPr>
              <a:lnSpc>
                <a:spcPct val="80000"/>
              </a:lnSpc>
              <a:spcBef>
                <a:spcPts val="600"/>
              </a:spcBef>
              <a:defRPr b="0">
                <a:solidFill>
                  <a:srgbClr val="000000"/>
                </a:solidFill>
              </a:defRPr>
            </a:pPr>
            <a:endParaRPr/>
          </a:p>
        </p:txBody>
      </p:sp>
      <p:sp>
        <p:nvSpPr>
          <p:cNvPr id="314" name="Group"/>
          <p:cNvSpPr/>
          <p:nvPr/>
        </p:nvSpPr>
        <p:spPr>
          <a:xfrm>
            <a:off x="205014" y="1530349"/>
            <a:ext cx="2954306" cy="5572878"/>
          </a:xfrm>
          <a:prstGeom prst="rect">
            <a:avLst/>
          </a:prstGeom>
          <a:solidFill>
            <a:schemeClr val="accent1">
              <a:lumMod val="20000"/>
              <a:lumOff val="80000"/>
              <a:alpha val="50000"/>
            </a:schemeClr>
          </a:solidFill>
          <a:ln w="12700">
            <a:miter lim="400000"/>
          </a:ln>
        </p:spPr>
        <p:txBody>
          <a:bodyPr lIns="54570" tIns="54570" rIns="54570" bIns="54570" anchor="ctr"/>
          <a:lstStyle/>
          <a:p>
            <a:pPr>
              <a:lnSpc>
                <a:spcPct val="80000"/>
              </a:lnSpc>
              <a:spcBef>
                <a:spcPts val="0"/>
              </a:spcBef>
              <a:defRPr sz="1000" b="0">
                <a:solidFill>
                  <a:srgbClr val="000000"/>
                </a:solidFill>
              </a:defRPr>
            </a:pPr>
            <a:endParaRPr dirty="0"/>
          </a:p>
        </p:txBody>
      </p:sp>
      <p:sp>
        <p:nvSpPr>
          <p:cNvPr id="318" name="Line"/>
          <p:cNvSpPr/>
          <p:nvPr/>
        </p:nvSpPr>
        <p:spPr>
          <a:xfrm>
            <a:off x="9426688" y="4185638"/>
            <a:ext cx="4264736" cy="0"/>
          </a:xfrm>
          <a:prstGeom prst="line">
            <a:avLst/>
          </a:prstGeom>
          <a:ln w="12700">
            <a:solidFill>
              <a:srgbClr val="E4E4E3"/>
            </a:solidFill>
            <a:miter lim="400000"/>
          </a:ln>
        </p:spPr>
        <p:txBody>
          <a:bodyPr lIns="54570" tIns="54570" rIns="54570" bIns="54570" anchor="ctr"/>
          <a:lstStyle/>
          <a:p>
            <a:pPr>
              <a:lnSpc>
                <a:spcPct val="80000"/>
              </a:lnSpc>
              <a:spcBef>
                <a:spcPts val="600"/>
              </a:spcBef>
              <a:defRPr b="0">
                <a:solidFill>
                  <a:srgbClr val="000000"/>
                </a:solidFill>
              </a:defRPr>
            </a:pPr>
            <a:endParaRPr/>
          </a:p>
        </p:txBody>
      </p:sp>
      <p:sp>
        <p:nvSpPr>
          <p:cNvPr id="319" name="Basics"/>
          <p:cNvSpPr txBox="1"/>
          <p:nvPr/>
        </p:nvSpPr>
        <p:spPr>
          <a:xfrm>
            <a:off x="306210" y="1641235"/>
            <a:ext cx="870431" cy="34002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12700" tIns="12700" rIns="12700" bIns="12700" anchor="ctr">
            <a:spAutoFit/>
          </a:bodyPr>
          <a:lstStyle/>
          <a:p>
            <a:pPr lvl="1" indent="0">
              <a:lnSpc>
                <a:spcPct val="80000"/>
              </a:lnSpc>
              <a:spcBef>
                <a:spcPts val="0"/>
              </a:spcBef>
              <a:defRPr sz="2500" b="0">
                <a:solidFill>
                  <a:srgbClr val="628DB5"/>
                </a:solidFill>
              </a:defRPr>
            </a:pPr>
            <a:r>
              <a:rPr dirty="0">
                <a:solidFill>
                  <a:schemeClr val="tx2"/>
                </a:solidFill>
              </a:rPr>
              <a:t>Basics</a:t>
            </a:r>
          </a:p>
        </p:txBody>
      </p:sp>
      <p:sp>
        <p:nvSpPr>
          <p:cNvPr id="322" name="RStudio® is a trademark of RStudio, Inc.  •  CC BY SA Your Name •  your@email.com  •  844-448-1212 • your.website.com •  Learn more at webpage or vignette   •  package version  0.5.0 •  Updated: 2017-01"/>
          <p:cNvSpPr txBox="1"/>
          <p:nvPr/>
        </p:nvSpPr>
        <p:spPr>
          <a:xfrm>
            <a:off x="2353572" y="10347903"/>
            <a:ext cx="11322666" cy="2348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4570" tIns="54570" rIns="54570" bIns="54570" anchor="ctr">
            <a:spAutoFit/>
          </a:bodyPr>
          <a:lstStyle/>
          <a:p>
            <a:pPr algn="r">
              <a:lnSpc>
                <a:spcPct val="90000"/>
              </a:lnSpc>
              <a:spcBef>
                <a:spcPts val="0"/>
              </a:spcBef>
              <a:defRPr sz="900" b="0">
                <a:solidFill>
                  <a:srgbClr val="000000"/>
                </a:solidFill>
              </a:defRPr>
            </a:pPr>
            <a:r>
              <a:rPr dirty="0"/>
              <a:t>RStudio® is a trademark of RStudio, Inc.  •  </a:t>
            </a:r>
            <a:r>
              <a:rPr dirty="0">
                <a:hlinkClick r:id="rId3"/>
              </a:rPr>
              <a:t>CC BY SA</a:t>
            </a:r>
            <a:r>
              <a:rPr dirty="0"/>
              <a:t> </a:t>
            </a:r>
            <a:r>
              <a:rPr lang="nl-NL" dirty="0"/>
              <a:t>Koen Derks</a:t>
            </a:r>
            <a:r>
              <a:rPr dirty="0"/>
              <a:t> •  </a:t>
            </a:r>
            <a:r>
              <a:rPr lang="nl-NL" dirty="0"/>
              <a:t>K.Derks@nyenrode.nl</a:t>
            </a:r>
            <a:r>
              <a:rPr dirty="0"/>
              <a:t>  • </a:t>
            </a:r>
            <a:r>
              <a:rPr lang="nl-NL" dirty="0">
                <a:hlinkClick r:id="rId4"/>
              </a:rPr>
              <a:t>https://koenderks.github.io/jfa</a:t>
            </a:r>
            <a:r>
              <a:rPr lang="nl-NL" dirty="0"/>
              <a:t> </a:t>
            </a:r>
            <a:r>
              <a:rPr dirty="0"/>
              <a:t>•  Learn more </a:t>
            </a:r>
            <a:r>
              <a:rPr lang="nl-NL" dirty="0" err="1"/>
              <a:t>from</a:t>
            </a:r>
            <a:r>
              <a:rPr lang="nl-NL" dirty="0"/>
              <a:t> </a:t>
            </a:r>
            <a:r>
              <a:rPr lang="nl-NL" dirty="0" err="1"/>
              <a:t>the</a:t>
            </a:r>
            <a:r>
              <a:rPr dirty="0"/>
              <a:t> </a:t>
            </a:r>
            <a:r>
              <a:rPr b="1" dirty="0"/>
              <a:t>webpage </a:t>
            </a:r>
            <a:r>
              <a:rPr b="0" dirty="0"/>
              <a:t>or</a:t>
            </a:r>
            <a:r>
              <a:rPr b="1" dirty="0"/>
              <a:t> vignette</a:t>
            </a:r>
            <a:r>
              <a:rPr lang="nl-NL" b="1" dirty="0"/>
              <a:t>s</a:t>
            </a:r>
            <a:r>
              <a:rPr dirty="0"/>
              <a:t>   •  </a:t>
            </a:r>
            <a:r>
              <a:rPr lang="nl-NL" dirty="0"/>
              <a:t>P</a:t>
            </a:r>
            <a:r>
              <a:rPr dirty="0" err="1"/>
              <a:t>ackage</a:t>
            </a:r>
            <a:r>
              <a:rPr dirty="0"/>
              <a:t> version  0.</a:t>
            </a:r>
            <a:r>
              <a:rPr lang="nl-NL" dirty="0"/>
              <a:t>7</a:t>
            </a:r>
            <a:r>
              <a:rPr dirty="0"/>
              <a:t>.</a:t>
            </a:r>
            <a:r>
              <a:rPr lang="nl-NL" dirty="0"/>
              <a:t>2</a:t>
            </a:r>
            <a:r>
              <a:rPr dirty="0"/>
              <a:t> •  Updated: 20</a:t>
            </a:r>
            <a:r>
              <a:rPr lang="nl-NL"/>
              <a:t>24</a:t>
            </a:r>
            <a:r>
              <a:t>-</a:t>
            </a:r>
            <a:r>
              <a:rPr lang="nl-NL" dirty="0"/>
              <a:t>11</a:t>
            </a:r>
            <a:endParaRPr dirty="0"/>
          </a:p>
        </p:txBody>
      </p:sp>
      <p:sp>
        <p:nvSpPr>
          <p:cNvPr id="323" name="Thank you for making a new cheatsheet for R! These cheatsheets have an important job:"/>
          <p:cNvSpPr txBox="1"/>
          <p:nvPr/>
        </p:nvSpPr>
        <p:spPr>
          <a:xfrm>
            <a:off x="323329" y="2021970"/>
            <a:ext cx="2704008" cy="161625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ormAutofit lnSpcReduction="10000"/>
          </a:bodyPr>
          <a:lstStyle/>
          <a:p>
            <a:pPr algn="just">
              <a:lnSpc>
                <a:spcPct val="90000"/>
              </a:lnSpc>
              <a:spcBef>
                <a:spcPts val="0"/>
              </a:spcBef>
              <a:buClr>
                <a:schemeClr val="accent4">
                  <a:hueOff val="384618"/>
                  <a:satOff val="3869"/>
                  <a:lumOff val="5802"/>
                </a:schemeClr>
              </a:buClr>
              <a:defRPr b="0">
                <a:solidFill>
                  <a:srgbClr val="000000"/>
                </a:solidFill>
              </a:defRPr>
            </a:pPr>
            <a:r>
              <a:rPr lang="nl-NL" dirty="0" err="1">
                <a:latin typeface="+mn-lt"/>
              </a:rPr>
              <a:t>jfa</a:t>
            </a:r>
            <a:r>
              <a:rPr lang="nl-NL" dirty="0">
                <a:latin typeface="+mn-lt"/>
              </a:rPr>
              <a:t> is </a:t>
            </a:r>
            <a:r>
              <a:rPr lang="nl-NL" dirty="0" err="1">
                <a:latin typeface="+mn-lt"/>
              </a:rPr>
              <a:t>an</a:t>
            </a:r>
            <a:r>
              <a:rPr lang="nl-NL" dirty="0">
                <a:latin typeface="+mn-lt"/>
              </a:rPr>
              <a:t> R package </a:t>
            </a:r>
            <a:r>
              <a:rPr lang="nl-NL" dirty="0" err="1">
                <a:latin typeface="+mn-lt"/>
              </a:rPr>
              <a:t>that</a:t>
            </a:r>
            <a:r>
              <a:rPr lang="nl-NL" dirty="0">
                <a:latin typeface="+mn-lt"/>
              </a:rPr>
              <a:t> </a:t>
            </a:r>
            <a:r>
              <a:rPr lang="nl-NL" dirty="0" err="1">
                <a:latin typeface="+mn-lt"/>
              </a:rPr>
              <a:t>facilitates</a:t>
            </a:r>
            <a:r>
              <a:rPr lang="nl-NL" dirty="0">
                <a:latin typeface="+mn-lt"/>
              </a:rPr>
              <a:t> </a:t>
            </a:r>
            <a:r>
              <a:rPr lang="nl-NL" dirty="0" err="1">
                <a:latin typeface="+mn-lt"/>
              </a:rPr>
              <a:t>algorithm</a:t>
            </a:r>
            <a:r>
              <a:rPr lang="nl-NL" dirty="0">
                <a:latin typeface="+mn-lt"/>
              </a:rPr>
              <a:t> auditing. The package </a:t>
            </a:r>
            <a:r>
              <a:rPr lang="nl-NL" dirty="0" err="1">
                <a:latin typeface="+mn-lt"/>
              </a:rPr>
              <a:t>also</a:t>
            </a:r>
            <a:r>
              <a:rPr lang="nl-NL" dirty="0">
                <a:latin typeface="+mn-lt"/>
              </a:rPr>
              <a:t> </a:t>
            </a:r>
            <a:r>
              <a:rPr lang="nl-NL" dirty="0" err="1">
                <a:latin typeface="+mn-lt"/>
              </a:rPr>
              <a:t>enables</a:t>
            </a:r>
            <a:r>
              <a:rPr lang="nl-NL" dirty="0">
                <a:latin typeface="+mn-lt"/>
              </a:rPr>
              <a:t> users </a:t>
            </a:r>
            <a:r>
              <a:rPr lang="nl-NL" dirty="0" err="1">
                <a:latin typeface="+mn-lt"/>
              </a:rPr>
              <a:t>to</a:t>
            </a:r>
            <a:r>
              <a:rPr lang="nl-NL" dirty="0">
                <a:latin typeface="+mn-lt"/>
              </a:rPr>
              <a:t> </a:t>
            </a:r>
            <a:r>
              <a:rPr lang="nl-NL" dirty="0" err="1">
                <a:latin typeface="+mn-lt"/>
              </a:rPr>
              <a:t>create</a:t>
            </a:r>
            <a:r>
              <a:rPr lang="nl-NL" dirty="0">
                <a:latin typeface="+mn-lt"/>
              </a:rPr>
              <a:t> a prior </a:t>
            </a:r>
            <a:r>
              <a:rPr lang="nl-NL" dirty="0" err="1">
                <a:latin typeface="+mn-lt"/>
              </a:rPr>
              <a:t>probability</a:t>
            </a:r>
            <a:r>
              <a:rPr lang="nl-NL" dirty="0">
                <a:latin typeface="+mn-lt"/>
              </a:rPr>
              <a:t> </a:t>
            </a:r>
            <a:r>
              <a:rPr lang="nl-NL" dirty="0" err="1">
                <a:latin typeface="+mn-lt"/>
              </a:rPr>
              <a:t>distribution</a:t>
            </a:r>
            <a:r>
              <a:rPr lang="nl-NL" dirty="0">
                <a:latin typeface="+mn-lt"/>
              </a:rPr>
              <a:t> </a:t>
            </a:r>
            <a:r>
              <a:rPr lang="nl-NL" dirty="0" err="1">
                <a:latin typeface="+mn-lt"/>
              </a:rPr>
              <a:t>to</a:t>
            </a:r>
            <a:r>
              <a:rPr lang="nl-NL" dirty="0">
                <a:latin typeface="+mn-lt"/>
              </a:rPr>
              <a:t> </a:t>
            </a:r>
            <a:r>
              <a:rPr lang="nl-NL" dirty="0" err="1">
                <a:latin typeface="+mn-lt"/>
              </a:rPr>
              <a:t>perform</a:t>
            </a:r>
            <a:r>
              <a:rPr lang="nl-NL" dirty="0">
                <a:latin typeface="+mn-lt"/>
              </a:rPr>
              <a:t> </a:t>
            </a:r>
            <a:r>
              <a:rPr lang="nl-NL" dirty="0" err="1">
                <a:latin typeface="+mn-lt"/>
              </a:rPr>
              <a:t>Bayesian</a:t>
            </a:r>
            <a:r>
              <a:rPr lang="nl-NL" dirty="0">
                <a:latin typeface="+mn-lt"/>
              </a:rPr>
              <a:t> </a:t>
            </a:r>
            <a:r>
              <a:rPr lang="nl-NL" dirty="0" err="1">
                <a:latin typeface="+mn-lt"/>
              </a:rPr>
              <a:t>algorithm</a:t>
            </a:r>
            <a:r>
              <a:rPr lang="nl-NL" dirty="0">
                <a:latin typeface="+mn-lt"/>
              </a:rPr>
              <a:t> </a:t>
            </a:r>
            <a:r>
              <a:rPr lang="nl-NL" dirty="0" err="1">
                <a:latin typeface="+mn-lt"/>
              </a:rPr>
              <a:t>auditing</a:t>
            </a:r>
            <a:r>
              <a:rPr lang="nl-NL" dirty="0">
                <a:latin typeface="+mn-lt"/>
              </a:rPr>
              <a:t> </a:t>
            </a:r>
            <a:r>
              <a:rPr lang="nl-NL" dirty="0" err="1">
                <a:latin typeface="+mn-lt"/>
              </a:rPr>
              <a:t>using</a:t>
            </a:r>
            <a:r>
              <a:rPr lang="nl-NL" dirty="0">
                <a:latin typeface="+mn-lt"/>
              </a:rPr>
              <a:t> these </a:t>
            </a:r>
            <a:r>
              <a:rPr lang="nl-NL" dirty="0" err="1">
                <a:latin typeface="+mn-lt"/>
              </a:rPr>
              <a:t>functions</a:t>
            </a:r>
            <a:r>
              <a:rPr lang="nl-NL" dirty="0">
                <a:latin typeface="+mn-lt"/>
              </a:rPr>
              <a:t>.</a:t>
            </a:r>
          </a:p>
          <a:p>
            <a:pPr algn="just">
              <a:lnSpc>
                <a:spcPct val="90000"/>
              </a:lnSpc>
              <a:spcBef>
                <a:spcPts val="0"/>
              </a:spcBef>
              <a:buClr>
                <a:schemeClr val="accent4">
                  <a:hueOff val="384618"/>
                  <a:satOff val="3869"/>
                  <a:lumOff val="5802"/>
                </a:schemeClr>
              </a:buClr>
              <a:defRPr b="0">
                <a:solidFill>
                  <a:srgbClr val="000000"/>
                </a:solidFill>
              </a:defRPr>
            </a:pPr>
            <a:endParaRPr lang="nl-NL" dirty="0">
              <a:latin typeface="+mn-lt"/>
            </a:endParaRPr>
          </a:p>
          <a:p>
            <a:pPr algn="just">
              <a:lnSpc>
                <a:spcPct val="90000"/>
              </a:lnSpc>
              <a:spcBef>
                <a:spcPts val="0"/>
              </a:spcBef>
              <a:buClr>
                <a:schemeClr val="accent4">
                  <a:hueOff val="384618"/>
                  <a:satOff val="3869"/>
                  <a:lumOff val="5802"/>
                </a:schemeClr>
              </a:buClr>
              <a:defRPr b="0">
                <a:solidFill>
                  <a:srgbClr val="000000"/>
                </a:solidFill>
              </a:defRPr>
            </a:pPr>
            <a:r>
              <a:rPr lang="nl-NL" dirty="0">
                <a:latin typeface="+mn-lt"/>
              </a:rPr>
              <a:t>The package </a:t>
            </a:r>
            <a:r>
              <a:rPr lang="nl-NL" dirty="0" err="1">
                <a:latin typeface="+mn-lt"/>
              </a:rPr>
              <a:t>provides</a:t>
            </a:r>
            <a:r>
              <a:rPr lang="nl-NL" dirty="0">
                <a:latin typeface="+mn-lt"/>
              </a:rPr>
              <a:t> </a:t>
            </a:r>
            <a:r>
              <a:rPr lang="nl-NL" dirty="0" err="1">
                <a:latin typeface="+mn-lt"/>
              </a:rPr>
              <a:t>one</a:t>
            </a:r>
            <a:r>
              <a:rPr lang="nl-NL" dirty="0">
                <a:latin typeface="+mn-lt"/>
              </a:rPr>
              <a:t> </a:t>
            </a:r>
            <a:r>
              <a:rPr lang="nl-NL" dirty="0" err="1">
                <a:latin typeface="+mn-lt"/>
              </a:rPr>
              <a:t>function</a:t>
            </a:r>
            <a:r>
              <a:rPr lang="nl-NL" dirty="0">
                <a:latin typeface="+mn-lt"/>
              </a:rPr>
              <a:t> </a:t>
            </a:r>
            <a:r>
              <a:rPr lang="nl-NL" dirty="0" err="1">
                <a:latin typeface="+mn-lt"/>
              </a:rPr>
              <a:t>that</a:t>
            </a:r>
            <a:r>
              <a:rPr lang="nl-NL" dirty="0">
                <a:latin typeface="+mn-lt"/>
              </a:rPr>
              <a:t> </a:t>
            </a:r>
            <a:r>
              <a:rPr lang="nl-NL" dirty="0" err="1">
                <a:latin typeface="+mn-lt"/>
              </a:rPr>
              <a:t>allow</a:t>
            </a:r>
            <a:r>
              <a:rPr lang="nl-NL" dirty="0">
                <a:latin typeface="+mn-lt"/>
              </a:rPr>
              <a:t> users </a:t>
            </a:r>
            <a:r>
              <a:rPr lang="nl-NL" dirty="0" err="1">
                <a:latin typeface="+mn-lt"/>
              </a:rPr>
              <a:t>to</a:t>
            </a:r>
            <a:r>
              <a:rPr lang="nl-NL" dirty="0">
                <a:latin typeface="+mn-lt"/>
              </a:rPr>
              <a:t> </a:t>
            </a:r>
            <a:r>
              <a:rPr lang="nl-NL" dirty="0" err="1">
                <a:latin typeface="+mn-lt"/>
              </a:rPr>
              <a:t>easily</a:t>
            </a:r>
            <a:r>
              <a:rPr lang="nl-NL" dirty="0">
                <a:latin typeface="+mn-lt"/>
              </a:rPr>
              <a:t> </a:t>
            </a:r>
            <a:r>
              <a:rPr lang="nl-NL" dirty="0" err="1">
                <a:latin typeface="+mn-lt"/>
              </a:rPr>
              <a:t>apply</a:t>
            </a:r>
            <a:r>
              <a:rPr lang="nl-NL" dirty="0">
                <a:latin typeface="+mn-lt"/>
              </a:rPr>
              <a:t> </a:t>
            </a:r>
            <a:r>
              <a:rPr lang="nl-NL" dirty="0" err="1">
                <a:latin typeface="+mn-lt"/>
              </a:rPr>
              <a:t>Bayesian</a:t>
            </a:r>
            <a:r>
              <a:rPr lang="nl-NL" dirty="0">
                <a:latin typeface="+mn-lt"/>
              </a:rPr>
              <a:t> or </a:t>
            </a:r>
            <a:r>
              <a:rPr lang="nl-NL" dirty="0" err="1">
                <a:latin typeface="+mn-lt"/>
              </a:rPr>
              <a:t>classical</a:t>
            </a:r>
            <a:r>
              <a:rPr lang="nl-NL" dirty="0">
                <a:latin typeface="+mn-lt"/>
              </a:rPr>
              <a:t> </a:t>
            </a:r>
            <a:r>
              <a:rPr lang="nl-NL" dirty="0" err="1">
                <a:latin typeface="+mn-lt"/>
              </a:rPr>
              <a:t>probability</a:t>
            </a:r>
            <a:r>
              <a:rPr lang="nl-NL" dirty="0">
                <a:latin typeface="+mn-lt"/>
              </a:rPr>
              <a:t> </a:t>
            </a:r>
            <a:r>
              <a:rPr lang="nl-NL" dirty="0" err="1">
                <a:latin typeface="+mn-lt"/>
              </a:rPr>
              <a:t>theory</a:t>
            </a:r>
            <a:r>
              <a:rPr lang="nl-NL" dirty="0">
                <a:latin typeface="+mn-lt"/>
              </a:rPr>
              <a:t> in </a:t>
            </a:r>
            <a:r>
              <a:rPr lang="nl-NL" dirty="0" err="1">
                <a:latin typeface="+mn-lt"/>
              </a:rPr>
              <a:t>their</a:t>
            </a:r>
            <a:r>
              <a:rPr lang="nl-NL" dirty="0">
                <a:latin typeface="+mn-lt"/>
              </a:rPr>
              <a:t> </a:t>
            </a:r>
            <a:r>
              <a:rPr lang="nl-NL" dirty="0" err="1">
                <a:latin typeface="+mn-lt"/>
              </a:rPr>
              <a:t>algorithm</a:t>
            </a:r>
            <a:r>
              <a:rPr lang="nl-NL" dirty="0">
                <a:latin typeface="+mn-lt"/>
              </a:rPr>
              <a:t>  audit  workflow.</a:t>
            </a:r>
            <a:endParaRPr lang="nl-NL" b="0" dirty="0">
              <a:latin typeface="+mn-lt"/>
            </a:endParaRPr>
          </a:p>
          <a:p>
            <a:pPr algn="just">
              <a:lnSpc>
                <a:spcPct val="90000"/>
              </a:lnSpc>
              <a:spcBef>
                <a:spcPts val="0"/>
              </a:spcBef>
              <a:buClr>
                <a:schemeClr val="accent4">
                  <a:hueOff val="384618"/>
                  <a:satOff val="3869"/>
                  <a:lumOff val="5802"/>
                </a:schemeClr>
              </a:buClr>
              <a:defRPr b="0">
                <a:solidFill>
                  <a:srgbClr val="000000"/>
                </a:solidFill>
              </a:defRPr>
            </a:pPr>
            <a:endParaRPr lang="nl-NL" b="0" dirty="0">
              <a:latin typeface="+mn-lt"/>
            </a:endParaRPr>
          </a:p>
          <a:p>
            <a:pPr algn="just">
              <a:lnSpc>
                <a:spcPct val="90000"/>
              </a:lnSpc>
              <a:spcBef>
                <a:spcPts val="0"/>
              </a:spcBef>
              <a:buClr>
                <a:schemeClr val="accent4">
                  <a:hueOff val="384618"/>
                  <a:satOff val="3869"/>
                  <a:lumOff val="5802"/>
                </a:schemeClr>
              </a:buClr>
              <a:defRPr b="0">
                <a:solidFill>
                  <a:srgbClr val="000000"/>
                </a:solidFill>
              </a:defRPr>
            </a:pPr>
            <a:endParaRPr lang="nl-NL" b="0" dirty="0">
              <a:latin typeface="+mn-lt"/>
            </a:endParaRPr>
          </a:p>
        </p:txBody>
      </p:sp>
      <p:sp>
        <p:nvSpPr>
          <p:cNvPr id="334" name="Three Column Layout: : CHEAT SHEET"/>
          <p:cNvSpPr txBox="1">
            <a:spLocks noGrp="1"/>
          </p:cNvSpPr>
          <p:nvPr>
            <p:ph type="title"/>
          </p:nvPr>
        </p:nvSpPr>
        <p:spPr>
          <a:xfrm>
            <a:off x="275721" y="361177"/>
            <a:ext cx="10898129" cy="803346"/>
          </a:xfrm>
          <a:prstGeom prst="rect">
            <a:avLst/>
          </a:prstGeom>
        </p:spPr>
        <p:txBody>
          <a:bodyPr lIns="0" tIns="0" rIns="0" bIns="0" anchor="t">
            <a:normAutofit/>
          </a:bodyPr>
          <a:lstStyle/>
          <a:p>
            <a:r>
              <a:rPr lang="nl-NL" dirty="0" err="1"/>
              <a:t>Algorithm</a:t>
            </a:r>
            <a:r>
              <a:rPr lang="nl-NL" dirty="0"/>
              <a:t> </a:t>
            </a:r>
            <a:r>
              <a:rPr lang="nl-NL" dirty="0" err="1"/>
              <a:t>auditing</a:t>
            </a:r>
            <a:r>
              <a:rPr lang="nl-NL" dirty="0"/>
              <a:t> </a:t>
            </a:r>
            <a:r>
              <a:rPr lang="nl-NL" dirty="0" err="1"/>
              <a:t>with</a:t>
            </a:r>
            <a:r>
              <a:rPr lang="nl-NL" dirty="0"/>
              <a:t> </a:t>
            </a:r>
            <a:r>
              <a:rPr lang="nl-NL" dirty="0" err="1"/>
              <a:t>jfa</a:t>
            </a:r>
            <a:r>
              <a:rPr dirty="0"/>
              <a:t>: : </a:t>
            </a:r>
            <a:r>
              <a:rPr sz="3300" dirty="0">
                <a:latin typeface="Source Sans Pro Semibold"/>
                <a:ea typeface="Source Sans Pro Semibold"/>
                <a:cs typeface="Source Sans Pro Semibold"/>
                <a:sym typeface="Source Sans Pro Semibold"/>
              </a:rPr>
              <a:t>CHEAT SHEET</a:t>
            </a:r>
            <a:r>
              <a:rPr dirty="0"/>
              <a:t> </a:t>
            </a:r>
          </a:p>
        </p:txBody>
      </p:sp>
      <p:sp>
        <p:nvSpPr>
          <p:cNvPr id="340" name="Line"/>
          <p:cNvSpPr/>
          <p:nvPr/>
        </p:nvSpPr>
        <p:spPr>
          <a:xfrm>
            <a:off x="3402328" y="4185638"/>
            <a:ext cx="7110861" cy="0"/>
          </a:xfrm>
          <a:prstGeom prst="line">
            <a:avLst/>
          </a:prstGeom>
          <a:ln w="12700">
            <a:solidFill>
              <a:srgbClr val="E4E4E3"/>
            </a:solidFill>
            <a:miter lim="400000"/>
          </a:ln>
        </p:spPr>
        <p:txBody>
          <a:bodyPr lIns="54570" tIns="54570" rIns="54570" bIns="54570" anchor="ctr"/>
          <a:lstStyle/>
          <a:p>
            <a:pPr>
              <a:lnSpc>
                <a:spcPct val="80000"/>
              </a:lnSpc>
              <a:spcBef>
                <a:spcPts val="600"/>
              </a:spcBef>
              <a:defRPr b="0">
                <a:solidFill>
                  <a:srgbClr val="000000"/>
                </a:solidFill>
              </a:defRPr>
            </a:pPr>
            <a:endParaRPr/>
          </a:p>
        </p:txBody>
      </p:sp>
      <p:sp>
        <p:nvSpPr>
          <p:cNvPr id="341" name="Use headers, colors, and/or backgrounds to separate or group together sections."/>
          <p:cNvSpPr txBox="1"/>
          <p:nvPr/>
        </p:nvSpPr>
        <p:spPr>
          <a:xfrm>
            <a:off x="3511385" y="4955491"/>
            <a:ext cx="6653592" cy="258319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4570" tIns="54570" rIns="54570" bIns="54570">
            <a:spAutoFit/>
          </a:bodyPr>
          <a:lstStyle/>
          <a:p>
            <a:pPr algn="just">
              <a:lnSpc>
                <a:spcPct val="90000"/>
              </a:lnSpc>
              <a:spcBef>
                <a:spcPts val="300"/>
              </a:spcBef>
              <a:buClr>
                <a:schemeClr val="accent4">
                  <a:hueOff val="384618"/>
                  <a:satOff val="3869"/>
                  <a:lumOff val="5802"/>
                </a:schemeClr>
              </a:buClr>
              <a:defRPr b="0">
                <a:solidFill>
                  <a:srgbClr val="000000"/>
                </a:solidFill>
                <a:latin typeface="+mn-lt"/>
                <a:ea typeface="+mn-ea"/>
                <a:cs typeface="+mn-cs"/>
                <a:sym typeface="Source Sans Pro Light"/>
              </a:defRPr>
            </a:pPr>
            <a:r>
              <a:rPr lang="en-US" b="0" i="0" dirty="0">
                <a:solidFill>
                  <a:srgbClr val="000000"/>
                </a:solidFill>
                <a:effectLst/>
                <a:latin typeface="+mn-lt"/>
              </a:rPr>
              <a:t>This function assesses fairness in algorithmic decision-making systems by computing and testing the equality of one of several model-agnostic fairness metrics between protected classes. The metrics are computed based on a set of true labels and the predictions of an algorithm. The ratio of these metrics between any unprivileged protected class and the privileged protected class is called parity.  The </a:t>
            </a:r>
            <a:r>
              <a:rPr lang="en-US" b="0" i="0" dirty="0">
                <a:solidFill>
                  <a:schemeClr val="accent1"/>
                </a:solidFill>
                <a:effectLst/>
                <a:latin typeface="Courier New" panose="02070309020205020404" pitchFamily="49" charset="0"/>
                <a:cs typeface="Courier New" panose="02070309020205020404" pitchFamily="49" charset="0"/>
              </a:rPr>
              <a:t>prior</a:t>
            </a:r>
            <a:r>
              <a:rPr lang="en-US" b="0" i="0" dirty="0">
                <a:solidFill>
                  <a:srgbClr val="000000"/>
                </a:solidFill>
                <a:effectLst/>
                <a:latin typeface="+mn-lt"/>
              </a:rPr>
              <a:t> argument can be used to specify a prior distribution to perform Bayesian inference.</a:t>
            </a:r>
          </a:p>
          <a:p>
            <a:pPr>
              <a:lnSpc>
                <a:spcPct val="90000"/>
              </a:lnSpc>
              <a:spcBef>
                <a:spcPts val="300"/>
              </a:spcBef>
              <a:buClr>
                <a:schemeClr val="accent4">
                  <a:hueOff val="384618"/>
                  <a:satOff val="3869"/>
                  <a:lumOff val="5802"/>
                </a:schemeClr>
              </a:buClr>
              <a:defRPr b="0">
                <a:solidFill>
                  <a:srgbClr val="000000"/>
                </a:solidFill>
                <a:latin typeface="+mn-lt"/>
                <a:ea typeface="+mn-ea"/>
                <a:cs typeface="+mn-cs"/>
                <a:sym typeface="Source Sans Pro Light"/>
              </a:defRPr>
            </a:pPr>
            <a:endParaRPr lang="en-US" b="0" dirty="0">
              <a:solidFill>
                <a:srgbClr val="000000"/>
              </a:solidFill>
              <a:latin typeface="+mn-lt"/>
            </a:endParaRPr>
          </a:p>
          <a:p>
            <a:pPr marL="171450" indent="-171450">
              <a:lnSpc>
                <a:spcPct val="90000"/>
              </a:lnSpc>
              <a:spcBef>
                <a:spcPts val="300"/>
              </a:spcBef>
              <a:buClr>
                <a:schemeClr val="accent4">
                  <a:hueOff val="384618"/>
                  <a:satOff val="3869"/>
                  <a:lumOff val="5802"/>
                </a:schemeClr>
              </a:buClr>
              <a:buFont typeface="Arial" panose="020B0604020202020204" pitchFamily="34" charset="0"/>
              <a:buChar char="•"/>
              <a:defRPr b="0">
                <a:solidFill>
                  <a:srgbClr val="000000"/>
                </a:solidFill>
                <a:latin typeface="+mn-lt"/>
                <a:ea typeface="+mn-ea"/>
                <a:cs typeface="+mn-cs"/>
                <a:sym typeface="Source Sans Pro Light"/>
              </a:defRPr>
            </a:pPr>
            <a:r>
              <a:rPr lang="en-US" b="0" dirty="0">
                <a:solidFill>
                  <a:schemeClr val="accent1"/>
                </a:solidFill>
                <a:latin typeface="Courier New" panose="02070309020205020404" pitchFamily="49" charset="0"/>
                <a:cs typeface="Courier New" panose="02070309020205020404" pitchFamily="49" charset="0"/>
              </a:rPr>
              <a:t>protected:</a:t>
            </a:r>
            <a:r>
              <a:rPr lang="en-US" b="0" dirty="0">
                <a:solidFill>
                  <a:schemeClr val="tx1">
                    <a:lumMod val="50000"/>
                  </a:schemeClr>
                </a:solidFill>
                <a:latin typeface="+mn-lt"/>
              </a:rPr>
              <a:t> Specifies the variable that contains the protected groups / sensitive attribute.</a:t>
            </a:r>
            <a:endParaRPr lang="en-US" b="0" dirty="0">
              <a:solidFill>
                <a:schemeClr val="accent1"/>
              </a:solidFill>
              <a:latin typeface="Courier New" panose="02070309020205020404" pitchFamily="49" charset="0"/>
              <a:cs typeface="Courier New" panose="02070309020205020404" pitchFamily="49" charset="0"/>
            </a:endParaRPr>
          </a:p>
          <a:p>
            <a:pPr marL="171450" indent="-171450">
              <a:lnSpc>
                <a:spcPct val="90000"/>
              </a:lnSpc>
              <a:spcBef>
                <a:spcPts val="300"/>
              </a:spcBef>
              <a:buClr>
                <a:schemeClr val="accent4">
                  <a:hueOff val="384618"/>
                  <a:satOff val="3869"/>
                  <a:lumOff val="5802"/>
                </a:schemeClr>
              </a:buClr>
              <a:buFont typeface="Arial" panose="020B0604020202020204" pitchFamily="34" charset="0"/>
              <a:buChar char="•"/>
              <a:defRPr b="0">
                <a:solidFill>
                  <a:srgbClr val="000000"/>
                </a:solidFill>
                <a:latin typeface="+mn-lt"/>
                <a:ea typeface="+mn-ea"/>
                <a:cs typeface="+mn-cs"/>
                <a:sym typeface="Source Sans Pro Light"/>
              </a:defRPr>
            </a:pPr>
            <a:r>
              <a:rPr lang="en-US" b="0" dirty="0">
                <a:solidFill>
                  <a:schemeClr val="accent1"/>
                </a:solidFill>
                <a:latin typeface="Courier New" panose="02070309020205020404" pitchFamily="49" charset="0"/>
                <a:cs typeface="Courier New" panose="02070309020205020404" pitchFamily="49" charset="0"/>
              </a:rPr>
              <a:t>target</a:t>
            </a:r>
            <a:r>
              <a:rPr lang="en-US" b="0" dirty="0">
                <a:solidFill>
                  <a:srgbClr val="000000"/>
                </a:solidFill>
                <a:latin typeface="+mn-lt"/>
              </a:rPr>
              <a:t>: </a:t>
            </a:r>
            <a:r>
              <a:rPr lang="en-US" b="0" dirty="0">
                <a:solidFill>
                  <a:schemeClr val="tx1">
                    <a:lumMod val="50000"/>
                  </a:schemeClr>
                </a:solidFill>
                <a:latin typeface="+mn-lt"/>
              </a:rPr>
              <a:t>Specifies the variable that contains the target (i.e., to be predicted) variable.</a:t>
            </a:r>
          </a:p>
          <a:p>
            <a:pPr marL="171450" indent="-171450">
              <a:lnSpc>
                <a:spcPct val="90000"/>
              </a:lnSpc>
              <a:spcBef>
                <a:spcPts val="300"/>
              </a:spcBef>
              <a:buClr>
                <a:schemeClr val="accent4">
                  <a:hueOff val="384618"/>
                  <a:satOff val="3869"/>
                  <a:lumOff val="5802"/>
                </a:schemeClr>
              </a:buClr>
              <a:buFont typeface="Arial" panose="020B0604020202020204" pitchFamily="34" charset="0"/>
              <a:buChar char="•"/>
              <a:defRPr b="0">
                <a:solidFill>
                  <a:srgbClr val="000000"/>
                </a:solidFill>
                <a:latin typeface="+mn-lt"/>
                <a:ea typeface="+mn-ea"/>
                <a:cs typeface="+mn-cs"/>
                <a:sym typeface="Source Sans Pro Light"/>
              </a:defRPr>
            </a:pPr>
            <a:r>
              <a:rPr lang="en-US" b="0" dirty="0">
                <a:solidFill>
                  <a:schemeClr val="accent1"/>
                </a:solidFill>
                <a:latin typeface="Courier New" panose="02070309020205020404" pitchFamily="49" charset="0"/>
                <a:cs typeface="Courier New" panose="02070309020205020404" pitchFamily="49" charset="0"/>
              </a:rPr>
              <a:t>predictions:</a:t>
            </a:r>
            <a:r>
              <a:rPr lang="en-US" b="0" dirty="0">
                <a:solidFill>
                  <a:schemeClr val="tx1">
                    <a:lumMod val="50000"/>
                  </a:schemeClr>
                </a:solidFill>
                <a:latin typeface="+mn-lt"/>
              </a:rPr>
              <a:t> Specifies the predictions of the algorithm for the </a:t>
            </a:r>
            <a:r>
              <a:rPr lang="en-US" b="0" dirty="0">
                <a:solidFill>
                  <a:schemeClr val="accent1"/>
                </a:solidFill>
                <a:latin typeface="Courier New" panose="02070309020205020404" pitchFamily="49" charset="0"/>
                <a:cs typeface="Courier New" panose="02070309020205020404" pitchFamily="49" charset="0"/>
              </a:rPr>
              <a:t>target</a:t>
            </a:r>
            <a:r>
              <a:rPr lang="en-US" b="0" dirty="0">
                <a:solidFill>
                  <a:schemeClr val="tx1">
                    <a:lumMod val="50000"/>
                  </a:schemeClr>
                </a:solidFill>
                <a:latin typeface="+mn-lt"/>
              </a:rPr>
              <a:t> variable.</a:t>
            </a:r>
          </a:p>
          <a:p>
            <a:pPr marL="171450" indent="-171450">
              <a:lnSpc>
                <a:spcPct val="90000"/>
              </a:lnSpc>
              <a:spcBef>
                <a:spcPts val="300"/>
              </a:spcBef>
              <a:buClr>
                <a:schemeClr val="accent4">
                  <a:hueOff val="384618"/>
                  <a:satOff val="3869"/>
                  <a:lumOff val="5802"/>
                </a:schemeClr>
              </a:buClr>
              <a:buFont typeface="Arial" panose="020B0604020202020204" pitchFamily="34" charset="0"/>
              <a:buChar char="•"/>
              <a:defRPr b="0">
                <a:solidFill>
                  <a:srgbClr val="000000"/>
                </a:solidFill>
                <a:latin typeface="+mn-lt"/>
                <a:ea typeface="+mn-ea"/>
                <a:cs typeface="+mn-cs"/>
                <a:sym typeface="Source Sans Pro Light"/>
              </a:defRPr>
            </a:pPr>
            <a:r>
              <a:rPr lang="en-US" b="0" dirty="0">
                <a:solidFill>
                  <a:schemeClr val="accent1"/>
                </a:solidFill>
                <a:latin typeface="Courier New" panose="02070309020205020404" pitchFamily="49" charset="0"/>
                <a:cs typeface="Courier New" panose="02070309020205020404" pitchFamily="49" charset="0"/>
              </a:rPr>
              <a:t>privileged:</a:t>
            </a:r>
            <a:r>
              <a:rPr lang="en-US" b="0" dirty="0">
                <a:solidFill>
                  <a:schemeClr val="tx1">
                    <a:lumMod val="50000"/>
                  </a:schemeClr>
                </a:solidFill>
                <a:latin typeface="+mn-lt"/>
              </a:rPr>
              <a:t> Specifies the privileged group in the </a:t>
            </a:r>
            <a:r>
              <a:rPr lang="en-US" b="0" dirty="0">
                <a:solidFill>
                  <a:schemeClr val="accent1"/>
                </a:solidFill>
                <a:latin typeface="Courier New" panose="02070309020205020404" pitchFamily="49" charset="0"/>
                <a:cs typeface="Courier New" panose="02070309020205020404" pitchFamily="49" charset="0"/>
              </a:rPr>
              <a:t>protected</a:t>
            </a:r>
            <a:r>
              <a:rPr lang="en-US" b="0" dirty="0">
                <a:solidFill>
                  <a:schemeClr val="tx1">
                    <a:lumMod val="50000"/>
                  </a:schemeClr>
                </a:solidFill>
                <a:latin typeface="+mn-lt"/>
              </a:rPr>
              <a:t> variable.</a:t>
            </a:r>
          </a:p>
          <a:p>
            <a:pPr marL="171450" indent="-171450">
              <a:lnSpc>
                <a:spcPct val="90000"/>
              </a:lnSpc>
              <a:spcBef>
                <a:spcPts val="300"/>
              </a:spcBef>
              <a:buClr>
                <a:schemeClr val="accent4">
                  <a:hueOff val="384618"/>
                  <a:satOff val="3869"/>
                  <a:lumOff val="5802"/>
                </a:schemeClr>
              </a:buClr>
              <a:buFont typeface="Arial" panose="020B0604020202020204" pitchFamily="34" charset="0"/>
              <a:buChar char="•"/>
              <a:defRPr b="0">
                <a:solidFill>
                  <a:srgbClr val="000000"/>
                </a:solidFill>
                <a:latin typeface="+mn-lt"/>
                <a:ea typeface="+mn-ea"/>
                <a:cs typeface="+mn-cs"/>
                <a:sym typeface="Source Sans Pro Light"/>
              </a:defRPr>
            </a:pPr>
            <a:r>
              <a:rPr lang="en-US" b="0" dirty="0">
                <a:solidFill>
                  <a:schemeClr val="accent1"/>
                </a:solidFill>
                <a:latin typeface="Courier New" panose="02070309020205020404" pitchFamily="49" charset="0"/>
                <a:cs typeface="Courier New" panose="02070309020205020404" pitchFamily="49" charset="0"/>
              </a:rPr>
              <a:t>positive:</a:t>
            </a:r>
            <a:r>
              <a:rPr lang="en-US" b="0" dirty="0">
                <a:solidFill>
                  <a:schemeClr val="tx1">
                    <a:lumMod val="50000"/>
                  </a:schemeClr>
                </a:solidFill>
                <a:latin typeface="+mn-lt"/>
              </a:rPr>
              <a:t> Specifies the positive class in the </a:t>
            </a:r>
            <a:r>
              <a:rPr lang="en-US" b="0" dirty="0">
                <a:solidFill>
                  <a:schemeClr val="accent1"/>
                </a:solidFill>
                <a:latin typeface="Courier New" panose="02070309020205020404" pitchFamily="49" charset="0"/>
                <a:cs typeface="Courier New" panose="02070309020205020404" pitchFamily="49" charset="0"/>
              </a:rPr>
              <a:t>target</a:t>
            </a:r>
            <a:r>
              <a:rPr lang="en-US" b="0" dirty="0">
                <a:solidFill>
                  <a:schemeClr val="tx1">
                    <a:lumMod val="50000"/>
                  </a:schemeClr>
                </a:solidFill>
                <a:latin typeface="+mn-lt"/>
              </a:rPr>
              <a:t> variable.</a:t>
            </a:r>
          </a:p>
          <a:p>
            <a:pPr marL="171450" indent="-171450">
              <a:lnSpc>
                <a:spcPct val="90000"/>
              </a:lnSpc>
              <a:spcBef>
                <a:spcPts val="300"/>
              </a:spcBef>
              <a:buClr>
                <a:schemeClr val="accent4">
                  <a:hueOff val="384618"/>
                  <a:satOff val="3869"/>
                  <a:lumOff val="5802"/>
                </a:schemeClr>
              </a:buClr>
              <a:buFont typeface="Arial" panose="020B0604020202020204" pitchFamily="34" charset="0"/>
              <a:buChar char="•"/>
              <a:defRPr b="0">
                <a:solidFill>
                  <a:srgbClr val="000000"/>
                </a:solidFill>
                <a:latin typeface="+mn-lt"/>
                <a:ea typeface="+mn-ea"/>
                <a:cs typeface="+mn-cs"/>
                <a:sym typeface="Source Sans Pro Light"/>
              </a:defRPr>
            </a:pPr>
            <a:r>
              <a:rPr lang="en-US" b="0" dirty="0">
                <a:solidFill>
                  <a:schemeClr val="accent1"/>
                </a:solidFill>
                <a:latin typeface="Courier New" panose="02070309020205020404" pitchFamily="49" charset="0"/>
                <a:cs typeface="Courier New" panose="02070309020205020404" pitchFamily="49" charset="0"/>
              </a:rPr>
              <a:t>metric:</a:t>
            </a:r>
            <a:r>
              <a:rPr lang="en-US" b="0" dirty="0">
                <a:solidFill>
                  <a:schemeClr val="tx1">
                    <a:lumMod val="50000"/>
                  </a:schemeClr>
                </a:solidFill>
                <a:latin typeface="+mn-lt"/>
              </a:rPr>
              <a:t> Specifies which fairness metric to compute.</a:t>
            </a:r>
            <a:endParaRPr lang="en-US" b="0" dirty="0">
              <a:solidFill>
                <a:schemeClr val="accent1"/>
              </a:solidFill>
              <a:latin typeface="Courier New" panose="02070309020205020404" pitchFamily="49" charset="0"/>
              <a:cs typeface="Courier New" panose="02070309020205020404" pitchFamily="49" charset="0"/>
            </a:endParaRPr>
          </a:p>
          <a:p>
            <a:pPr marL="171450" indent="-171450">
              <a:lnSpc>
                <a:spcPct val="90000"/>
              </a:lnSpc>
              <a:spcBef>
                <a:spcPts val="300"/>
              </a:spcBef>
              <a:buClr>
                <a:schemeClr val="accent4">
                  <a:hueOff val="384618"/>
                  <a:satOff val="3869"/>
                  <a:lumOff val="5802"/>
                </a:schemeClr>
              </a:buClr>
              <a:buFont typeface="Arial" panose="020B0604020202020204" pitchFamily="34" charset="0"/>
              <a:buChar char="•"/>
              <a:defRPr b="0">
                <a:solidFill>
                  <a:srgbClr val="000000"/>
                </a:solidFill>
                <a:latin typeface="+mn-lt"/>
                <a:ea typeface="+mn-ea"/>
                <a:cs typeface="+mn-cs"/>
                <a:sym typeface="Source Sans Pro Light"/>
              </a:defRPr>
            </a:pPr>
            <a:r>
              <a:rPr lang="en-US" b="0" dirty="0">
                <a:solidFill>
                  <a:schemeClr val="accent1"/>
                </a:solidFill>
                <a:latin typeface="Courier New" panose="02070309020205020404" pitchFamily="49" charset="0"/>
                <a:cs typeface="Courier New" panose="02070309020205020404" pitchFamily="49" charset="0"/>
              </a:rPr>
              <a:t>prior:</a:t>
            </a:r>
            <a:r>
              <a:rPr lang="en-US" b="0" dirty="0">
                <a:solidFill>
                  <a:schemeClr val="tx1">
                    <a:lumMod val="50000"/>
                  </a:schemeClr>
                </a:solidFill>
                <a:latin typeface="+mn-lt"/>
              </a:rPr>
              <a:t> Specifies the </a:t>
            </a:r>
            <a:r>
              <a:rPr lang="en-US" dirty="0">
                <a:solidFill>
                  <a:schemeClr val="tx1">
                    <a:lumMod val="50000"/>
                  </a:schemeClr>
                </a:solidFill>
                <a:latin typeface="+mn-lt"/>
              </a:rPr>
              <a:t>concentration</a:t>
            </a:r>
            <a:r>
              <a:rPr lang="en-US" b="0" dirty="0">
                <a:solidFill>
                  <a:schemeClr val="tx1">
                    <a:lumMod val="50000"/>
                  </a:schemeClr>
                </a:solidFill>
                <a:latin typeface="+mn-lt"/>
              </a:rPr>
              <a:t> parameter of the Dirichlet prior distribution.</a:t>
            </a:r>
            <a:endParaRPr lang="en-US" b="0" dirty="0">
              <a:solidFill>
                <a:schemeClr val="accent1"/>
              </a:solidFill>
              <a:latin typeface="Courier New" panose="02070309020205020404" pitchFamily="49" charset="0"/>
              <a:cs typeface="Courier New" panose="02070309020205020404" pitchFamily="49" charset="0"/>
            </a:endParaRPr>
          </a:p>
        </p:txBody>
      </p:sp>
      <p:sp>
        <p:nvSpPr>
          <p:cNvPr id="380" name="ggplot(mpg, aes(hwy, cty)) +…"/>
          <p:cNvSpPr txBox="1"/>
          <p:nvPr/>
        </p:nvSpPr>
        <p:spPr>
          <a:xfrm>
            <a:off x="10503567" y="4955491"/>
            <a:ext cx="3143104" cy="1495200"/>
          </a:xfrm>
          <a:prstGeom prst="rect">
            <a:avLst/>
          </a:prstGeom>
          <a:solidFill>
            <a:schemeClr val="accent1">
              <a:lumMod val="20000"/>
              <a:lumOff val="80000"/>
              <a:alpha val="50000"/>
            </a:schemeClr>
          </a:solidFill>
          <a:ln w="12700">
            <a:solidFill>
              <a:schemeClr val="bg1"/>
            </a:solid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4570" tIns="54570" rIns="54570" bIns="54570" anchor="ctr">
            <a:spAutoFit/>
          </a:bodyPr>
          <a:lstStyle/>
          <a:p>
            <a:pPr>
              <a:spcBef>
                <a:spcPts val="0"/>
              </a:spcBef>
              <a:defRPr b="0">
                <a:solidFill>
                  <a:srgbClr val="000000"/>
                </a:solidFill>
                <a:latin typeface="Menlo"/>
                <a:ea typeface="Menlo"/>
                <a:cs typeface="Menlo"/>
                <a:sym typeface="Menlo"/>
              </a:defRPr>
            </a:pPr>
            <a:r>
              <a:rPr lang="nl-NL" sz="1000" dirty="0" err="1">
                <a:solidFill>
                  <a:schemeClr val="tx1">
                    <a:lumMod val="50000"/>
                  </a:schemeClr>
                </a:solidFill>
                <a:latin typeface="Courier New" panose="02070309020205020404" pitchFamily="49" charset="0"/>
                <a:cs typeface="Courier New" panose="02070309020205020404" pitchFamily="49" charset="0"/>
              </a:rPr>
              <a:t>model_fairness</a:t>
            </a:r>
            <a:r>
              <a:rPr lang="nl-NL" sz="1000" dirty="0">
                <a:solidFill>
                  <a:schemeClr val="tx1">
                    <a:lumMod val="50000"/>
                  </a:schemeClr>
                </a:solidFill>
                <a:latin typeface="Courier New" panose="02070309020205020404" pitchFamily="49" charset="0"/>
                <a:cs typeface="Courier New" panose="02070309020205020404" pitchFamily="49" charset="0"/>
              </a:rPr>
              <a:t>(</a:t>
            </a:r>
          </a:p>
          <a:p>
            <a:pPr>
              <a:spcBef>
                <a:spcPts val="0"/>
              </a:spcBef>
              <a:defRPr b="0">
                <a:solidFill>
                  <a:srgbClr val="000000"/>
                </a:solidFill>
                <a:latin typeface="Menlo"/>
                <a:ea typeface="Menlo"/>
                <a:cs typeface="Menlo"/>
                <a:sym typeface="Menlo"/>
              </a:defRPr>
            </a:pPr>
            <a:r>
              <a:rPr lang="nl-NL" sz="1000" dirty="0">
                <a:solidFill>
                  <a:schemeClr val="tx1">
                    <a:lumMod val="50000"/>
                  </a:schemeClr>
                </a:solidFill>
                <a:latin typeface="Courier New" panose="02070309020205020404" pitchFamily="49" charset="0"/>
                <a:cs typeface="Courier New" panose="02070309020205020404" pitchFamily="49" charset="0"/>
              </a:rPr>
              <a:t>  data = </a:t>
            </a:r>
            <a:r>
              <a:rPr lang="nl-NL" sz="1000" dirty="0" err="1">
                <a:solidFill>
                  <a:schemeClr val="tx1">
                    <a:lumMod val="50000"/>
                  </a:schemeClr>
                </a:solidFill>
                <a:latin typeface="Courier New" panose="02070309020205020404" pitchFamily="49" charset="0"/>
                <a:cs typeface="Courier New" panose="02070309020205020404" pitchFamily="49" charset="0"/>
              </a:rPr>
              <a:t>compas</a:t>
            </a:r>
            <a:r>
              <a:rPr lang="nl-NL" sz="1000" dirty="0">
                <a:solidFill>
                  <a:schemeClr val="tx1">
                    <a:lumMod val="50000"/>
                  </a:schemeClr>
                </a:solidFill>
                <a:latin typeface="Courier New" panose="02070309020205020404" pitchFamily="49" charset="0"/>
                <a:cs typeface="Courier New" panose="02070309020205020404" pitchFamily="49" charset="0"/>
              </a:rPr>
              <a:t>,</a:t>
            </a:r>
          </a:p>
          <a:p>
            <a:pPr>
              <a:spcBef>
                <a:spcPts val="0"/>
              </a:spcBef>
              <a:defRPr b="0">
                <a:solidFill>
                  <a:srgbClr val="000000"/>
                </a:solidFill>
                <a:latin typeface="Menlo"/>
                <a:ea typeface="Menlo"/>
                <a:cs typeface="Menlo"/>
                <a:sym typeface="Menlo"/>
              </a:defRPr>
            </a:pPr>
            <a:r>
              <a:rPr lang="nl-NL" sz="1000" dirty="0">
                <a:solidFill>
                  <a:schemeClr val="tx1">
                    <a:lumMod val="50000"/>
                  </a:schemeClr>
                </a:solidFill>
                <a:latin typeface="Courier New" panose="02070309020205020404" pitchFamily="49" charset="0"/>
                <a:cs typeface="Courier New" panose="02070309020205020404" pitchFamily="49" charset="0"/>
              </a:rPr>
              <a:t>  </a:t>
            </a:r>
            <a:r>
              <a:rPr lang="nl-NL" sz="1000" dirty="0" err="1">
                <a:solidFill>
                  <a:schemeClr val="tx1">
                    <a:lumMod val="50000"/>
                  </a:schemeClr>
                </a:solidFill>
                <a:latin typeface="Courier New" panose="02070309020205020404" pitchFamily="49" charset="0"/>
                <a:cs typeface="Courier New" panose="02070309020205020404" pitchFamily="49" charset="0"/>
              </a:rPr>
              <a:t>protected</a:t>
            </a:r>
            <a:r>
              <a:rPr lang="nl-NL" sz="1000" dirty="0">
                <a:solidFill>
                  <a:schemeClr val="tx1">
                    <a:lumMod val="50000"/>
                  </a:schemeClr>
                </a:solidFill>
                <a:latin typeface="Courier New" panose="02070309020205020404" pitchFamily="49" charset="0"/>
                <a:cs typeface="Courier New" panose="02070309020205020404" pitchFamily="49" charset="0"/>
              </a:rPr>
              <a:t> = 'Gender',</a:t>
            </a:r>
          </a:p>
          <a:p>
            <a:pPr>
              <a:spcBef>
                <a:spcPts val="0"/>
              </a:spcBef>
              <a:defRPr b="0">
                <a:solidFill>
                  <a:srgbClr val="000000"/>
                </a:solidFill>
                <a:latin typeface="Menlo"/>
                <a:ea typeface="Menlo"/>
                <a:cs typeface="Menlo"/>
                <a:sym typeface="Menlo"/>
              </a:defRPr>
            </a:pPr>
            <a:r>
              <a:rPr lang="nl-NL" sz="1000" dirty="0">
                <a:solidFill>
                  <a:schemeClr val="tx1">
                    <a:lumMod val="50000"/>
                  </a:schemeClr>
                </a:solidFill>
                <a:latin typeface="Courier New" panose="02070309020205020404" pitchFamily="49" charset="0"/>
                <a:cs typeface="Courier New" panose="02070309020205020404" pitchFamily="49" charset="0"/>
              </a:rPr>
              <a:t>  target = '</a:t>
            </a:r>
            <a:r>
              <a:rPr lang="nl-NL" sz="1000" dirty="0" err="1">
                <a:solidFill>
                  <a:schemeClr val="tx1">
                    <a:lumMod val="50000"/>
                  </a:schemeClr>
                </a:solidFill>
                <a:latin typeface="Courier New" panose="02070309020205020404" pitchFamily="49" charset="0"/>
                <a:cs typeface="Courier New" panose="02070309020205020404" pitchFamily="49" charset="0"/>
              </a:rPr>
              <a:t>TwoYrRecidivism</a:t>
            </a:r>
            <a:r>
              <a:rPr lang="nl-NL" sz="1000" dirty="0">
                <a:solidFill>
                  <a:schemeClr val="tx1">
                    <a:lumMod val="50000"/>
                  </a:schemeClr>
                </a:solidFill>
                <a:latin typeface="Courier New" panose="02070309020205020404" pitchFamily="49" charset="0"/>
                <a:cs typeface="Courier New" panose="02070309020205020404" pitchFamily="49" charset="0"/>
              </a:rPr>
              <a:t>',</a:t>
            </a:r>
          </a:p>
          <a:p>
            <a:pPr>
              <a:spcBef>
                <a:spcPts val="0"/>
              </a:spcBef>
              <a:defRPr b="0">
                <a:solidFill>
                  <a:srgbClr val="000000"/>
                </a:solidFill>
                <a:latin typeface="Menlo"/>
                <a:ea typeface="Menlo"/>
                <a:cs typeface="Menlo"/>
                <a:sym typeface="Menlo"/>
              </a:defRPr>
            </a:pPr>
            <a:r>
              <a:rPr lang="nl-NL" sz="1000" dirty="0">
                <a:solidFill>
                  <a:schemeClr val="tx1">
                    <a:lumMod val="50000"/>
                  </a:schemeClr>
                </a:solidFill>
                <a:latin typeface="Courier New" panose="02070309020205020404" pitchFamily="49" charset="0"/>
                <a:cs typeface="Courier New" panose="02070309020205020404" pitchFamily="49" charset="0"/>
              </a:rPr>
              <a:t>  </a:t>
            </a:r>
            <a:r>
              <a:rPr lang="nl-NL" sz="1000" dirty="0" err="1">
                <a:solidFill>
                  <a:schemeClr val="tx1">
                    <a:lumMod val="50000"/>
                  </a:schemeClr>
                </a:solidFill>
                <a:latin typeface="Courier New" panose="02070309020205020404" pitchFamily="49" charset="0"/>
                <a:cs typeface="Courier New" panose="02070309020205020404" pitchFamily="49" charset="0"/>
              </a:rPr>
              <a:t>predictions</a:t>
            </a:r>
            <a:r>
              <a:rPr lang="nl-NL" sz="1000" dirty="0">
                <a:solidFill>
                  <a:schemeClr val="tx1">
                    <a:lumMod val="50000"/>
                  </a:schemeClr>
                </a:solidFill>
                <a:latin typeface="Courier New" panose="02070309020205020404" pitchFamily="49" charset="0"/>
                <a:cs typeface="Courier New" panose="02070309020205020404" pitchFamily="49" charset="0"/>
              </a:rPr>
              <a:t> = '</a:t>
            </a:r>
            <a:r>
              <a:rPr lang="nl-NL" sz="1000" dirty="0" err="1">
                <a:solidFill>
                  <a:schemeClr val="tx1">
                    <a:lumMod val="50000"/>
                  </a:schemeClr>
                </a:solidFill>
                <a:latin typeface="Courier New" panose="02070309020205020404" pitchFamily="49" charset="0"/>
                <a:cs typeface="Courier New" panose="02070309020205020404" pitchFamily="49" charset="0"/>
              </a:rPr>
              <a:t>Predicted</a:t>
            </a:r>
            <a:r>
              <a:rPr lang="nl-NL" sz="1000" dirty="0">
                <a:solidFill>
                  <a:schemeClr val="tx1">
                    <a:lumMod val="50000"/>
                  </a:schemeClr>
                </a:solidFill>
                <a:latin typeface="Courier New" panose="02070309020205020404" pitchFamily="49" charset="0"/>
                <a:cs typeface="Courier New" panose="02070309020205020404" pitchFamily="49" charset="0"/>
              </a:rPr>
              <a:t>',</a:t>
            </a:r>
          </a:p>
          <a:p>
            <a:pPr>
              <a:spcBef>
                <a:spcPts val="0"/>
              </a:spcBef>
              <a:defRPr b="0">
                <a:solidFill>
                  <a:srgbClr val="000000"/>
                </a:solidFill>
                <a:latin typeface="Menlo"/>
                <a:ea typeface="Menlo"/>
                <a:cs typeface="Menlo"/>
                <a:sym typeface="Menlo"/>
              </a:defRPr>
            </a:pPr>
            <a:r>
              <a:rPr lang="nl-NL" sz="1000" dirty="0">
                <a:solidFill>
                  <a:schemeClr val="tx1">
                    <a:lumMod val="50000"/>
                  </a:schemeClr>
                </a:solidFill>
                <a:latin typeface="Courier New" panose="02070309020205020404" pitchFamily="49" charset="0"/>
                <a:cs typeface="Courier New" panose="02070309020205020404" pitchFamily="49" charset="0"/>
              </a:rPr>
              <a:t>  </a:t>
            </a:r>
            <a:r>
              <a:rPr lang="nl-NL" sz="1000" dirty="0" err="1">
                <a:solidFill>
                  <a:schemeClr val="tx1">
                    <a:lumMod val="50000"/>
                  </a:schemeClr>
                </a:solidFill>
                <a:latin typeface="Courier New" panose="02070309020205020404" pitchFamily="49" charset="0"/>
                <a:cs typeface="Courier New" panose="02070309020205020404" pitchFamily="49" charset="0"/>
              </a:rPr>
              <a:t>privileged</a:t>
            </a:r>
            <a:r>
              <a:rPr lang="nl-NL" sz="1000" dirty="0">
                <a:solidFill>
                  <a:schemeClr val="tx1">
                    <a:lumMod val="50000"/>
                  </a:schemeClr>
                </a:solidFill>
                <a:latin typeface="Courier New" panose="02070309020205020404" pitchFamily="49" charset="0"/>
                <a:cs typeface="Courier New" panose="02070309020205020404" pitchFamily="49" charset="0"/>
              </a:rPr>
              <a:t> = 'Male',</a:t>
            </a:r>
          </a:p>
          <a:p>
            <a:pPr>
              <a:spcBef>
                <a:spcPts val="0"/>
              </a:spcBef>
              <a:defRPr b="0">
                <a:solidFill>
                  <a:srgbClr val="000000"/>
                </a:solidFill>
                <a:latin typeface="Menlo"/>
                <a:ea typeface="Menlo"/>
                <a:cs typeface="Menlo"/>
                <a:sym typeface="Menlo"/>
              </a:defRPr>
            </a:pPr>
            <a:r>
              <a:rPr lang="nl-NL" sz="1000" dirty="0">
                <a:solidFill>
                  <a:schemeClr val="tx1">
                    <a:lumMod val="50000"/>
                  </a:schemeClr>
                </a:solidFill>
                <a:latin typeface="Courier New" panose="02070309020205020404" pitchFamily="49" charset="0"/>
                <a:cs typeface="Courier New" panose="02070309020205020404" pitchFamily="49" charset="0"/>
              </a:rPr>
              <a:t>  </a:t>
            </a:r>
            <a:r>
              <a:rPr lang="nl-NL" sz="1000" dirty="0" err="1">
                <a:solidFill>
                  <a:schemeClr val="tx1">
                    <a:lumMod val="50000"/>
                  </a:schemeClr>
                </a:solidFill>
                <a:latin typeface="Courier New" panose="02070309020205020404" pitchFamily="49" charset="0"/>
                <a:cs typeface="Courier New" panose="02070309020205020404" pitchFamily="49" charset="0"/>
              </a:rPr>
              <a:t>positive</a:t>
            </a:r>
            <a:r>
              <a:rPr lang="nl-NL" sz="1000" dirty="0">
                <a:solidFill>
                  <a:schemeClr val="tx1">
                    <a:lumMod val="50000"/>
                  </a:schemeClr>
                </a:solidFill>
                <a:latin typeface="Courier New" panose="02070309020205020404" pitchFamily="49" charset="0"/>
                <a:cs typeface="Courier New" panose="02070309020205020404" pitchFamily="49" charset="0"/>
              </a:rPr>
              <a:t> = 'yes',</a:t>
            </a:r>
          </a:p>
          <a:p>
            <a:pPr>
              <a:spcBef>
                <a:spcPts val="0"/>
              </a:spcBef>
              <a:defRPr b="0">
                <a:solidFill>
                  <a:srgbClr val="000000"/>
                </a:solidFill>
                <a:latin typeface="Menlo"/>
                <a:ea typeface="Menlo"/>
                <a:cs typeface="Menlo"/>
                <a:sym typeface="Menlo"/>
              </a:defRPr>
            </a:pPr>
            <a:r>
              <a:rPr lang="nl-NL" sz="1000" dirty="0">
                <a:solidFill>
                  <a:schemeClr val="tx1">
                    <a:lumMod val="50000"/>
                  </a:schemeClr>
                </a:solidFill>
                <a:latin typeface="Courier New" panose="02070309020205020404" pitchFamily="49" charset="0"/>
                <a:cs typeface="Courier New" panose="02070309020205020404" pitchFamily="49" charset="0"/>
              </a:rPr>
              <a:t>  </a:t>
            </a:r>
            <a:r>
              <a:rPr lang="nl-NL" sz="1000" dirty="0" err="1">
                <a:solidFill>
                  <a:schemeClr val="tx1">
                    <a:lumMod val="50000"/>
                  </a:schemeClr>
                </a:solidFill>
                <a:latin typeface="Courier New" panose="02070309020205020404" pitchFamily="49" charset="0"/>
                <a:cs typeface="Courier New" panose="02070309020205020404" pitchFamily="49" charset="0"/>
              </a:rPr>
              <a:t>metric</a:t>
            </a:r>
            <a:r>
              <a:rPr lang="nl-NL" sz="1000" dirty="0">
                <a:solidFill>
                  <a:schemeClr val="tx1">
                    <a:lumMod val="50000"/>
                  </a:schemeClr>
                </a:solidFill>
                <a:latin typeface="Courier New" panose="02070309020205020404" pitchFamily="49" charset="0"/>
                <a:cs typeface="Courier New" panose="02070309020205020404" pitchFamily="49" charset="0"/>
              </a:rPr>
              <a:t> = '</a:t>
            </a:r>
            <a:r>
              <a:rPr lang="nl-NL" sz="1000" dirty="0" err="1">
                <a:solidFill>
                  <a:schemeClr val="tx1">
                    <a:lumMod val="50000"/>
                  </a:schemeClr>
                </a:solidFill>
                <a:latin typeface="Courier New" panose="02070309020205020404" pitchFamily="49" charset="0"/>
                <a:cs typeface="Courier New" panose="02070309020205020404" pitchFamily="49" charset="0"/>
              </a:rPr>
              <a:t>sp</a:t>
            </a:r>
            <a:r>
              <a:rPr lang="nl-NL" sz="1000" dirty="0">
                <a:solidFill>
                  <a:schemeClr val="tx1">
                    <a:lumMod val="50000"/>
                  </a:schemeClr>
                </a:solidFill>
                <a:latin typeface="Courier New" panose="02070309020205020404" pitchFamily="49" charset="0"/>
                <a:cs typeface="Courier New" panose="02070309020205020404" pitchFamily="49" charset="0"/>
              </a:rPr>
              <a:t>’,</a:t>
            </a:r>
          </a:p>
          <a:p>
            <a:pPr>
              <a:spcBef>
                <a:spcPts val="0"/>
              </a:spcBef>
              <a:defRPr b="0">
                <a:solidFill>
                  <a:srgbClr val="000000"/>
                </a:solidFill>
                <a:latin typeface="Menlo"/>
                <a:ea typeface="Menlo"/>
                <a:cs typeface="Menlo"/>
                <a:sym typeface="Menlo"/>
              </a:defRPr>
            </a:pPr>
            <a:r>
              <a:rPr lang="nl-NL" sz="1000" dirty="0">
                <a:solidFill>
                  <a:schemeClr val="tx1">
                    <a:lumMod val="50000"/>
                  </a:schemeClr>
                </a:solidFill>
                <a:latin typeface="Courier New" panose="02070309020205020404" pitchFamily="49" charset="0"/>
                <a:cs typeface="Courier New" panose="02070309020205020404" pitchFamily="49" charset="0"/>
              </a:rPr>
              <a:t>  prior = FALSE, ...)</a:t>
            </a:r>
          </a:p>
        </p:txBody>
      </p:sp>
      <p:sp>
        <p:nvSpPr>
          <p:cNvPr id="384" name="Layout Suggestions"/>
          <p:cNvSpPr txBox="1"/>
          <p:nvPr/>
        </p:nvSpPr>
        <p:spPr>
          <a:xfrm>
            <a:off x="3506393" y="4379095"/>
            <a:ext cx="6538649" cy="2771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12700" tIns="12700" rIns="12700" bIns="12700" anchor="ctr">
            <a:spAutoFit/>
          </a:bodyPr>
          <a:lstStyle/>
          <a:p>
            <a:pPr lvl="1" indent="0">
              <a:lnSpc>
                <a:spcPct val="80000"/>
              </a:lnSpc>
              <a:spcBef>
                <a:spcPts val="0"/>
              </a:spcBef>
              <a:defRPr sz="2500" b="0">
                <a:solidFill>
                  <a:srgbClr val="628DB5"/>
                </a:solidFill>
              </a:defRPr>
            </a:pPr>
            <a:r>
              <a:rPr lang="nl-NL" sz="2000" dirty="0">
                <a:solidFill>
                  <a:schemeClr val="tx1">
                    <a:lumMod val="50000"/>
                  </a:schemeClr>
                </a:solidFill>
              </a:rPr>
              <a:t>Test </a:t>
            </a:r>
            <a:r>
              <a:rPr lang="nl-NL" sz="2000" dirty="0" err="1">
                <a:solidFill>
                  <a:schemeClr val="tx1">
                    <a:lumMod val="50000"/>
                  </a:schemeClr>
                </a:solidFill>
              </a:rPr>
              <a:t>the</a:t>
            </a:r>
            <a:r>
              <a:rPr lang="nl-NL" sz="2000" dirty="0">
                <a:solidFill>
                  <a:schemeClr val="tx1">
                    <a:lumMod val="50000"/>
                  </a:schemeClr>
                </a:solidFill>
              </a:rPr>
              <a:t> </a:t>
            </a:r>
            <a:r>
              <a:rPr lang="nl-NL" sz="2000" dirty="0" err="1">
                <a:solidFill>
                  <a:schemeClr val="tx1">
                    <a:lumMod val="50000"/>
                  </a:schemeClr>
                </a:solidFill>
              </a:rPr>
              <a:t>equality</a:t>
            </a:r>
            <a:r>
              <a:rPr lang="nl-NL" sz="2000" dirty="0">
                <a:solidFill>
                  <a:schemeClr val="tx1">
                    <a:lumMod val="50000"/>
                  </a:schemeClr>
                </a:solidFill>
              </a:rPr>
              <a:t> of </a:t>
            </a:r>
            <a:r>
              <a:rPr lang="nl-NL" sz="2000" dirty="0" err="1">
                <a:solidFill>
                  <a:schemeClr val="tx1">
                    <a:lumMod val="50000"/>
                  </a:schemeClr>
                </a:solidFill>
              </a:rPr>
              <a:t>fairness</a:t>
            </a:r>
            <a:r>
              <a:rPr lang="nl-NL" sz="2000" dirty="0">
                <a:solidFill>
                  <a:schemeClr val="tx1">
                    <a:lumMod val="50000"/>
                  </a:schemeClr>
                </a:solidFill>
              </a:rPr>
              <a:t> </a:t>
            </a:r>
            <a:r>
              <a:rPr lang="nl-NL" sz="2000" dirty="0" err="1">
                <a:solidFill>
                  <a:schemeClr val="tx1">
                    <a:lumMod val="50000"/>
                  </a:schemeClr>
                </a:solidFill>
              </a:rPr>
              <a:t>metrics</a:t>
            </a:r>
            <a:r>
              <a:rPr lang="nl-NL" sz="2000" dirty="0">
                <a:solidFill>
                  <a:schemeClr val="tx1">
                    <a:lumMod val="50000"/>
                  </a:schemeClr>
                </a:solidFill>
              </a:rPr>
              <a:t> </a:t>
            </a:r>
            <a:r>
              <a:rPr lang="nl-NL" sz="2000" dirty="0" err="1">
                <a:solidFill>
                  <a:schemeClr val="tx1">
                    <a:lumMod val="50000"/>
                  </a:schemeClr>
                </a:solidFill>
              </a:rPr>
              <a:t>among</a:t>
            </a:r>
            <a:r>
              <a:rPr lang="nl-NL" sz="2000" dirty="0">
                <a:solidFill>
                  <a:schemeClr val="tx1">
                    <a:lumMod val="50000"/>
                  </a:schemeClr>
                </a:solidFill>
              </a:rPr>
              <a:t> </a:t>
            </a:r>
            <a:r>
              <a:rPr lang="nl-NL" sz="2000" dirty="0" err="1">
                <a:solidFill>
                  <a:schemeClr val="tx1">
                    <a:lumMod val="50000"/>
                  </a:schemeClr>
                </a:solidFill>
              </a:rPr>
              <a:t>protected</a:t>
            </a:r>
            <a:r>
              <a:rPr lang="nl-NL" sz="2000" dirty="0">
                <a:solidFill>
                  <a:schemeClr val="tx1">
                    <a:lumMod val="50000"/>
                  </a:schemeClr>
                </a:solidFill>
              </a:rPr>
              <a:t> </a:t>
            </a:r>
            <a:r>
              <a:rPr lang="nl-NL" sz="2000" dirty="0" err="1">
                <a:solidFill>
                  <a:schemeClr val="tx1">
                    <a:lumMod val="50000"/>
                  </a:schemeClr>
                </a:solidFill>
              </a:rPr>
              <a:t>groups</a:t>
            </a:r>
            <a:endParaRPr sz="2000" dirty="0">
              <a:solidFill>
                <a:schemeClr val="tx1">
                  <a:lumMod val="50000"/>
                </a:schemeClr>
              </a:solidFill>
            </a:endParaRPr>
          </a:p>
        </p:txBody>
      </p:sp>
      <p:sp>
        <p:nvSpPr>
          <p:cNvPr id="109" name="SUBTITLE">
            <a:extLst>
              <a:ext uri="{FF2B5EF4-FFF2-40B4-BE49-F238E27FC236}">
                <a16:creationId xmlns:a16="http://schemas.microsoft.com/office/drawing/2014/main" id="{1F1C3D3B-09DD-4588-AC8D-7613F4A06A86}"/>
              </a:ext>
            </a:extLst>
          </p:cNvPr>
          <p:cNvSpPr txBox="1"/>
          <p:nvPr/>
        </p:nvSpPr>
        <p:spPr>
          <a:xfrm>
            <a:off x="3529644" y="4672140"/>
            <a:ext cx="1978106" cy="210314"/>
          </a:xfrm>
          <a:prstGeom prst="rect">
            <a:avLst/>
          </a:prstGeom>
          <a:noFill/>
          <a:ln w="12700" cap="flat">
            <a:noFill/>
            <a:miter lim="400000"/>
          </a:ln>
          <a:effectLst/>
          <a:extLst>
            <a:ext uri="{C572A759-6A51-4108-AA02-DFA0A04FC94B}">
              <ma14:wrappingTextBoxFlag xmlns:lc="http://schemas.openxmlformats.org/drawingml/2006/lockedCanvas" xmlns:ma14="http://schemas.microsoft.com/office/mac/drawingml/2011/main" xmlns:a14="http://schemas.microsoft.com/office/drawing/2010/main" xmlns:m="http://schemas.openxmlformats.org/officeDocument/2006/math" xmlns="" val="1"/>
            </a:ext>
          </a:extLst>
        </p:spPr>
        <p:txBody>
          <a:bodyPr wrap="none" lIns="12700" tIns="12700" rIns="12700" bIns="12700" numCol="1"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lvl1pPr>
            <a:lvl2pPr marL="0" marR="0" indent="22860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lvl2pPr>
            <a:lvl3pPr marL="0" marR="0" indent="45720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lvl3pPr>
            <a:lvl4pPr marL="0" marR="0" indent="68580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lvl4pPr>
            <a:lvl5pPr marL="0" marR="0" indent="91440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lvl5pPr>
            <a:lvl6pPr marL="0" marR="0" indent="114300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lvl6pPr>
            <a:lvl7pPr marL="0" marR="0" indent="137160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lvl7pPr>
            <a:lvl8pPr marL="0" marR="0" indent="160020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lvl8pPr>
            <a:lvl9pPr marL="0" marR="0" indent="182880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lvl9pPr>
          </a:lstStyle>
          <a:p>
            <a:pPr lvl="1" indent="0"/>
            <a:r>
              <a:rPr lang="nl-NL" dirty="0" err="1">
                <a:solidFill>
                  <a:schemeClr val="tx1">
                    <a:lumMod val="60000"/>
                    <a:lumOff val="40000"/>
                  </a:schemeClr>
                </a:solidFill>
                <a:latin typeface="Courier New" panose="02070309020205020404" pitchFamily="49" charset="0"/>
                <a:cs typeface="Courier New" panose="02070309020205020404" pitchFamily="49" charset="0"/>
              </a:rPr>
              <a:t>jfa</a:t>
            </a:r>
            <a:r>
              <a:rPr lang="nl-NL" dirty="0">
                <a:solidFill>
                  <a:schemeClr val="tx1">
                    <a:lumMod val="60000"/>
                    <a:lumOff val="40000"/>
                  </a:schemeClr>
                </a:solidFill>
                <a:latin typeface="Courier New" panose="02070309020205020404" pitchFamily="49" charset="0"/>
                <a:cs typeface="Courier New" panose="02070309020205020404" pitchFamily="49" charset="0"/>
              </a:rPr>
              <a:t>::</a:t>
            </a:r>
            <a:r>
              <a:rPr lang="nl-NL" dirty="0" err="1">
                <a:solidFill>
                  <a:schemeClr val="tx1">
                    <a:lumMod val="60000"/>
                    <a:lumOff val="40000"/>
                  </a:schemeClr>
                </a:solidFill>
                <a:latin typeface="Courier New" panose="02070309020205020404" pitchFamily="49" charset="0"/>
                <a:cs typeface="Courier New" panose="02070309020205020404" pitchFamily="49" charset="0"/>
              </a:rPr>
              <a:t>model_fairness</a:t>
            </a:r>
            <a:r>
              <a:rPr lang="nl-NL" dirty="0">
                <a:solidFill>
                  <a:schemeClr val="tx1">
                    <a:lumMod val="60000"/>
                    <a:lumOff val="40000"/>
                  </a:schemeClr>
                </a:solidFill>
                <a:latin typeface="Courier New" panose="02070309020205020404" pitchFamily="49" charset="0"/>
                <a:cs typeface="Courier New" panose="02070309020205020404" pitchFamily="49" charset="0"/>
              </a:rPr>
              <a:t>()</a:t>
            </a:r>
            <a:endParaRPr dirty="0">
              <a:solidFill>
                <a:schemeClr val="tx1">
                  <a:lumMod val="60000"/>
                  <a:lumOff val="40000"/>
                </a:schemeClr>
              </a:solidFill>
              <a:latin typeface="Courier New" panose="02070309020205020404" pitchFamily="49" charset="0"/>
              <a:cs typeface="Courier New" panose="02070309020205020404" pitchFamily="49" charset="0"/>
            </a:endParaRPr>
          </a:p>
        </p:txBody>
      </p:sp>
      <p:sp>
        <p:nvSpPr>
          <p:cNvPr id="49" name="Basics">
            <a:extLst>
              <a:ext uri="{FF2B5EF4-FFF2-40B4-BE49-F238E27FC236}">
                <a16:creationId xmlns:a16="http://schemas.microsoft.com/office/drawing/2014/main" id="{E97C5BC1-4E52-41FF-B3AB-FEC280581B6E}"/>
              </a:ext>
            </a:extLst>
          </p:cNvPr>
          <p:cNvSpPr txBox="1"/>
          <p:nvPr/>
        </p:nvSpPr>
        <p:spPr>
          <a:xfrm>
            <a:off x="323329" y="3768887"/>
            <a:ext cx="1551707" cy="34002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12700" tIns="12700" rIns="12700" bIns="12700" anchor="ctr">
            <a:spAutoFit/>
          </a:bodyPr>
          <a:lstStyle/>
          <a:p>
            <a:pPr lvl="1" indent="0">
              <a:lnSpc>
                <a:spcPct val="80000"/>
              </a:lnSpc>
              <a:spcBef>
                <a:spcPts val="0"/>
              </a:spcBef>
              <a:defRPr sz="2500" b="0">
                <a:solidFill>
                  <a:srgbClr val="628DB5"/>
                </a:solidFill>
              </a:defRPr>
            </a:pPr>
            <a:r>
              <a:rPr lang="nl-NL" dirty="0">
                <a:solidFill>
                  <a:schemeClr val="tx2"/>
                </a:solidFill>
              </a:rPr>
              <a:t>Installation</a:t>
            </a:r>
            <a:endParaRPr dirty="0">
              <a:solidFill>
                <a:schemeClr val="tx2"/>
              </a:solidFill>
            </a:endParaRPr>
          </a:p>
        </p:txBody>
      </p:sp>
      <p:sp>
        <p:nvSpPr>
          <p:cNvPr id="52" name="Thank you for making a new cheatsheet for R! These cheatsheets have an important job:">
            <a:extLst>
              <a:ext uri="{FF2B5EF4-FFF2-40B4-BE49-F238E27FC236}">
                <a16:creationId xmlns:a16="http://schemas.microsoft.com/office/drawing/2014/main" id="{DD98DBD8-D3CF-4958-A26E-11C31BD0A8BF}"/>
              </a:ext>
            </a:extLst>
          </p:cNvPr>
          <p:cNvSpPr txBox="1"/>
          <p:nvPr/>
        </p:nvSpPr>
        <p:spPr>
          <a:xfrm>
            <a:off x="317394" y="4134409"/>
            <a:ext cx="2704008" cy="93897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ormAutofit/>
          </a:bodyPr>
          <a:lstStyle/>
          <a:p>
            <a:pPr algn="just">
              <a:lnSpc>
                <a:spcPct val="90000"/>
              </a:lnSpc>
              <a:spcBef>
                <a:spcPts val="0"/>
              </a:spcBef>
              <a:buClr>
                <a:schemeClr val="accent4">
                  <a:hueOff val="384618"/>
                  <a:satOff val="3869"/>
                  <a:lumOff val="5802"/>
                </a:schemeClr>
              </a:buClr>
              <a:defRPr b="0">
                <a:solidFill>
                  <a:srgbClr val="000000"/>
                </a:solidFill>
              </a:defRPr>
            </a:pPr>
            <a:r>
              <a:rPr lang="nl-NL" b="0" dirty="0" err="1">
                <a:latin typeface="+mn-lt"/>
              </a:rPr>
              <a:t>Installing</a:t>
            </a:r>
            <a:r>
              <a:rPr lang="nl-NL" b="0" dirty="0">
                <a:latin typeface="+mn-lt"/>
              </a:rPr>
              <a:t> </a:t>
            </a:r>
            <a:r>
              <a:rPr lang="nl-NL" b="0" dirty="0" err="1">
                <a:latin typeface="+mn-lt"/>
              </a:rPr>
              <a:t>the</a:t>
            </a:r>
            <a:r>
              <a:rPr lang="nl-NL" b="0" dirty="0">
                <a:latin typeface="+mn-lt"/>
              </a:rPr>
              <a:t> package </a:t>
            </a:r>
            <a:r>
              <a:rPr lang="nl-NL" b="0" dirty="0" err="1">
                <a:latin typeface="+mn-lt"/>
              </a:rPr>
              <a:t>can</a:t>
            </a:r>
            <a:r>
              <a:rPr lang="nl-NL" b="0" dirty="0">
                <a:latin typeface="+mn-lt"/>
              </a:rPr>
              <a:t> </a:t>
            </a:r>
            <a:r>
              <a:rPr lang="nl-NL" b="0" dirty="0" err="1">
                <a:latin typeface="+mn-lt"/>
              </a:rPr>
              <a:t>be</a:t>
            </a:r>
            <a:r>
              <a:rPr lang="nl-NL" b="0" dirty="0">
                <a:latin typeface="+mn-lt"/>
              </a:rPr>
              <a:t> </a:t>
            </a:r>
            <a:r>
              <a:rPr lang="nl-NL" b="0" dirty="0" err="1">
                <a:latin typeface="+mn-lt"/>
              </a:rPr>
              <a:t>done</a:t>
            </a:r>
            <a:r>
              <a:rPr lang="nl-NL" b="0" dirty="0">
                <a:latin typeface="+mn-lt"/>
              </a:rPr>
              <a:t> via:</a:t>
            </a:r>
          </a:p>
          <a:p>
            <a:pPr algn="just">
              <a:lnSpc>
                <a:spcPct val="90000"/>
              </a:lnSpc>
              <a:spcBef>
                <a:spcPts val="0"/>
              </a:spcBef>
              <a:buClr>
                <a:schemeClr val="accent4">
                  <a:hueOff val="384618"/>
                  <a:satOff val="3869"/>
                  <a:lumOff val="5802"/>
                </a:schemeClr>
              </a:buClr>
              <a:defRPr b="0">
                <a:solidFill>
                  <a:srgbClr val="000000"/>
                </a:solidFill>
              </a:defRPr>
            </a:pPr>
            <a:r>
              <a:rPr lang="nl-NL" b="0" dirty="0" err="1">
                <a:solidFill>
                  <a:schemeClr val="accent1"/>
                </a:solidFill>
                <a:latin typeface="Courier New" panose="02070309020205020404" pitchFamily="49" charset="0"/>
                <a:cs typeface="Courier New" panose="02070309020205020404" pitchFamily="49" charset="0"/>
              </a:rPr>
              <a:t>install.packages</a:t>
            </a:r>
            <a:r>
              <a:rPr lang="nl-NL" b="0" dirty="0">
                <a:solidFill>
                  <a:schemeClr val="accent1"/>
                </a:solidFill>
                <a:latin typeface="Courier New" panose="02070309020205020404" pitchFamily="49" charset="0"/>
                <a:cs typeface="Courier New" panose="02070309020205020404" pitchFamily="49" charset="0"/>
              </a:rPr>
              <a:t>('</a:t>
            </a:r>
            <a:r>
              <a:rPr lang="nl-NL" b="0" dirty="0" err="1">
                <a:solidFill>
                  <a:schemeClr val="accent1"/>
                </a:solidFill>
                <a:latin typeface="Courier New" panose="02070309020205020404" pitchFamily="49" charset="0"/>
                <a:cs typeface="Courier New" panose="02070309020205020404" pitchFamily="49" charset="0"/>
              </a:rPr>
              <a:t>jfa</a:t>
            </a:r>
            <a:r>
              <a:rPr lang="nl-NL" b="0" dirty="0">
                <a:solidFill>
                  <a:schemeClr val="accent1"/>
                </a:solidFill>
                <a:latin typeface="Courier New" panose="02070309020205020404" pitchFamily="49" charset="0"/>
                <a:cs typeface="Courier New" panose="02070309020205020404" pitchFamily="49" charset="0"/>
              </a:rPr>
              <a:t>')</a:t>
            </a:r>
          </a:p>
          <a:p>
            <a:pPr algn="just">
              <a:lnSpc>
                <a:spcPct val="90000"/>
              </a:lnSpc>
              <a:spcBef>
                <a:spcPts val="0"/>
              </a:spcBef>
              <a:buClr>
                <a:schemeClr val="accent4">
                  <a:hueOff val="384618"/>
                  <a:satOff val="3869"/>
                  <a:lumOff val="5802"/>
                </a:schemeClr>
              </a:buClr>
              <a:defRPr b="0">
                <a:solidFill>
                  <a:srgbClr val="000000"/>
                </a:solidFill>
              </a:defRPr>
            </a:pPr>
            <a:endParaRPr lang="nl-NL" b="0" dirty="0">
              <a:latin typeface="+mn-lt"/>
            </a:endParaRPr>
          </a:p>
          <a:p>
            <a:pPr algn="just">
              <a:lnSpc>
                <a:spcPct val="90000"/>
              </a:lnSpc>
              <a:spcBef>
                <a:spcPts val="0"/>
              </a:spcBef>
              <a:buClr>
                <a:schemeClr val="accent4">
                  <a:hueOff val="384618"/>
                  <a:satOff val="3869"/>
                  <a:lumOff val="5802"/>
                </a:schemeClr>
              </a:buClr>
              <a:defRPr b="0">
                <a:solidFill>
                  <a:srgbClr val="000000"/>
                </a:solidFill>
              </a:defRPr>
            </a:pPr>
            <a:r>
              <a:rPr lang="nl-NL" b="0" dirty="0" err="1">
                <a:latin typeface="+mn-lt"/>
              </a:rPr>
              <a:t>Loading</a:t>
            </a:r>
            <a:r>
              <a:rPr lang="nl-NL" b="0" dirty="0">
                <a:latin typeface="+mn-lt"/>
              </a:rPr>
              <a:t> </a:t>
            </a:r>
            <a:r>
              <a:rPr lang="nl-NL" b="0" dirty="0" err="1">
                <a:latin typeface="+mn-lt"/>
              </a:rPr>
              <a:t>the</a:t>
            </a:r>
            <a:r>
              <a:rPr lang="nl-NL" b="0" dirty="0">
                <a:latin typeface="+mn-lt"/>
              </a:rPr>
              <a:t> package </a:t>
            </a:r>
            <a:r>
              <a:rPr lang="nl-NL" b="0" dirty="0" err="1">
                <a:latin typeface="+mn-lt"/>
              </a:rPr>
              <a:t>can</a:t>
            </a:r>
            <a:r>
              <a:rPr lang="nl-NL" b="0" dirty="0">
                <a:latin typeface="+mn-lt"/>
              </a:rPr>
              <a:t> </a:t>
            </a:r>
            <a:r>
              <a:rPr lang="nl-NL" b="0" dirty="0" err="1">
                <a:latin typeface="+mn-lt"/>
              </a:rPr>
              <a:t>be</a:t>
            </a:r>
            <a:r>
              <a:rPr lang="nl-NL" b="0" dirty="0">
                <a:latin typeface="+mn-lt"/>
              </a:rPr>
              <a:t> </a:t>
            </a:r>
            <a:r>
              <a:rPr lang="nl-NL" b="0" dirty="0" err="1">
                <a:latin typeface="+mn-lt"/>
              </a:rPr>
              <a:t>done</a:t>
            </a:r>
            <a:r>
              <a:rPr lang="nl-NL" b="0" dirty="0">
                <a:latin typeface="+mn-lt"/>
              </a:rPr>
              <a:t> via:</a:t>
            </a:r>
          </a:p>
          <a:p>
            <a:pPr algn="just">
              <a:lnSpc>
                <a:spcPct val="90000"/>
              </a:lnSpc>
              <a:spcBef>
                <a:spcPts val="0"/>
              </a:spcBef>
              <a:buClr>
                <a:schemeClr val="accent4">
                  <a:hueOff val="384618"/>
                  <a:satOff val="3869"/>
                  <a:lumOff val="5802"/>
                </a:schemeClr>
              </a:buClr>
              <a:defRPr b="0">
                <a:solidFill>
                  <a:srgbClr val="000000"/>
                </a:solidFill>
              </a:defRPr>
            </a:pPr>
            <a:r>
              <a:rPr lang="nl-NL" b="0" dirty="0" err="1">
                <a:solidFill>
                  <a:schemeClr val="accent1"/>
                </a:solidFill>
                <a:latin typeface="Courier New" panose="02070309020205020404" pitchFamily="49" charset="0"/>
                <a:cs typeface="Courier New" panose="02070309020205020404" pitchFamily="49" charset="0"/>
              </a:rPr>
              <a:t>library</a:t>
            </a:r>
            <a:r>
              <a:rPr lang="nl-NL" b="0" dirty="0">
                <a:solidFill>
                  <a:schemeClr val="accent1"/>
                </a:solidFill>
                <a:latin typeface="Courier New" panose="02070309020205020404" pitchFamily="49" charset="0"/>
                <a:cs typeface="Courier New" panose="02070309020205020404" pitchFamily="49" charset="0"/>
              </a:rPr>
              <a:t>(</a:t>
            </a:r>
            <a:r>
              <a:rPr lang="nl-NL" b="0" dirty="0" err="1">
                <a:solidFill>
                  <a:schemeClr val="accent1"/>
                </a:solidFill>
                <a:latin typeface="Courier New" panose="02070309020205020404" pitchFamily="49" charset="0"/>
                <a:cs typeface="Courier New" panose="02070309020205020404" pitchFamily="49" charset="0"/>
              </a:rPr>
              <a:t>jfa</a:t>
            </a:r>
            <a:r>
              <a:rPr lang="nl-NL" b="0" dirty="0">
                <a:solidFill>
                  <a:schemeClr val="accent1"/>
                </a:solidFill>
                <a:latin typeface="Courier New" panose="02070309020205020404" pitchFamily="49" charset="0"/>
                <a:cs typeface="Courier New" panose="02070309020205020404" pitchFamily="49" charset="0"/>
              </a:rPr>
              <a:t>)</a:t>
            </a:r>
          </a:p>
          <a:p>
            <a:pPr algn="just">
              <a:lnSpc>
                <a:spcPct val="90000"/>
              </a:lnSpc>
              <a:spcBef>
                <a:spcPts val="0"/>
              </a:spcBef>
              <a:buClr>
                <a:schemeClr val="accent4">
                  <a:hueOff val="384618"/>
                  <a:satOff val="3869"/>
                  <a:lumOff val="5802"/>
                </a:schemeClr>
              </a:buClr>
              <a:defRPr b="0">
                <a:solidFill>
                  <a:srgbClr val="000000"/>
                </a:solidFill>
              </a:defRPr>
            </a:pPr>
            <a:endParaRPr lang="nl-NL" b="0" dirty="0">
              <a:latin typeface="+mn-lt"/>
            </a:endParaRPr>
          </a:p>
          <a:p>
            <a:pPr algn="just">
              <a:lnSpc>
                <a:spcPct val="90000"/>
              </a:lnSpc>
              <a:spcBef>
                <a:spcPts val="0"/>
              </a:spcBef>
              <a:buClr>
                <a:schemeClr val="accent4">
                  <a:hueOff val="384618"/>
                  <a:satOff val="3869"/>
                  <a:lumOff val="5802"/>
                </a:schemeClr>
              </a:buClr>
              <a:defRPr b="0">
                <a:solidFill>
                  <a:srgbClr val="000000"/>
                </a:solidFill>
              </a:defRPr>
            </a:pPr>
            <a:endParaRPr lang="nl-NL" b="0" dirty="0">
              <a:latin typeface="+mn-lt"/>
            </a:endParaRPr>
          </a:p>
          <a:p>
            <a:pPr algn="just">
              <a:lnSpc>
                <a:spcPct val="90000"/>
              </a:lnSpc>
              <a:spcBef>
                <a:spcPts val="0"/>
              </a:spcBef>
              <a:buClr>
                <a:schemeClr val="accent4">
                  <a:hueOff val="384618"/>
                  <a:satOff val="3869"/>
                  <a:lumOff val="5802"/>
                </a:schemeClr>
              </a:buClr>
              <a:defRPr b="0">
                <a:solidFill>
                  <a:srgbClr val="000000"/>
                </a:solidFill>
              </a:defRPr>
            </a:pPr>
            <a:endParaRPr lang="nl-NL" b="0" dirty="0">
              <a:latin typeface="+mn-lt"/>
            </a:endParaRPr>
          </a:p>
        </p:txBody>
      </p:sp>
      <p:sp>
        <p:nvSpPr>
          <p:cNvPr id="53" name="Basics">
            <a:extLst>
              <a:ext uri="{FF2B5EF4-FFF2-40B4-BE49-F238E27FC236}">
                <a16:creationId xmlns:a16="http://schemas.microsoft.com/office/drawing/2014/main" id="{FA4BBC2F-A850-472B-8607-E68FD24C627E}"/>
              </a:ext>
            </a:extLst>
          </p:cNvPr>
          <p:cNvSpPr txBox="1"/>
          <p:nvPr/>
        </p:nvSpPr>
        <p:spPr>
          <a:xfrm>
            <a:off x="306210" y="5450820"/>
            <a:ext cx="1183016" cy="34002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12700" tIns="12700" rIns="12700" bIns="12700" anchor="ctr">
            <a:spAutoFit/>
          </a:bodyPr>
          <a:lstStyle/>
          <a:p>
            <a:pPr lvl="1" indent="0">
              <a:lnSpc>
                <a:spcPct val="80000"/>
              </a:lnSpc>
              <a:spcBef>
                <a:spcPts val="0"/>
              </a:spcBef>
              <a:defRPr sz="2500" b="0">
                <a:solidFill>
                  <a:srgbClr val="628DB5"/>
                </a:solidFill>
              </a:defRPr>
            </a:pPr>
            <a:r>
              <a:rPr lang="nl-NL" dirty="0" err="1">
                <a:solidFill>
                  <a:schemeClr val="tx2"/>
                </a:solidFill>
              </a:rPr>
              <a:t>Example</a:t>
            </a:r>
            <a:endParaRPr dirty="0">
              <a:solidFill>
                <a:schemeClr val="tx2"/>
              </a:solidFill>
            </a:endParaRPr>
          </a:p>
        </p:txBody>
      </p:sp>
      <p:sp>
        <p:nvSpPr>
          <p:cNvPr id="55" name="Thank you for making a new cheatsheet for R! These cheatsheets have an important job:">
            <a:extLst>
              <a:ext uri="{FF2B5EF4-FFF2-40B4-BE49-F238E27FC236}">
                <a16:creationId xmlns:a16="http://schemas.microsoft.com/office/drawing/2014/main" id="{11DB5590-7A5D-4881-9776-04A572D92153}"/>
              </a:ext>
            </a:extLst>
          </p:cNvPr>
          <p:cNvSpPr txBox="1"/>
          <p:nvPr/>
        </p:nvSpPr>
        <p:spPr>
          <a:xfrm>
            <a:off x="317394" y="5862418"/>
            <a:ext cx="2704008" cy="124080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ormAutofit/>
          </a:bodyPr>
          <a:lstStyle/>
          <a:p>
            <a:pPr algn="just">
              <a:lnSpc>
                <a:spcPct val="90000"/>
              </a:lnSpc>
              <a:spcBef>
                <a:spcPts val="0"/>
              </a:spcBef>
              <a:buClr>
                <a:schemeClr val="accent4">
                  <a:hueOff val="384618"/>
                  <a:satOff val="3869"/>
                  <a:lumOff val="5802"/>
                </a:schemeClr>
              </a:buClr>
              <a:defRPr b="0">
                <a:solidFill>
                  <a:srgbClr val="000000"/>
                </a:solidFill>
              </a:defRPr>
            </a:pPr>
            <a:r>
              <a:rPr lang="nl-NL" b="0" dirty="0">
                <a:latin typeface="+mn-lt"/>
              </a:rPr>
              <a:t>The blue code </a:t>
            </a:r>
            <a:r>
              <a:rPr lang="nl-NL" b="0" dirty="0" err="1">
                <a:latin typeface="+mn-lt"/>
              </a:rPr>
              <a:t>blocks</a:t>
            </a:r>
            <a:r>
              <a:rPr lang="nl-NL" b="0" dirty="0">
                <a:latin typeface="+mn-lt"/>
              </a:rPr>
              <a:t> next </a:t>
            </a:r>
            <a:r>
              <a:rPr lang="nl-NL" b="0" dirty="0" err="1">
                <a:latin typeface="+mn-lt"/>
              </a:rPr>
              <a:t>to</a:t>
            </a:r>
            <a:r>
              <a:rPr lang="nl-NL" b="0" dirty="0">
                <a:latin typeface="+mn-lt"/>
              </a:rPr>
              <a:t> </a:t>
            </a:r>
            <a:r>
              <a:rPr lang="nl-NL" b="0" dirty="0" err="1">
                <a:latin typeface="+mn-lt"/>
              </a:rPr>
              <a:t>the</a:t>
            </a:r>
            <a:r>
              <a:rPr lang="nl-NL" b="0" dirty="0">
                <a:latin typeface="+mn-lt"/>
              </a:rPr>
              <a:t> </a:t>
            </a:r>
            <a:r>
              <a:rPr lang="nl-NL" b="0" dirty="0" err="1">
                <a:latin typeface="+mn-lt"/>
              </a:rPr>
              <a:t>function</a:t>
            </a:r>
            <a:r>
              <a:rPr lang="nl-NL" b="0" dirty="0">
                <a:latin typeface="+mn-lt"/>
              </a:rPr>
              <a:t> </a:t>
            </a:r>
            <a:r>
              <a:rPr lang="nl-NL" b="0" dirty="0" err="1">
                <a:latin typeface="+mn-lt"/>
              </a:rPr>
              <a:t>descriptions</a:t>
            </a:r>
            <a:r>
              <a:rPr lang="nl-NL" b="0" dirty="0">
                <a:latin typeface="+mn-lt"/>
              </a:rPr>
              <a:t> </a:t>
            </a:r>
            <a:r>
              <a:rPr lang="nl-NL" b="0" dirty="0" err="1">
                <a:latin typeface="+mn-lt"/>
              </a:rPr>
              <a:t>provide</a:t>
            </a:r>
            <a:r>
              <a:rPr lang="nl-NL" b="0" dirty="0">
                <a:latin typeface="+mn-lt"/>
              </a:rPr>
              <a:t> a </a:t>
            </a:r>
            <a:r>
              <a:rPr lang="nl-NL" b="0" dirty="0" err="1">
                <a:latin typeface="+mn-lt"/>
              </a:rPr>
              <a:t>working</a:t>
            </a:r>
            <a:r>
              <a:rPr lang="nl-NL" b="0" dirty="0">
                <a:latin typeface="+mn-lt"/>
              </a:rPr>
              <a:t> </a:t>
            </a:r>
            <a:r>
              <a:rPr lang="nl-NL" b="0" dirty="0" err="1">
                <a:latin typeface="+mn-lt"/>
              </a:rPr>
              <a:t>example</a:t>
            </a:r>
            <a:r>
              <a:rPr lang="nl-NL" b="0" dirty="0">
                <a:latin typeface="+mn-lt"/>
              </a:rPr>
              <a:t> of </a:t>
            </a:r>
            <a:r>
              <a:rPr lang="nl-NL" b="0" dirty="0" err="1">
                <a:latin typeface="+mn-lt"/>
              </a:rPr>
              <a:t>the</a:t>
            </a:r>
            <a:r>
              <a:rPr lang="nl-NL" b="0" dirty="0">
                <a:latin typeface="+mn-lt"/>
              </a:rPr>
              <a:t> </a:t>
            </a:r>
            <a:r>
              <a:rPr lang="nl-NL" b="0" dirty="0" err="1">
                <a:latin typeface="+mn-lt"/>
              </a:rPr>
              <a:t>intended</a:t>
            </a:r>
            <a:r>
              <a:rPr lang="nl-NL" b="0" dirty="0">
                <a:latin typeface="+mn-lt"/>
              </a:rPr>
              <a:t> </a:t>
            </a:r>
            <a:r>
              <a:rPr lang="nl-NL" b="0" dirty="0" err="1">
                <a:latin typeface="+mn-lt"/>
              </a:rPr>
              <a:t>use</a:t>
            </a:r>
            <a:r>
              <a:rPr lang="nl-NL" b="0" dirty="0">
                <a:latin typeface="+mn-lt"/>
              </a:rPr>
              <a:t>. </a:t>
            </a:r>
          </a:p>
          <a:p>
            <a:pPr>
              <a:lnSpc>
                <a:spcPct val="90000"/>
              </a:lnSpc>
              <a:spcBef>
                <a:spcPts val="0"/>
              </a:spcBef>
              <a:buClr>
                <a:schemeClr val="accent4">
                  <a:hueOff val="384618"/>
                  <a:satOff val="3869"/>
                  <a:lumOff val="5802"/>
                </a:schemeClr>
              </a:buClr>
              <a:defRPr b="0">
                <a:solidFill>
                  <a:srgbClr val="000000"/>
                </a:solidFill>
              </a:defRPr>
            </a:pPr>
            <a:endParaRPr lang="nl-NL" b="0" dirty="0">
              <a:latin typeface="+mn-lt"/>
            </a:endParaRPr>
          </a:p>
          <a:p>
            <a:pPr>
              <a:lnSpc>
                <a:spcPct val="90000"/>
              </a:lnSpc>
              <a:spcBef>
                <a:spcPts val="0"/>
              </a:spcBef>
              <a:buClr>
                <a:schemeClr val="accent4">
                  <a:hueOff val="384618"/>
                  <a:satOff val="3869"/>
                  <a:lumOff val="5802"/>
                </a:schemeClr>
              </a:buClr>
              <a:defRPr b="0">
                <a:solidFill>
                  <a:srgbClr val="000000"/>
                </a:solidFill>
              </a:defRPr>
            </a:pPr>
            <a:r>
              <a:rPr lang="nl-NL" b="0" dirty="0">
                <a:latin typeface="+mn-lt"/>
              </a:rPr>
              <a:t>The data </a:t>
            </a:r>
            <a:r>
              <a:rPr lang="nl-NL" b="0" dirty="0" err="1">
                <a:latin typeface="+mn-lt"/>
              </a:rPr>
              <a:t>for</a:t>
            </a:r>
            <a:r>
              <a:rPr lang="nl-NL" b="0" dirty="0">
                <a:latin typeface="+mn-lt"/>
              </a:rPr>
              <a:t> </a:t>
            </a:r>
            <a:r>
              <a:rPr lang="nl-NL" b="0" dirty="0" err="1">
                <a:latin typeface="+mn-lt"/>
              </a:rPr>
              <a:t>this</a:t>
            </a:r>
            <a:r>
              <a:rPr lang="nl-NL" b="0" dirty="0">
                <a:latin typeface="+mn-lt"/>
              </a:rPr>
              <a:t> </a:t>
            </a:r>
            <a:r>
              <a:rPr lang="nl-NL" b="0" dirty="0" err="1">
                <a:latin typeface="+mn-lt"/>
              </a:rPr>
              <a:t>example</a:t>
            </a:r>
            <a:r>
              <a:rPr lang="nl-NL" b="0" dirty="0">
                <a:latin typeface="+mn-lt"/>
              </a:rPr>
              <a:t> </a:t>
            </a:r>
            <a:r>
              <a:rPr lang="nl-NL" b="0" dirty="0" err="1">
                <a:latin typeface="+mn-lt"/>
              </a:rPr>
              <a:t>can</a:t>
            </a:r>
            <a:r>
              <a:rPr lang="nl-NL" b="0" dirty="0">
                <a:latin typeface="+mn-lt"/>
              </a:rPr>
              <a:t> </a:t>
            </a:r>
            <a:r>
              <a:rPr lang="nl-NL" b="0" dirty="0" err="1">
                <a:latin typeface="+mn-lt"/>
              </a:rPr>
              <a:t>be</a:t>
            </a:r>
            <a:r>
              <a:rPr lang="nl-NL" b="0" dirty="0">
                <a:latin typeface="+mn-lt"/>
              </a:rPr>
              <a:t> </a:t>
            </a:r>
            <a:r>
              <a:rPr lang="nl-NL" b="0" dirty="0" err="1">
                <a:latin typeface="+mn-lt"/>
              </a:rPr>
              <a:t>loaded</a:t>
            </a:r>
            <a:r>
              <a:rPr lang="nl-NL" b="0" dirty="0">
                <a:latin typeface="+mn-lt"/>
              </a:rPr>
              <a:t> via:</a:t>
            </a:r>
          </a:p>
          <a:p>
            <a:pPr>
              <a:lnSpc>
                <a:spcPct val="90000"/>
              </a:lnSpc>
              <a:spcBef>
                <a:spcPts val="0"/>
              </a:spcBef>
              <a:buClr>
                <a:schemeClr val="accent4">
                  <a:hueOff val="384618"/>
                  <a:satOff val="3869"/>
                  <a:lumOff val="5802"/>
                </a:schemeClr>
              </a:buClr>
              <a:defRPr b="0">
                <a:solidFill>
                  <a:srgbClr val="000000"/>
                </a:solidFill>
              </a:defRPr>
            </a:pPr>
            <a:r>
              <a:rPr lang="nl-NL" b="0" dirty="0">
                <a:solidFill>
                  <a:schemeClr val="accent1"/>
                </a:solidFill>
                <a:latin typeface="Courier New" panose="02070309020205020404" pitchFamily="49" charset="0"/>
                <a:cs typeface="Courier New" panose="02070309020205020404" pitchFamily="49" charset="0"/>
              </a:rPr>
              <a:t>data('</a:t>
            </a:r>
            <a:r>
              <a:rPr lang="nl-NL" b="0" dirty="0" err="1">
                <a:solidFill>
                  <a:schemeClr val="accent1"/>
                </a:solidFill>
                <a:latin typeface="Courier New" panose="02070309020205020404" pitchFamily="49" charset="0"/>
                <a:cs typeface="Courier New" panose="02070309020205020404" pitchFamily="49" charset="0"/>
              </a:rPr>
              <a:t>compas</a:t>
            </a:r>
            <a:r>
              <a:rPr lang="nl-NL" b="0" dirty="0">
                <a:solidFill>
                  <a:schemeClr val="accent1"/>
                </a:solidFill>
                <a:latin typeface="Courier New" panose="02070309020205020404" pitchFamily="49" charset="0"/>
                <a:cs typeface="Courier New" panose="02070309020205020404" pitchFamily="49" charset="0"/>
              </a:rPr>
              <a:t>')</a:t>
            </a:r>
          </a:p>
        </p:txBody>
      </p:sp>
      <p:sp>
        <p:nvSpPr>
          <p:cNvPr id="17" name="ggplot(mpg, aes(hwy, cty)) +…">
            <a:extLst>
              <a:ext uri="{FF2B5EF4-FFF2-40B4-BE49-F238E27FC236}">
                <a16:creationId xmlns:a16="http://schemas.microsoft.com/office/drawing/2014/main" id="{C7B6C82B-B07B-1EC7-C2CF-38E6CA67D2FC}"/>
              </a:ext>
            </a:extLst>
          </p:cNvPr>
          <p:cNvSpPr txBox="1"/>
          <p:nvPr/>
        </p:nvSpPr>
        <p:spPr>
          <a:xfrm>
            <a:off x="10506132" y="7590361"/>
            <a:ext cx="3240000" cy="2572418"/>
          </a:xfrm>
          <a:prstGeom prst="rect">
            <a:avLst/>
          </a:prstGeom>
          <a:solidFill>
            <a:schemeClr val="accent1">
              <a:lumMod val="20000"/>
              <a:lumOff val="80000"/>
              <a:alpha val="50000"/>
            </a:schemeClr>
          </a:solidFill>
          <a:ln w="12700">
            <a:solidFill>
              <a:schemeClr val="bg1"/>
            </a:solid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4570" tIns="54570" rIns="54570" bIns="54570" anchor="t">
            <a:spAutoFit/>
          </a:bodyPr>
          <a:lstStyle/>
          <a:p>
            <a:pPr>
              <a:spcBef>
                <a:spcPts val="0"/>
              </a:spcBef>
              <a:defRPr b="0">
                <a:solidFill>
                  <a:srgbClr val="000000"/>
                </a:solidFill>
                <a:latin typeface="Menlo"/>
                <a:ea typeface="Menlo"/>
                <a:cs typeface="Menlo"/>
                <a:sym typeface="Menlo"/>
              </a:defRPr>
            </a:pPr>
            <a:r>
              <a:rPr lang="nl-NL" sz="1000" dirty="0">
                <a:solidFill>
                  <a:srgbClr val="4B886B"/>
                </a:solidFill>
                <a:latin typeface="Courier New" panose="02070309020205020404" pitchFamily="49" charset="0"/>
                <a:cs typeface="Courier New" panose="02070309020205020404" pitchFamily="49" charset="0"/>
              </a:rPr>
              <a:t># </a:t>
            </a:r>
            <a:r>
              <a:rPr lang="nl-NL" sz="1000" dirty="0" err="1">
                <a:solidFill>
                  <a:srgbClr val="4B886B"/>
                </a:solidFill>
                <a:latin typeface="Courier New" panose="02070309020205020404" pitchFamily="49" charset="0"/>
                <a:cs typeface="Courier New" panose="02070309020205020404" pitchFamily="49" charset="0"/>
              </a:rPr>
              <a:t>requires</a:t>
            </a:r>
            <a:r>
              <a:rPr lang="nl-NL" sz="1000" dirty="0">
                <a:solidFill>
                  <a:srgbClr val="4B886B"/>
                </a:solidFill>
                <a:latin typeface="Courier New" panose="02070309020205020404" pitchFamily="49" charset="0"/>
                <a:cs typeface="Courier New" panose="02070309020205020404" pitchFamily="49" charset="0"/>
              </a:rPr>
              <a:t> 'prior = TRUE'</a:t>
            </a:r>
          </a:p>
          <a:p>
            <a:pPr>
              <a:spcBef>
                <a:spcPts val="0"/>
              </a:spcBef>
              <a:defRPr b="0">
                <a:solidFill>
                  <a:srgbClr val="000000"/>
                </a:solidFill>
                <a:latin typeface="Menlo"/>
                <a:ea typeface="Menlo"/>
                <a:cs typeface="Menlo"/>
                <a:sym typeface="Menlo"/>
              </a:defRPr>
            </a:pPr>
            <a:r>
              <a:rPr lang="nl-NL" sz="1000" dirty="0">
                <a:solidFill>
                  <a:schemeClr val="tx1">
                    <a:lumMod val="50000"/>
                  </a:schemeClr>
                </a:solidFill>
                <a:latin typeface="Courier New" panose="02070309020205020404" pitchFamily="49" charset="0"/>
                <a:cs typeface="Courier New" panose="02070309020205020404" pitchFamily="49" charset="0"/>
              </a:rPr>
              <a:t>plot(..., type = '</a:t>
            </a:r>
            <a:r>
              <a:rPr lang="nl-NL" sz="1000" dirty="0" err="1">
                <a:solidFill>
                  <a:schemeClr val="tx1">
                    <a:lumMod val="50000"/>
                  </a:schemeClr>
                </a:solidFill>
                <a:latin typeface="Courier New" panose="02070309020205020404" pitchFamily="49" charset="0"/>
                <a:cs typeface="Courier New" panose="02070309020205020404" pitchFamily="49" charset="0"/>
              </a:rPr>
              <a:t>sequential</a:t>
            </a:r>
            <a:r>
              <a:rPr lang="nl-NL" sz="1000" dirty="0">
                <a:solidFill>
                  <a:schemeClr val="tx1">
                    <a:lumMod val="50000"/>
                  </a:schemeClr>
                </a:solidFill>
                <a:latin typeface="Courier New" panose="02070309020205020404" pitchFamily="49" charset="0"/>
                <a:cs typeface="Courier New" panose="02070309020205020404" pitchFamily="49" charset="0"/>
              </a:rPr>
              <a:t>')</a:t>
            </a:r>
          </a:p>
          <a:p>
            <a:pPr>
              <a:spcBef>
                <a:spcPts val="0"/>
              </a:spcBef>
              <a:defRPr b="0">
                <a:solidFill>
                  <a:srgbClr val="000000"/>
                </a:solidFill>
                <a:latin typeface="Menlo"/>
                <a:ea typeface="Menlo"/>
                <a:cs typeface="Menlo"/>
                <a:sym typeface="Menlo"/>
              </a:defRPr>
            </a:pPr>
            <a:endParaRPr lang="nl-NL" sz="1000" dirty="0">
              <a:solidFill>
                <a:schemeClr val="tx1">
                  <a:lumMod val="50000"/>
                </a:schemeClr>
              </a:solidFill>
              <a:latin typeface="Courier New" panose="02070309020205020404" pitchFamily="49" charset="0"/>
              <a:cs typeface="Courier New" panose="02070309020205020404" pitchFamily="49" charset="0"/>
            </a:endParaRPr>
          </a:p>
          <a:p>
            <a:pPr>
              <a:spcBef>
                <a:spcPts val="0"/>
              </a:spcBef>
              <a:defRPr b="0">
                <a:solidFill>
                  <a:srgbClr val="000000"/>
                </a:solidFill>
                <a:latin typeface="Menlo"/>
                <a:ea typeface="Menlo"/>
                <a:cs typeface="Menlo"/>
                <a:sym typeface="Menlo"/>
              </a:defRPr>
            </a:pPr>
            <a:endParaRPr lang="nl-NL" sz="1000" dirty="0">
              <a:solidFill>
                <a:schemeClr val="tx1">
                  <a:lumMod val="50000"/>
                </a:schemeClr>
              </a:solidFill>
              <a:latin typeface="Courier New" panose="02070309020205020404" pitchFamily="49" charset="0"/>
              <a:cs typeface="Courier New" panose="02070309020205020404" pitchFamily="49" charset="0"/>
            </a:endParaRPr>
          </a:p>
          <a:p>
            <a:pPr>
              <a:spcBef>
                <a:spcPts val="0"/>
              </a:spcBef>
              <a:defRPr b="0">
                <a:solidFill>
                  <a:srgbClr val="000000"/>
                </a:solidFill>
                <a:latin typeface="Menlo"/>
                <a:ea typeface="Menlo"/>
                <a:cs typeface="Menlo"/>
                <a:sym typeface="Menlo"/>
              </a:defRPr>
            </a:pPr>
            <a:endParaRPr lang="nl-NL" sz="1000" dirty="0">
              <a:solidFill>
                <a:schemeClr val="tx1">
                  <a:lumMod val="50000"/>
                </a:schemeClr>
              </a:solidFill>
              <a:latin typeface="Courier New" panose="02070309020205020404" pitchFamily="49" charset="0"/>
              <a:cs typeface="Courier New" panose="02070309020205020404" pitchFamily="49" charset="0"/>
            </a:endParaRPr>
          </a:p>
          <a:p>
            <a:pPr>
              <a:spcBef>
                <a:spcPts val="0"/>
              </a:spcBef>
              <a:defRPr b="0">
                <a:solidFill>
                  <a:srgbClr val="000000"/>
                </a:solidFill>
                <a:latin typeface="Menlo"/>
                <a:ea typeface="Menlo"/>
                <a:cs typeface="Menlo"/>
                <a:sym typeface="Menlo"/>
              </a:defRPr>
            </a:pPr>
            <a:endParaRPr lang="nl-NL" sz="1000" dirty="0">
              <a:solidFill>
                <a:schemeClr val="tx1">
                  <a:lumMod val="50000"/>
                </a:schemeClr>
              </a:solidFill>
              <a:latin typeface="Courier New" panose="02070309020205020404" pitchFamily="49" charset="0"/>
              <a:cs typeface="Courier New" panose="02070309020205020404" pitchFamily="49" charset="0"/>
            </a:endParaRPr>
          </a:p>
          <a:p>
            <a:pPr>
              <a:spcBef>
                <a:spcPts val="0"/>
              </a:spcBef>
              <a:defRPr b="0">
                <a:solidFill>
                  <a:srgbClr val="000000"/>
                </a:solidFill>
                <a:latin typeface="Menlo"/>
                <a:ea typeface="Menlo"/>
                <a:cs typeface="Menlo"/>
                <a:sym typeface="Menlo"/>
              </a:defRPr>
            </a:pPr>
            <a:endParaRPr lang="nl-NL" sz="1000" dirty="0">
              <a:solidFill>
                <a:schemeClr val="tx1">
                  <a:lumMod val="50000"/>
                </a:schemeClr>
              </a:solidFill>
              <a:latin typeface="Courier New" panose="02070309020205020404" pitchFamily="49" charset="0"/>
              <a:cs typeface="Courier New" panose="02070309020205020404" pitchFamily="49" charset="0"/>
            </a:endParaRPr>
          </a:p>
          <a:p>
            <a:pPr>
              <a:spcBef>
                <a:spcPts val="0"/>
              </a:spcBef>
              <a:defRPr b="0">
                <a:solidFill>
                  <a:srgbClr val="000000"/>
                </a:solidFill>
                <a:latin typeface="Menlo"/>
                <a:ea typeface="Menlo"/>
                <a:cs typeface="Menlo"/>
                <a:sym typeface="Menlo"/>
              </a:defRPr>
            </a:pPr>
            <a:endParaRPr lang="nl-NL" sz="1000" dirty="0">
              <a:solidFill>
                <a:schemeClr val="tx1">
                  <a:lumMod val="50000"/>
                </a:schemeClr>
              </a:solidFill>
              <a:latin typeface="Courier New" panose="02070309020205020404" pitchFamily="49" charset="0"/>
              <a:cs typeface="Courier New" panose="02070309020205020404" pitchFamily="49" charset="0"/>
            </a:endParaRPr>
          </a:p>
          <a:p>
            <a:pPr>
              <a:spcBef>
                <a:spcPts val="0"/>
              </a:spcBef>
              <a:defRPr b="0">
                <a:solidFill>
                  <a:srgbClr val="000000"/>
                </a:solidFill>
                <a:latin typeface="Menlo"/>
                <a:ea typeface="Menlo"/>
                <a:cs typeface="Menlo"/>
                <a:sym typeface="Menlo"/>
              </a:defRPr>
            </a:pPr>
            <a:endParaRPr lang="nl-NL" sz="1000" dirty="0">
              <a:solidFill>
                <a:schemeClr val="tx1">
                  <a:lumMod val="50000"/>
                </a:schemeClr>
              </a:solidFill>
              <a:latin typeface="Courier New" panose="02070309020205020404" pitchFamily="49" charset="0"/>
              <a:cs typeface="Courier New" panose="02070309020205020404" pitchFamily="49" charset="0"/>
            </a:endParaRPr>
          </a:p>
          <a:p>
            <a:pPr>
              <a:spcBef>
                <a:spcPts val="0"/>
              </a:spcBef>
              <a:defRPr b="0">
                <a:solidFill>
                  <a:srgbClr val="000000"/>
                </a:solidFill>
                <a:latin typeface="Menlo"/>
                <a:ea typeface="Menlo"/>
                <a:cs typeface="Menlo"/>
                <a:sym typeface="Menlo"/>
              </a:defRPr>
            </a:pPr>
            <a:endParaRPr lang="nl-NL" sz="1000" dirty="0">
              <a:solidFill>
                <a:schemeClr val="tx1">
                  <a:lumMod val="50000"/>
                </a:schemeClr>
              </a:solidFill>
              <a:latin typeface="Courier New" panose="02070309020205020404" pitchFamily="49" charset="0"/>
              <a:cs typeface="Courier New" panose="02070309020205020404" pitchFamily="49" charset="0"/>
            </a:endParaRPr>
          </a:p>
          <a:p>
            <a:pPr>
              <a:spcBef>
                <a:spcPts val="0"/>
              </a:spcBef>
              <a:defRPr b="0">
                <a:solidFill>
                  <a:srgbClr val="000000"/>
                </a:solidFill>
                <a:latin typeface="Menlo"/>
                <a:ea typeface="Menlo"/>
                <a:cs typeface="Menlo"/>
                <a:sym typeface="Menlo"/>
              </a:defRPr>
            </a:pPr>
            <a:endParaRPr lang="nl-NL" sz="1000" dirty="0">
              <a:solidFill>
                <a:schemeClr val="tx1">
                  <a:lumMod val="50000"/>
                </a:schemeClr>
              </a:solidFill>
              <a:latin typeface="Courier New" panose="02070309020205020404" pitchFamily="49" charset="0"/>
              <a:cs typeface="Courier New" panose="02070309020205020404" pitchFamily="49" charset="0"/>
            </a:endParaRPr>
          </a:p>
          <a:p>
            <a:pPr>
              <a:spcBef>
                <a:spcPts val="0"/>
              </a:spcBef>
              <a:defRPr b="0">
                <a:solidFill>
                  <a:srgbClr val="000000"/>
                </a:solidFill>
                <a:latin typeface="Menlo"/>
                <a:ea typeface="Menlo"/>
                <a:cs typeface="Menlo"/>
                <a:sym typeface="Menlo"/>
              </a:defRPr>
            </a:pPr>
            <a:endParaRPr lang="nl-NL" sz="1000" dirty="0">
              <a:solidFill>
                <a:schemeClr val="tx1">
                  <a:lumMod val="50000"/>
                </a:schemeClr>
              </a:solidFill>
              <a:latin typeface="Courier New" panose="02070309020205020404" pitchFamily="49" charset="0"/>
              <a:cs typeface="Courier New" panose="02070309020205020404" pitchFamily="49" charset="0"/>
            </a:endParaRPr>
          </a:p>
          <a:p>
            <a:pPr>
              <a:spcBef>
                <a:spcPts val="0"/>
              </a:spcBef>
              <a:defRPr b="0">
                <a:solidFill>
                  <a:srgbClr val="000000"/>
                </a:solidFill>
                <a:latin typeface="Menlo"/>
                <a:ea typeface="Menlo"/>
                <a:cs typeface="Menlo"/>
                <a:sym typeface="Menlo"/>
              </a:defRPr>
            </a:pPr>
            <a:endParaRPr lang="nl-NL" sz="1000" dirty="0">
              <a:solidFill>
                <a:schemeClr val="tx1">
                  <a:lumMod val="50000"/>
                </a:schemeClr>
              </a:solidFill>
              <a:latin typeface="Courier New" panose="02070309020205020404" pitchFamily="49" charset="0"/>
              <a:cs typeface="Courier New" panose="02070309020205020404" pitchFamily="49" charset="0"/>
            </a:endParaRPr>
          </a:p>
          <a:p>
            <a:pPr>
              <a:spcBef>
                <a:spcPts val="0"/>
              </a:spcBef>
              <a:defRPr b="0">
                <a:solidFill>
                  <a:srgbClr val="000000"/>
                </a:solidFill>
                <a:latin typeface="Menlo"/>
                <a:ea typeface="Menlo"/>
                <a:cs typeface="Menlo"/>
                <a:sym typeface="Menlo"/>
              </a:defRPr>
            </a:pPr>
            <a:endParaRPr lang="nl-NL" sz="1000" dirty="0">
              <a:solidFill>
                <a:schemeClr val="tx1">
                  <a:lumMod val="50000"/>
                </a:schemeClr>
              </a:solidFill>
              <a:latin typeface="Courier New" panose="02070309020205020404" pitchFamily="49" charset="0"/>
              <a:cs typeface="Courier New" panose="02070309020205020404" pitchFamily="49" charset="0"/>
            </a:endParaRPr>
          </a:p>
          <a:p>
            <a:pPr>
              <a:spcBef>
                <a:spcPts val="0"/>
              </a:spcBef>
              <a:defRPr b="0">
                <a:solidFill>
                  <a:srgbClr val="000000"/>
                </a:solidFill>
                <a:latin typeface="Menlo"/>
                <a:ea typeface="Menlo"/>
                <a:cs typeface="Menlo"/>
                <a:sym typeface="Menlo"/>
              </a:defRPr>
            </a:pPr>
            <a:endParaRPr lang="nl-NL" sz="1000" dirty="0">
              <a:solidFill>
                <a:schemeClr val="tx1">
                  <a:lumMod val="50000"/>
                </a:schemeClr>
              </a:solidFill>
              <a:latin typeface="Courier New" panose="02070309020205020404" pitchFamily="49" charset="0"/>
              <a:cs typeface="Courier New" panose="02070309020205020404" pitchFamily="49" charset="0"/>
            </a:endParaRPr>
          </a:p>
          <a:p>
            <a:pPr>
              <a:spcBef>
                <a:spcPts val="0"/>
              </a:spcBef>
              <a:defRPr b="0">
                <a:solidFill>
                  <a:srgbClr val="000000"/>
                </a:solidFill>
                <a:latin typeface="Menlo"/>
                <a:ea typeface="Menlo"/>
                <a:cs typeface="Menlo"/>
                <a:sym typeface="Menlo"/>
              </a:defRPr>
            </a:pPr>
            <a:endParaRPr lang="nl-NL" sz="1000" dirty="0">
              <a:solidFill>
                <a:schemeClr val="tx1">
                  <a:lumMod val="50000"/>
                </a:schemeClr>
              </a:solidFill>
              <a:latin typeface="Courier New" panose="02070309020205020404" pitchFamily="49" charset="0"/>
              <a:cs typeface="Courier New" panose="02070309020205020404" pitchFamily="49" charset="0"/>
            </a:endParaRPr>
          </a:p>
        </p:txBody>
      </p:sp>
      <p:pic>
        <p:nvPicPr>
          <p:cNvPr id="2" name="Picture 1">
            <a:extLst>
              <a:ext uri="{FF2B5EF4-FFF2-40B4-BE49-F238E27FC236}">
                <a16:creationId xmlns:a16="http://schemas.microsoft.com/office/drawing/2014/main" id="{D8AE7EE5-8C3A-0505-F100-C4173C469014}"/>
              </a:ext>
            </a:extLst>
          </p:cNvPr>
          <p:cNvPicPr>
            <a:picLocks noChangeAspect="1"/>
          </p:cNvPicPr>
          <p:nvPr/>
        </p:nvPicPr>
        <p:blipFill>
          <a:blip r:embed="rId5"/>
          <a:stretch>
            <a:fillRect/>
          </a:stretch>
        </p:blipFill>
        <p:spPr>
          <a:xfrm>
            <a:off x="3621831" y="8038426"/>
            <a:ext cx="3038400" cy="2063258"/>
          </a:xfrm>
          <a:prstGeom prst="rect">
            <a:avLst/>
          </a:prstGeom>
        </p:spPr>
      </p:pic>
      <p:pic>
        <p:nvPicPr>
          <p:cNvPr id="3" name="Picture 2">
            <a:extLst>
              <a:ext uri="{FF2B5EF4-FFF2-40B4-BE49-F238E27FC236}">
                <a16:creationId xmlns:a16="http://schemas.microsoft.com/office/drawing/2014/main" id="{905CC580-CD18-AD12-ED8C-E8C5B4086F53}"/>
              </a:ext>
            </a:extLst>
          </p:cNvPr>
          <p:cNvPicPr>
            <a:picLocks noChangeAspect="1"/>
          </p:cNvPicPr>
          <p:nvPr/>
        </p:nvPicPr>
        <p:blipFill>
          <a:blip r:embed="rId6"/>
          <a:stretch>
            <a:fillRect/>
          </a:stretch>
        </p:blipFill>
        <p:spPr>
          <a:xfrm>
            <a:off x="7118688" y="8038426"/>
            <a:ext cx="3038400" cy="2063258"/>
          </a:xfrm>
          <a:prstGeom prst="rect">
            <a:avLst/>
          </a:prstGeom>
        </p:spPr>
      </p:pic>
      <p:pic>
        <p:nvPicPr>
          <p:cNvPr id="4" name="Picture 3">
            <a:extLst>
              <a:ext uri="{FF2B5EF4-FFF2-40B4-BE49-F238E27FC236}">
                <a16:creationId xmlns:a16="http://schemas.microsoft.com/office/drawing/2014/main" id="{29CAC249-F870-91F9-F3EF-C150A17C12B4}"/>
              </a:ext>
            </a:extLst>
          </p:cNvPr>
          <p:cNvPicPr>
            <a:picLocks noChangeAspect="1"/>
          </p:cNvPicPr>
          <p:nvPr/>
        </p:nvPicPr>
        <p:blipFill>
          <a:blip r:embed="rId7"/>
          <a:stretch>
            <a:fillRect/>
          </a:stretch>
        </p:blipFill>
        <p:spPr>
          <a:xfrm>
            <a:off x="10606932" y="8038426"/>
            <a:ext cx="3038400" cy="2063258"/>
          </a:xfrm>
          <a:prstGeom prst="rect">
            <a:avLst/>
          </a:prstGeom>
        </p:spPr>
      </p:pic>
      <p:sp>
        <p:nvSpPr>
          <p:cNvPr id="6" name="Line">
            <a:extLst>
              <a:ext uri="{FF2B5EF4-FFF2-40B4-BE49-F238E27FC236}">
                <a16:creationId xmlns:a16="http://schemas.microsoft.com/office/drawing/2014/main" id="{678CFD7A-56FD-9EF8-0C93-AA5DAA3F8864}"/>
              </a:ext>
            </a:extLst>
          </p:cNvPr>
          <p:cNvSpPr/>
          <p:nvPr/>
        </p:nvSpPr>
        <p:spPr>
          <a:xfrm>
            <a:off x="9426688" y="1530350"/>
            <a:ext cx="4264736" cy="0"/>
          </a:xfrm>
          <a:prstGeom prst="line">
            <a:avLst/>
          </a:prstGeom>
          <a:ln w="12700">
            <a:solidFill>
              <a:srgbClr val="E4E4E3"/>
            </a:solidFill>
            <a:miter lim="400000"/>
          </a:ln>
        </p:spPr>
        <p:txBody>
          <a:bodyPr lIns="54570" tIns="54570" rIns="54570" bIns="54570" anchor="ctr"/>
          <a:lstStyle/>
          <a:p>
            <a:pPr>
              <a:lnSpc>
                <a:spcPct val="80000"/>
              </a:lnSpc>
              <a:spcBef>
                <a:spcPts val="600"/>
              </a:spcBef>
              <a:defRPr b="0">
                <a:solidFill>
                  <a:srgbClr val="000000"/>
                </a:solidFill>
              </a:defRPr>
            </a:pPr>
            <a:endParaRPr/>
          </a:p>
        </p:txBody>
      </p:sp>
      <p:sp>
        <p:nvSpPr>
          <p:cNvPr id="9" name="Line">
            <a:extLst>
              <a:ext uri="{FF2B5EF4-FFF2-40B4-BE49-F238E27FC236}">
                <a16:creationId xmlns:a16="http://schemas.microsoft.com/office/drawing/2014/main" id="{86A32009-DFBD-347A-F7F4-7A9D73546461}"/>
              </a:ext>
            </a:extLst>
          </p:cNvPr>
          <p:cNvSpPr/>
          <p:nvPr/>
        </p:nvSpPr>
        <p:spPr>
          <a:xfrm>
            <a:off x="3402328" y="1530350"/>
            <a:ext cx="7110861" cy="0"/>
          </a:xfrm>
          <a:prstGeom prst="line">
            <a:avLst/>
          </a:prstGeom>
          <a:ln w="12700">
            <a:solidFill>
              <a:srgbClr val="E4E4E3"/>
            </a:solidFill>
            <a:miter lim="400000"/>
          </a:ln>
        </p:spPr>
        <p:txBody>
          <a:bodyPr lIns="54570" tIns="54570" rIns="54570" bIns="54570" anchor="ctr"/>
          <a:lstStyle/>
          <a:p>
            <a:pPr>
              <a:lnSpc>
                <a:spcPct val="80000"/>
              </a:lnSpc>
              <a:spcBef>
                <a:spcPts val="600"/>
              </a:spcBef>
              <a:defRPr b="0">
                <a:solidFill>
                  <a:srgbClr val="000000"/>
                </a:solidFill>
              </a:defRPr>
            </a:pPr>
            <a:endParaRPr/>
          </a:p>
        </p:txBody>
      </p:sp>
      <p:sp>
        <p:nvSpPr>
          <p:cNvPr id="10" name="Use headers, colors, and/or backgrounds to separate or group together sections.">
            <a:extLst>
              <a:ext uri="{FF2B5EF4-FFF2-40B4-BE49-F238E27FC236}">
                <a16:creationId xmlns:a16="http://schemas.microsoft.com/office/drawing/2014/main" id="{F9D20876-267D-5D71-E529-D98F55D2C3E7}"/>
              </a:ext>
            </a:extLst>
          </p:cNvPr>
          <p:cNvSpPr txBox="1"/>
          <p:nvPr/>
        </p:nvSpPr>
        <p:spPr>
          <a:xfrm>
            <a:off x="3505520" y="2223999"/>
            <a:ext cx="6653592" cy="180297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4570" tIns="54570" rIns="54570" bIns="54570">
            <a:spAutoFit/>
          </a:bodyPr>
          <a:lstStyle/>
          <a:p>
            <a:pPr algn="just">
              <a:lnSpc>
                <a:spcPct val="90000"/>
              </a:lnSpc>
              <a:spcBef>
                <a:spcPts val="300"/>
              </a:spcBef>
              <a:buClr>
                <a:schemeClr val="accent4">
                  <a:hueOff val="384618"/>
                  <a:satOff val="3869"/>
                  <a:lumOff val="5802"/>
                </a:schemeClr>
              </a:buClr>
              <a:defRPr b="0">
                <a:solidFill>
                  <a:srgbClr val="000000"/>
                </a:solidFill>
                <a:latin typeface="+mn-lt"/>
                <a:ea typeface="+mn-ea"/>
                <a:cs typeface="+mn-cs"/>
                <a:sym typeface="Source Sans Pro Light"/>
              </a:defRPr>
            </a:pPr>
            <a:r>
              <a:rPr lang="en-US" b="0" i="0" dirty="0">
                <a:solidFill>
                  <a:srgbClr val="000000"/>
                </a:solidFill>
                <a:effectLst/>
                <a:latin typeface="+mn-lt"/>
              </a:rPr>
              <a:t>This function is designed to help auditors to select the appropriate fairness metric to perform algorithm auditing. It presents the user with four questions in an easily understandable manner, requiring no statistical background or in-depth knowledge of the fairness measures. The path through the decision-making workflow can be visualized using the </a:t>
            </a:r>
            <a:r>
              <a:rPr lang="en-US" b="0" dirty="0">
                <a:solidFill>
                  <a:schemeClr val="accent1"/>
                </a:solidFill>
                <a:latin typeface="Courier New" panose="02070309020205020404" pitchFamily="49" charset="0"/>
                <a:cs typeface="Courier New" panose="02070309020205020404" pitchFamily="49" charset="0"/>
              </a:rPr>
              <a:t>plot</a:t>
            </a:r>
            <a:r>
              <a:rPr lang="en-US" b="0" i="0" dirty="0">
                <a:solidFill>
                  <a:srgbClr val="000000"/>
                </a:solidFill>
                <a:effectLst/>
                <a:latin typeface="+mn-lt"/>
              </a:rPr>
              <a:t> function.</a:t>
            </a:r>
          </a:p>
          <a:p>
            <a:pPr algn="just">
              <a:lnSpc>
                <a:spcPct val="90000"/>
              </a:lnSpc>
              <a:spcBef>
                <a:spcPts val="300"/>
              </a:spcBef>
              <a:buClr>
                <a:schemeClr val="accent4">
                  <a:hueOff val="384618"/>
                  <a:satOff val="3869"/>
                  <a:lumOff val="5802"/>
                </a:schemeClr>
              </a:buClr>
              <a:defRPr b="0">
                <a:solidFill>
                  <a:srgbClr val="000000"/>
                </a:solidFill>
                <a:latin typeface="+mn-lt"/>
                <a:ea typeface="+mn-ea"/>
                <a:cs typeface="+mn-cs"/>
                <a:sym typeface="Source Sans Pro Light"/>
              </a:defRPr>
            </a:pPr>
            <a:endParaRPr lang="en-US" b="0" dirty="0">
              <a:solidFill>
                <a:srgbClr val="000000"/>
              </a:solidFill>
              <a:latin typeface="+mn-lt"/>
            </a:endParaRPr>
          </a:p>
          <a:p>
            <a:pPr marL="171450" indent="-171450" algn="just">
              <a:lnSpc>
                <a:spcPct val="90000"/>
              </a:lnSpc>
              <a:spcBef>
                <a:spcPts val="300"/>
              </a:spcBef>
              <a:buClr>
                <a:schemeClr val="accent4">
                  <a:hueOff val="384618"/>
                  <a:satOff val="3869"/>
                  <a:lumOff val="5802"/>
                </a:schemeClr>
              </a:buClr>
              <a:buFont typeface="Arial" panose="020B0604020202020204" pitchFamily="34" charset="0"/>
              <a:buChar char="•"/>
              <a:defRPr b="0">
                <a:solidFill>
                  <a:srgbClr val="000000"/>
                </a:solidFill>
                <a:latin typeface="+mn-lt"/>
                <a:ea typeface="+mn-ea"/>
                <a:cs typeface="+mn-cs"/>
                <a:sym typeface="Source Sans Pro Light"/>
              </a:defRPr>
            </a:pPr>
            <a:r>
              <a:rPr lang="en-US" b="0" dirty="0">
                <a:solidFill>
                  <a:schemeClr val="accent1"/>
                </a:solidFill>
                <a:latin typeface="Courier New" panose="02070309020205020404" pitchFamily="49" charset="0"/>
                <a:cs typeface="Courier New" panose="02070309020205020404" pitchFamily="49" charset="0"/>
              </a:rPr>
              <a:t>q1:</a:t>
            </a:r>
            <a:r>
              <a:rPr lang="en-US" b="0" dirty="0">
                <a:solidFill>
                  <a:schemeClr val="tx1">
                    <a:lumMod val="50000"/>
                  </a:schemeClr>
                </a:solidFill>
                <a:latin typeface="+mn-lt"/>
              </a:rPr>
              <a:t> Is the information on the true values of the classification relevant in your context? </a:t>
            </a:r>
          </a:p>
          <a:p>
            <a:pPr marL="171450" indent="-171450" algn="just">
              <a:lnSpc>
                <a:spcPct val="90000"/>
              </a:lnSpc>
              <a:spcBef>
                <a:spcPts val="300"/>
              </a:spcBef>
              <a:buClr>
                <a:schemeClr val="accent4">
                  <a:hueOff val="384618"/>
                  <a:satOff val="3869"/>
                  <a:lumOff val="5802"/>
                </a:schemeClr>
              </a:buClr>
              <a:buFont typeface="Arial" panose="020B0604020202020204" pitchFamily="34" charset="0"/>
              <a:buChar char="•"/>
              <a:defRPr b="0">
                <a:solidFill>
                  <a:srgbClr val="000000"/>
                </a:solidFill>
                <a:latin typeface="+mn-lt"/>
                <a:ea typeface="+mn-ea"/>
                <a:cs typeface="+mn-cs"/>
                <a:sym typeface="Source Sans Pro Light"/>
              </a:defRPr>
            </a:pPr>
            <a:r>
              <a:rPr lang="en-US" b="0" dirty="0">
                <a:solidFill>
                  <a:schemeClr val="accent1"/>
                </a:solidFill>
                <a:latin typeface="Courier New" panose="02070309020205020404" pitchFamily="49" charset="0"/>
                <a:cs typeface="Courier New" panose="02070309020205020404" pitchFamily="49" charset="0"/>
              </a:rPr>
              <a:t>q2:</a:t>
            </a:r>
            <a:r>
              <a:rPr lang="en-US" b="0" dirty="0">
                <a:solidFill>
                  <a:schemeClr val="tx1">
                    <a:lumMod val="50000"/>
                  </a:schemeClr>
                </a:solidFill>
                <a:latin typeface="+mn-lt"/>
              </a:rPr>
              <a:t> In what type of classification are you interested? </a:t>
            </a:r>
            <a:endParaRPr lang="en-US" b="0" dirty="0">
              <a:solidFill>
                <a:schemeClr val="tx1">
                  <a:lumMod val="50000"/>
                </a:schemeClr>
              </a:solidFill>
              <a:latin typeface="+mn-lt"/>
              <a:cs typeface="Courier New" panose="02070309020205020404" pitchFamily="49" charset="0"/>
            </a:endParaRPr>
          </a:p>
          <a:p>
            <a:pPr marL="171450" indent="-171450" algn="just">
              <a:lnSpc>
                <a:spcPct val="90000"/>
              </a:lnSpc>
              <a:spcBef>
                <a:spcPts val="300"/>
              </a:spcBef>
              <a:buClr>
                <a:schemeClr val="accent4">
                  <a:hueOff val="384618"/>
                  <a:satOff val="3869"/>
                  <a:lumOff val="5802"/>
                </a:schemeClr>
              </a:buClr>
              <a:buFont typeface="Arial" panose="020B0604020202020204" pitchFamily="34" charset="0"/>
              <a:buChar char="•"/>
              <a:defRPr b="0">
                <a:solidFill>
                  <a:srgbClr val="000000"/>
                </a:solidFill>
                <a:latin typeface="+mn-lt"/>
                <a:ea typeface="+mn-ea"/>
                <a:cs typeface="+mn-cs"/>
                <a:sym typeface="Source Sans Pro Light"/>
              </a:defRPr>
            </a:pPr>
            <a:r>
              <a:rPr lang="en-US" b="0" dirty="0">
                <a:solidFill>
                  <a:schemeClr val="accent1"/>
                </a:solidFill>
                <a:latin typeface="Courier New" panose="02070309020205020404" pitchFamily="49" charset="0"/>
                <a:cs typeface="Courier New" panose="02070309020205020404" pitchFamily="49" charset="0"/>
              </a:rPr>
              <a:t>q3:</a:t>
            </a:r>
            <a:r>
              <a:rPr lang="en-US" b="0" dirty="0">
                <a:solidFill>
                  <a:schemeClr val="tx1">
                    <a:lumMod val="50000"/>
                  </a:schemeClr>
                </a:solidFill>
                <a:latin typeface="+mn-lt"/>
              </a:rPr>
              <a:t> Can the negative class be considered as everything not positive or is it well-defined? </a:t>
            </a:r>
            <a:endParaRPr lang="en-US" b="0" dirty="0">
              <a:solidFill>
                <a:schemeClr val="accent1"/>
              </a:solidFill>
              <a:latin typeface="Courier New" panose="02070309020205020404" pitchFamily="49" charset="0"/>
              <a:cs typeface="Courier New" panose="02070309020205020404" pitchFamily="49" charset="0"/>
            </a:endParaRPr>
          </a:p>
          <a:p>
            <a:pPr marL="171450" indent="-171450" algn="just">
              <a:lnSpc>
                <a:spcPct val="90000"/>
              </a:lnSpc>
              <a:spcBef>
                <a:spcPts val="300"/>
              </a:spcBef>
              <a:buClr>
                <a:schemeClr val="accent4">
                  <a:hueOff val="384618"/>
                  <a:satOff val="3869"/>
                  <a:lumOff val="5802"/>
                </a:schemeClr>
              </a:buClr>
              <a:buFont typeface="Arial" panose="020B0604020202020204" pitchFamily="34" charset="0"/>
              <a:buChar char="•"/>
              <a:defRPr b="0">
                <a:solidFill>
                  <a:srgbClr val="000000"/>
                </a:solidFill>
                <a:latin typeface="+mn-lt"/>
                <a:ea typeface="+mn-ea"/>
                <a:cs typeface="+mn-cs"/>
                <a:sym typeface="Source Sans Pro Light"/>
              </a:defRPr>
            </a:pPr>
            <a:r>
              <a:rPr lang="en-US" b="0" dirty="0">
                <a:solidFill>
                  <a:schemeClr val="accent1"/>
                </a:solidFill>
                <a:latin typeface="Courier New" panose="02070309020205020404" pitchFamily="49" charset="0"/>
                <a:cs typeface="Courier New" panose="02070309020205020404" pitchFamily="49" charset="0"/>
              </a:rPr>
              <a:t>q4:</a:t>
            </a:r>
            <a:r>
              <a:rPr lang="en-US" b="0" dirty="0">
                <a:solidFill>
                  <a:schemeClr val="tx1">
                    <a:lumMod val="50000"/>
                  </a:schemeClr>
                </a:solidFill>
                <a:latin typeface="+mn-lt"/>
              </a:rPr>
              <a:t> What are the errors with the highest cost? </a:t>
            </a:r>
            <a:endParaRPr lang="en-US" b="0" dirty="0">
              <a:solidFill>
                <a:schemeClr val="tx1">
                  <a:lumMod val="50000"/>
                </a:schemeClr>
              </a:solidFill>
              <a:latin typeface="+mn-lt"/>
              <a:cs typeface="Courier New" panose="02070309020205020404" pitchFamily="49" charset="0"/>
            </a:endParaRPr>
          </a:p>
        </p:txBody>
      </p:sp>
      <p:sp>
        <p:nvSpPr>
          <p:cNvPr id="11" name="ggplot(mpg, aes(hwy, cty)) +…">
            <a:extLst>
              <a:ext uri="{FF2B5EF4-FFF2-40B4-BE49-F238E27FC236}">
                <a16:creationId xmlns:a16="http://schemas.microsoft.com/office/drawing/2014/main" id="{64D7C6A7-2F3D-C408-70E9-6CE2E09415E4}"/>
              </a:ext>
            </a:extLst>
          </p:cNvPr>
          <p:cNvSpPr txBox="1"/>
          <p:nvPr/>
        </p:nvSpPr>
        <p:spPr>
          <a:xfrm>
            <a:off x="10497702" y="2296566"/>
            <a:ext cx="3143104" cy="1033536"/>
          </a:xfrm>
          <a:prstGeom prst="rect">
            <a:avLst/>
          </a:prstGeom>
          <a:solidFill>
            <a:schemeClr val="accent1">
              <a:lumMod val="20000"/>
              <a:lumOff val="80000"/>
              <a:alpha val="50000"/>
            </a:schemeClr>
          </a:solidFill>
          <a:ln w="12700">
            <a:solidFill>
              <a:schemeClr val="bg1"/>
            </a:solid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4570" tIns="54570" rIns="54570" bIns="54570" anchor="ctr">
            <a:spAutoFit/>
          </a:bodyPr>
          <a:lstStyle/>
          <a:p>
            <a:pPr>
              <a:spcBef>
                <a:spcPts val="0"/>
              </a:spcBef>
              <a:defRPr b="0">
                <a:solidFill>
                  <a:srgbClr val="000000"/>
                </a:solidFill>
                <a:latin typeface="Menlo"/>
                <a:ea typeface="Menlo"/>
                <a:cs typeface="Menlo"/>
                <a:sym typeface="Menlo"/>
              </a:defRPr>
            </a:pPr>
            <a:r>
              <a:rPr lang="nl-NL" sz="1000" dirty="0" err="1">
                <a:solidFill>
                  <a:schemeClr val="tx1">
                    <a:lumMod val="50000"/>
                  </a:schemeClr>
                </a:solidFill>
                <a:latin typeface="Courier New" panose="02070309020205020404" pitchFamily="49" charset="0"/>
                <a:cs typeface="Courier New" panose="02070309020205020404" pitchFamily="49" charset="0"/>
              </a:rPr>
              <a:t>fairness_selection</a:t>
            </a:r>
            <a:r>
              <a:rPr lang="nl-NL" sz="1000" dirty="0">
                <a:solidFill>
                  <a:schemeClr val="tx1">
                    <a:lumMod val="50000"/>
                  </a:schemeClr>
                </a:solidFill>
                <a:latin typeface="Courier New" panose="02070309020205020404" pitchFamily="49" charset="0"/>
                <a:cs typeface="Courier New" panose="02070309020205020404" pitchFamily="49" charset="0"/>
              </a:rPr>
              <a:t>(</a:t>
            </a:r>
          </a:p>
          <a:p>
            <a:pPr>
              <a:spcBef>
                <a:spcPts val="0"/>
              </a:spcBef>
              <a:defRPr b="0">
                <a:solidFill>
                  <a:srgbClr val="000000"/>
                </a:solidFill>
                <a:latin typeface="Menlo"/>
                <a:ea typeface="Menlo"/>
                <a:cs typeface="Menlo"/>
                <a:sym typeface="Menlo"/>
              </a:defRPr>
            </a:pPr>
            <a:r>
              <a:rPr lang="nl-NL" sz="1000" dirty="0">
                <a:solidFill>
                  <a:schemeClr val="tx1">
                    <a:lumMod val="50000"/>
                  </a:schemeClr>
                </a:solidFill>
                <a:latin typeface="Courier New" panose="02070309020205020404" pitchFamily="49" charset="0"/>
                <a:cs typeface="Courier New" panose="02070309020205020404" pitchFamily="49" charset="0"/>
              </a:rPr>
              <a:t>  q1 = 1,</a:t>
            </a:r>
          </a:p>
          <a:p>
            <a:pPr>
              <a:spcBef>
                <a:spcPts val="0"/>
              </a:spcBef>
              <a:defRPr b="0">
                <a:solidFill>
                  <a:srgbClr val="000000"/>
                </a:solidFill>
                <a:latin typeface="Menlo"/>
                <a:ea typeface="Menlo"/>
                <a:cs typeface="Menlo"/>
                <a:sym typeface="Menlo"/>
              </a:defRPr>
            </a:pPr>
            <a:r>
              <a:rPr lang="nl-NL" sz="1000" dirty="0">
                <a:solidFill>
                  <a:schemeClr val="tx1">
                    <a:lumMod val="50000"/>
                  </a:schemeClr>
                </a:solidFill>
                <a:latin typeface="Courier New" panose="02070309020205020404" pitchFamily="49" charset="0"/>
                <a:cs typeface="Courier New" panose="02070309020205020404" pitchFamily="49" charset="0"/>
              </a:rPr>
              <a:t>  q2 = 1,</a:t>
            </a:r>
          </a:p>
          <a:p>
            <a:pPr>
              <a:spcBef>
                <a:spcPts val="0"/>
              </a:spcBef>
              <a:defRPr b="0">
                <a:solidFill>
                  <a:srgbClr val="000000"/>
                </a:solidFill>
                <a:latin typeface="Menlo"/>
                <a:ea typeface="Menlo"/>
                <a:cs typeface="Menlo"/>
                <a:sym typeface="Menlo"/>
              </a:defRPr>
            </a:pPr>
            <a:r>
              <a:rPr lang="nl-NL" sz="1000" dirty="0">
                <a:solidFill>
                  <a:schemeClr val="tx1">
                    <a:lumMod val="50000"/>
                  </a:schemeClr>
                </a:solidFill>
                <a:latin typeface="Courier New" panose="02070309020205020404" pitchFamily="49" charset="0"/>
                <a:cs typeface="Courier New" panose="02070309020205020404" pitchFamily="49" charset="0"/>
              </a:rPr>
              <a:t>  q3 </a:t>
            </a:r>
            <a:r>
              <a:rPr lang="nl-NL" sz="1000">
                <a:solidFill>
                  <a:schemeClr val="tx1">
                    <a:lumMod val="50000"/>
                  </a:schemeClr>
                </a:solidFill>
                <a:latin typeface="Courier New" panose="02070309020205020404" pitchFamily="49" charset="0"/>
                <a:cs typeface="Courier New" panose="02070309020205020404" pitchFamily="49" charset="0"/>
              </a:rPr>
              <a:t>= 2,</a:t>
            </a:r>
            <a:endParaRPr lang="nl-NL" sz="1000" dirty="0">
              <a:solidFill>
                <a:schemeClr val="tx1">
                  <a:lumMod val="50000"/>
                </a:schemeClr>
              </a:solidFill>
              <a:latin typeface="Courier New" panose="02070309020205020404" pitchFamily="49" charset="0"/>
              <a:cs typeface="Courier New" panose="02070309020205020404" pitchFamily="49" charset="0"/>
            </a:endParaRPr>
          </a:p>
          <a:p>
            <a:pPr>
              <a:spcBef>
                <a:spcPts val="0"/>
              </a:spcBef>
              <a:defRPr b="0">
                <a:solidFill>
                  <a:srgbClr val="000000"/>
                </a:solidFill>
                <a:latin typeface="Menlo"/>
                <a:ea typeface="Menlo"/>
                <a:cs typeface="Menlo"/>
                <a:sym typeface="Menlo"/>
              </a:defRPr>
            </a:pPr>
            <a:r>
              <a:rPr lang="nl-NL" sz="1000" dirty="0">
                <a:solidFill>
                  <a:schemeClr val="tx1">
                    <a:lumMod val="50000"/>
                  </a:schemeClr>
                </a:solidFill>
                <a:latin typeface="Courier New" panose="02070309020205020404" pitchFamily="49" charset="0"/>
                <a:cs typeface="Courier New" panose="02070309020205020404" pitchFamily="49" charset="0"/>
              </a:rPr>
              <a:t>  q4 = 3</a:t>
            </a:r>
          </a:p>
          <a:p>
            <a:pPr>
              <a:spcBef>
                <a:spcPts val="0"/>
              </a:spcBef>
              <a:defRPr b="0">
                <a:solidFill>
                  <a:srgbClr val="000000"/>
                </a:solidFill>
                <a:latin typeface="Menlo"/>
                <a:ea typeface="Menlo"/>
                <a:cs typeface="Menlo"/>
                <a:sym typeface="Menlo"/>
              </a:defRPr>
            </a:pPr>
            <a:r>
              <a:rPr lang="nl-NL" sz="1000" dirty="0">
                <a:solidFill>
                  <a:schemeClr val="tx1">
                    <a:lumMod val="50000"/>
                  </a:schemeClr>
                </a:solidFill>
                <a:latin typeface="Courier New" panose="02070309020205020404" pitchFamily="49" charset="0"/>
                <a:cs typeface="Courier New" panose="02070309020205020404" pitchFamily="49" charset="0"/>
              </a:rPr>
              <a:t>)</a:t>
            </a:r>
          </a:p>
        </p:txBody>
      </p:sp>
      <p:sp>
        <p:nvSpPr>
          <p:cNvPr id="13" name="Layout Suggestions">
            <a:extLst>
              <a:ext uri="{FF2B5EF4-FFF2-40B4-BE49-F238E27FC236}">
                <a16:creationId xmlns:a16="http://schemas.microsoft.com/office/drawing/2014/main" id="{E3E45273-1EAB-05BE-612C-9A69D838FA28}"/>
              </a:ext>
            </a:extLst>
          </p:cNvPr>
          <p:cNvSpPr txBox="1"/>
          <p:nvPr/>
        </p:nvSpPr>
        <p:spPr>
          <a:xfrm>
            <a:off x="3500528" y="1647603"/>
            <a:ext cx="6641242" cy="2771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12700" tIns="12700" rIns="12700" bIns="12700" anchor="ctr">
            <a:spAutoFit/>
          </a:bodyPr>
          <a:lstStyle/>
          <a:p>
            <a:pPr lvl="1" indent="0">
              <a:lnSpc>
                <a:spcPct val="80000"/>
              </a:lnSpc>
              <a:spcBef>
                <a:spcPts val="0"/>
              </a:spcBef>
              <a:defRPr sz="2500" b="0">
                <a:solidFill>
                  <a:srgbClr val="628DB5"/>
                </a:solidFill>
              </a:defRPr>
            </a:pPr>
            <a:r>
              <a:rPr lang="nl-NL" sz="2000" dirty="0">
                <a:solidFill>
                  <a:schemeClr val="tx1">
                    <a:lumMod val="50000"/>
                  </a:schemeClr>
                </a:solidFill>
              </a:rPr>
              <a:t>Select </a:t>
            </a:r>
            <a:r>
              <a:rPr lang="nl-NL" sz="2000" dirty="0" err="1">
                <a:solidFill>
                  <a:schemeClr val="tx1">
                    <a:lumMod val="50000"/>
                  </a:schemeClr>
                </a:solidFill>
              </a:rPr>
              <a:t>an</a:t>
            </a:r>
            <a:r>
              <a:rPr lang="nl-NL" sz="2000" dirty="0">
                <a:solidFill>
                  <a:schemeClr val="tx1">
                    <a:lumMod val="50000"/>
                  </a:schemeClr>
                </a:solidFill>
              </a:rPr>
              <a:t> </a:t>
            </a:r>
            <a:r>
              <a:rPr lang="nl-NL" sz="2000" dirty="0" err="1">
                <a:solidFill>
                  <a:schemeClr val="tx1">
                    <a:lumMod val="50000"/>
                  </a:schemeClr>
                </a:solidFill>
              </a:rPr>
              <a:t>appropriate</a:t>
            </a:r>
            <a:r>
              <a:rPr lang="nl-NL" sz="2000" dirty="0">
                <a:solidFill>
                  <a:schemeClr val="tx1">
                    <a:lumMod val="50000"/>
                  </a:schemeClr>
                </a:solidFill>
              </a:rPr>
              <a:t> </a:t>
            </a:r>
            <a:r>
              <a:rPr lang="nl-NL" sz="2000" dirty="0" err="1">
                <a:solidFill>
                  <a:schemeClr val="tx1">
                    <a:lumMod val="50000"/>
                  </a:schemeClr>
                </a:solidFill>
              </a:rPr>
              <a:t>metric</a:t>
            </a:r>
            <a:r>
              <a:rPr lang="nl-NL" sz="2000" dirty="0">
                <a:solidFill>
                  <a:schemeClr val="tx1">
                    <a:lumMod val="50000"/>
                  </a:schemeClr>
                </a:solidFill>
              </a:rPr>
              <a:t> </a:t>
            </a:r>
            <a:r>
              <a:rPr lang="nl-NL" sz="2000" dirty="0" err="1">
                <a:solidFill>
                  <a:schemeClr val="tx1">
                    <a:lumMod val="50000"/>
                  </a:schemeClr>
                </a:solidFill>
              </a:rPr>
              <a:t>for</a:t>
            </a:r>
            <a:r>
              <a:rPr lang="nl-NL" sz="2000" dirty="0">
                <a:solidFill>
                  <a:schemeClr val="tx1">
                    <a:lumMod val="50000"/>
                  </a:schemeClr>
                </a:solidFill>
              </a:rPr>
              <a:t> </a:t>
            </a:r>
            <a:r>
              <a:rPr lang="nl-NL" sz="2000" dirty="0" err="1">
                <a:solidFill>
                  <a:schemeClr val="tx1">
                    <a:lumMod val="50000"/>
                  </a:schemeClr>
                </a:solidFill>
              </a:rPr>
              <a:t>assessing</a:t>
            </a:r>
            <a:r>
              <a:rPr lang="nl-NL" sz="2000" dirty="0">
                <a:solidFill>
                  <a:schemeClr val="tx1">
                    <a:lumMod val="50000"/>
                  </a:schemeClr>
                </a:solidFill>
              </a:rPr>
              <a:t> </a:t>
            </a:r>
            <a:r>
              <a:rPr lang="nl-NL" sz="2000" dirty="0" err="1">
                <a:solidFill>
                  <a:schemeClr val="tx1">
                    <a:lumMod val="50000"/>
                  </a:schemeClr>
                </a:solidFill>
              </a:rPr>
              <a:t>algorithmic</a:t>
            </a:r>
            <a:r>
              <a:rPr lang="nl-NL" sz="2000" dirty="0">
                <a:solidFill>
                  <a:schemeClr val="tx1">
                    <a:lumMod val="50000"/>
                  </a:schemeClr>
                </a:solidFill>
              </a:rPr>
              <a:t> </a:t>
            </a:r>
            <a:r>
              <a:rPr lang="nl-NL" sz="2000" dirty="0" err="1">
                <a:solidFill>
                  <a:schemeClr val="tx1">
                    <a:lumMod val="50000"/>
                  </a:schemeClr>
                </a:solidFill>
              </a:rPr>
              <a:t>fairness</a:t>
            </a:r>
            <a:endParaRPr sz="2000" dirty="0">
              <a:solidFill>
                <a:schemeClr val="tx1">
                  <a:lumMod val="50000"/>
                </a:schemeClr>
              </a:solidFill>
            </a:endParaRPr>
          </a:p>
        </p:txBody>
      </p:sp>
      <p:sp>
        <p:nvSpPr>
          <p:cNvPr id="14" name="SUBTITLE">
            <a:extLst>
              <a:ext uri="{FF2B5EF4-FFF2-40B4-BE49-F238E27FC236}">
                <a16:creationId xmlns:a16="http://schemas.microsoft.com/office/drawing/2014/main" id="{E6B6B1F7-F3E2-E607-7197-94448F1C30FA}"/>
              </a:ext>
            </a:extLst>
          </p:cNvPr>
          <p:cNvSpPr txBox="1"/>
          <p:nvPr/>
        </p:nvSpPr>
        <p:spPr>
          <a:xfrm>
            <a:off x="3523779" y="1940648"/>
            <a:ext cx="2442976" cy="210314"/>
          </a:xfrm>
          <a:prstGeom prst="rect">
            <a:avLst/>
          </a:prstGeom>
          <a:noFill/>
          <a:ln w="12700" cap="flat">
            <a:noFill/>
            <a:miter lim="400000"/>
          </a:ln>
          <a:effectLst/>
          <a:extLst>
            <a:ext uri="{C572A759-6A51-4108-AA02-DFA0A04FC94B}">
              <ma14:wrappingTextBoxFlag xmlns:lc="http://schemas.openxmlformats.org/drawingml/2006/lockedCanvas" xmlns:ma14="http://schemas.microsoft.com/office/mac/drawingml/2011/main" xmlns:a14="http://schemas.microsoft.com/office/drawing/2010/main" xmlns:m="http://schemas.openxmlformats.org/officeDocument/2006/math" xmlns="" val="1"/>
            </a:ext>
          </a:extLst>
        </p:spPr>
        <p:txBody>
          <a:bodyPr wrap="none" lIns="12700" tIns="12700" rIns="12700" bIns="12700" numCol="1"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lvl1pPr>
            <a:lvl2pPr marL="0" marR="0" indent="22860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lvl2pPr>
            <a:lvl3pPr marL="0" marR="0" indent="45720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lvl3pPr>
            <a:lvl4pPr marL="0" marR="0" indent="68580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lvl4pPr>
            <a:lvl5pPr marL="0" marR="0" indent="91440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lvl5pPr>
            <a:lvl6pPr marL="0" marR="0" indent="114300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lvl6pPr>
            <a:lvl7pPr marL="0" marR="0" indent="137160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lvl7pPr>
            <a:lvl8pPr marL="0" marR="0" indent="160020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lvl8pPr>
            <a:lvl9pPr marL="0" marR="0" indent="182880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lvl9pPr>
          </a:lstStyle>
          <a:p>
            <a:pPr lvl="1" indent="0"/>
            <a:r>
              <a:rPr lang="nl-NL" dirty="0" err="1">
                <a:solidFill>
                  <a:schemeClr val="tx1">
                    <a:lumMod val="60000"/>
                    <a:lumOff val="40000"/>
                  </a:schemeClr>
                </a:solidFill>
                <a:latin typeface="Courier New" panose="02070309020205020404" pitchFamily="49" charset="0"/>
                <a:cs typeface="Courier New" panose="02070309020205020404" pitchFamily="49" charset="0"/>
              </a:rPr>
              <a:t>jfa</a:t>
            </a:r>
            <a:r>
              <a:rPr lang="nl-NL" dirty="0">
                <a:solidFill>
                  <a:schemeClr val="tx1">
                    <a:lumMod val="60000"/>
                    <a:lumOff val="40000"/>
                  </a:schemeClr>
                </a:solidFill>
                <a:latin typeface="Courier New" panose="02070309020205020404" pitchFamily="49" charset="0"/>
                <a:cs typeface="Courier New" panose="02070309020205020404" pitchFamily="49" charset="0"/>
              </a:rPr>
              <a:t>::</a:t>
            </a:r>
            <a:r>
              <a:rPr lang="nl-NL" dirty="0" err="1">
                <a:solidFill>
                  <a:schemeClr val="tx1">
                    <a:lumMod val="60000"/>
                    <a:lumOff val="40000"/>
                  </a:schemeClr>
                </a:solidFill>
                <a:latin typeface="Courier New" panose="02070309020205020404" pitchFamily="49" charset="0"/>
                <a:cs typeface="Courier New" panose="02070309020205020404" pitchFamily="49" charset="0"/>
              </a:rPr>
              <a:t>fairness_selection</a:t>
            </a:r>
            <a:r>
              <a:rPr lang="nl-NL" dirty="0">
                <a:solidFill>
                  <a:schemeClr val="tx1">
                    <a:lumMod val="60000"/>
                    <a:lumOff val="40000"/>
                  </a:schemeClr>
                </a:solidFill>
                <a:latin typeface="Courier New" panose="02070309020205020404" pitchFamily="49" charset="0"/>
                <a:cs typeface="Courier New" panose="02070309020205020404" pitchFamily="49" charset="0"/>
              </a:rPr>
              <a:t>()</a:t>
            </a:r>
            <a:endParaRPr dirty="0">
              <a:solidFill>
                <a:schemeClr val="tx1">
                  <a:lumMod val="60000"/>
                  <a:lumOff val="40000"/>
                </a:schemeClr>
              </a:solidFill>
              <a:latin typeface="Courier New" panose="02070309020205020404" pitchFamily="49" charset="0"/>
              <a:cs typeface="Courier New" panose="02070309020205020404" pitchFamily="49" charset="0"/>
            </a:endParaRPr>
          </a:p>
        </p:txBody>
      </p:sp>
      <p:pic>
        <p:nvPicPr>
          <p:cNvPr id="5" name="Picture 4">
            <a:extLst>
              <a:ext uri="{FF2B5EF4-FFF2-40B4-BE49-F238E27FC236}">
                <a16:creationId xmlns:a16="http://schemas.microsoft.com/office/drawing/2014/main" id="{9D598E9F-ACC8-44EF-92E4-287D4B9B8AE0}"/>
              </a:ext>
            </a:extLst>
          </p:cNvPr>
          <p:cNvPicPr>
            <a:picLocks noChangeAspect="1"/>
          </p:cNvPicPr>
          <p:nvPr/>
        </p:nvPicPr>
        <p:blipFill>
          <a:blip r:embed="rId8">
            <a:extLst>
              <a:ext uri="{28A0092B-C50C-407E-A947-70E740481C1C}">
                <a14:useLocalDpi xmlns:a14="http://schemas.microsoft.com/office/drawing/2010/main" val="0"/>
              </a:ext>
            </a:extLst>
          </a:blip>
          <a:srcRect/>
          <a:stretch/>
        </p:blipFill>
        <p:spPr>
          <a:xfrm>
            <a:off x="11906251" y="181433"/>
            <a:ext cx="1561260" cy="1796389"/>
          </a:xfrm>
          <a:prstGeom prst="rect">
            <a:avLst/>
          </a:prstGeom>
        </p:spPr>
      </p:pic>
    </p:spTree>
  </p:cSld>
  <p:clrMapOvr>
    <a:masterClrMapping/>
  </p:clrMapOvr>
  <p:transition spd="med"/>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4C4C4C"/>
      </a:dk1>
      <a:lt1>
        <a:srgbClr val="FFFFFF"/>
      </a:lt1>
      <a:dk2>
        <a:srgbClr val="53585F"/>
      </a:dk2>
      <a:lt2>
        <a:srgbClr val="DCDEE0"/>
      </a:lt2>
      <a:accent1>
        <a:srgbClr val="0365C0"/>
      </a:accent1>
      <a:accent2>
        <a:srgbClr val="00882B"/>
      </a:accent2>
      <a:accent3>
        <a:srgbClr val="F7DCA7"/>
      </a:accent3>
      <a:accent4>
        <a:srgbClr val="DE6A10"/>
      </a:accent4>
      <a:accent5>
        <a:srgbClr val="C82506"/>
      </a:accent5>
      <a:accent6>
        <a:srgbClr val="773F9B"/>
      </a:accent6>
      <a:hlink>
        <a:srgbClr val="0000FF"/>
      </a:hlink>
      <a:folHlink>
        <a:srgbClr val="FF00FF"/>
      </a:folHlink>
    </a:clrScheme>
    <a:fontScheme name="White">
      <a:majorFont>
        <a:latin typeface="Source Sans Pro Light"/>
        <a:ea typeface="Source Sans Pro Light"/>
        <a:cs typeface="Source Sans Pro Light"/>
      </a:majorFont>
      <a:minorFont>
        <a:latin typeface="Source Sans Pro Light"/>
        <a:ea typeface="Source Sans Pro Light"/>
        <a:cs typeface="Source Sans Pro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4570" tIns="54570" rIns="54570" bIns="54570" numCol="1" spcCol="38100" rtlCol="0" anchor="ctr">
        <a:spAutoFit/>
      </a:bodyPr>
      <a:lstStyle>
        <a:defPPr marL="0" marR="0" indent="0" algn="l" defTabSz="584200" rtl="0" fontAlgn="auto" latinLnBrk="0" hangingPunct="0">
          <a:lnSpc>
            <a:spcPct val="8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Source Sans Pro"/>
            <a:ea typeface="Source Sans Pro"/>
            <a:cs typeface="Source Sans Pro"/>
            <a:sym typeface="Source Sans Pr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4570" tIns="54570" rIns="54570" bIns="54570" numCol="1" spcCol="38100" rtlCol="0" anchor="ctr">
        <a:spAutoFit/>
      </a:bodyPr>
      <a:lstStyle>
        <a:defPPr marL="0" marR="0" indent="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F7DCA7"/>
      </a:accent3>
      <a:accent4>
        <a:srgbClr val="DE6A10"/>
      </a:accent4>
      <a:accent5>
        <a:srgbClr val="C82506"/>
      </a:accent5>
      <a:accent6>
        <a:srgbClr val="773F9B"/>
      </a:accent6>
      <a:hlink>
        <a:srgbClr val="0000FF"/>
      </a:hlink>
      <a:folHlink>
        <a:srgbClr val="FF00FF"/>
      </a:folHlink>
    </a:clrScheme>
    <a:fontScheme name="White">
      <a:majorFont>
        <a:latin typeface="Source Sans Pro Light"/>
        <a:ea typeface="Source Sans Pro Light"/>
        <a:cs typeface="Source Sans Pro Light"/>
      </a:majorFont>
      <a:minorFont>
        <a:latin typeface="Source Sans Pro Light"/>
        <a:ea typeface="Source Sans Pro Light"/>
        <a:cs typeface="Source Sans Pro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4570" tIns="54570" rIns="54570" bIns="54570" numCol="1" spcCol="38100" rtlCol="0" anchor="ctr">
        <a:spAutoFit/>
      </a:bodyPr>
      <a:lstStyle>
        <a:defPPr marL="0" marR="0" indent="0" algn="l" defTabSz="584200" rtl="0" fontAlgn="auto" latinLnBrk="0" hangingPunct="0">
          <a:lnSpc>
            <a:spcPct val="8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Source Sans Pro"/>
            <a:ea typeface="Source Sans Pro"/>
            <a:cs typeface="Source Sans Pro"/>
            <a:sym typeface="Source Sans Pr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4570" tIns="54570" rIns="54570" bIns="54570" numCol="1" spcCol="38100" rtlCol="0" anchor="ctr">
        <a:spAutoFit/>
      </a:bodyPr>
      <a:lstStyle>
        <a:defPPr marL="0" marR="0" indent="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emplate/>
  <TotalTime>268</TotalTime>
  <Words>596</Words>
  <Application>Microsoft Macintosh PowerPoint</Application>
  <PresentationFormat>Custom</PresentationFormat>
  <Paragraphs>94</Paragraphs>
  <Slides>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vt:i4>
      </vt:variant>
    </vt:vector>
  </HeadingPairs>
  <TitlesOfParts>
    <vt:vector size="9" baseType="lpstr">
      <vt:lpstr>Arial</vt:lpstr>
      <vt:lpstr>Avenir</vt:lpstr>
      <vt:lpstr>Courier New</vt:lpstr>
      <vt:lpstr>Helvetica Light</vt:lpstr>
      <vt:lpstr>Source Sans Pro</vt:lpstr>
      <vt:lpstr>Source Sans Pro Light</vt:lpstr>
      <vt:lpstr>Source Sans Pro Semibold</vt:lpstr>
      <vt:lpstr>White</vt:lpstr>
      <vt:lpstr>Algorithm auditing with jfa: : CHEAT SHEET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Audit sampling with jfa: : CHEAT SHEET </dc:title>
  <cp:lastModifiedBy>Koen Derks</cp:lastModifiedBy>
  <cp:revision>46</cp:revision>
  <dcterms:modified xsi:type="dcterms:W3CDTF">2024-11-15T09:52:03Z</dcterms:modified>
</cp:coreProperties>
</file>