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3D1B6-74BB-BB09-B922-A6F788F7D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59E0E8-9E32-0464-1A6D-08C537A4C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C5123A-4541-8D84-1935-0E81E903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D2BC0F-8995-205C-EE1B-02B27241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0252DA-7ADB-6C39-8197-5D44F9F7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75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7635A-D368-59A6-9105-156C09AC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957499A-7115-5B27-ECF7-424B9B04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13FA6-B59D-E268-5F1A-0A84CF0A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A04DF1-51DB-43D8-518D-6F515EEA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ADAFAF-2077-3D69-9D58-839B666B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9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153204A-640E-491A-E2C8-E43328F9F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4A0910-59DE-D744-9929-E48BFD43C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CE075A-A24A-A3FC-8815-2160F8BF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33F7FA-3E69-F99A-5E64-FA8B2C9F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115D66-25B8-7FEC-BF6F-9FE0A5B4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30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7D577-095C-CE6B-B6CA-3CA427A9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1369FF-6B8F-F46B-0587-C369E8D2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F7003D-116E-34D8-5174-FB56E6C1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8F0DD3-82BC-3FA8-2F4C-1C8AFD3D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C54489-93F4-E722-FA9E-F96F7061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090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85A22-5793-1368-1482-62E214F3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7E209F-FC21-8C0F-F746-097BF1CB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4F723F-0E60-EE51-64EE-26AE4E2F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AD472D-91FC-8D5C-D67E-A2949A96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CAC42-4E1E-9054-EDA8-5251269C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1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2DBDB-A932-EE4D-95EB-CFECF0C3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56FD1-50A4-D316-1EC5-35C2E1640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656E1D-2AC0-37B7-F17A-4682D2365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03FEEC-C360-C7B6-A728-70D82E85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5EE0509-4C77-EA9E-FD13-92572342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6E593A-6498-6E2F-4598-130DCDE2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8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B1265-9C45-8956-7941-629F0B03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496B29-D735-EB67-EDE9-A2B801E2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FB0B-B4E9-A615-D278-9AFDFA07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FAAA6E-A97D-0E1A-410C-5D9D5B1DE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5D7EFE7-1CC9-2C9B-BA82-677A56207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14A009-849C-4BF3-8AEA-6D2BF2FE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1C692A9-341C-1B3C-70DB-D1553A29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E7EB45-C0E3-D6F0-69B8-CB72D292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60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6D89A1-439F-C0FE-729C-6EC7F42B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D5066B-25E8-F6E6-9F83-ED8C3F33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A897B-B1F6-04AC-C431-05C7A8C1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28F7CB-7854-1126-972E-39800B55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044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C0D0F0-B4D2-D6AF-DC75-EC11A323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E0CE33-727E-74D1-AD4B-59827EDC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74C873-0546-FB3A-2476-700DAE9B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5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D7223D-CB19-6878-0B82-250D311F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66DC58-C486-507A-6F01-DD8354CA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CE992D-73C6-D6E8-909C-9C16F7221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03E127-99DF-5D76-3358-955DC628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597529-268E-9D6F-FCC1-B0D3DCA5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C80A5FA-87EB-F238-E2B0-33589A91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37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ECDE5A-C07C-828B-4B6E-BACF0967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E6B2EE3-38F7-A89A-46EA-2092565D7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16E704-AAB9-9EF0-EAB2-70FE15F79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D0E27E-A732-004B-CE51-4FB85449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89DAA7-2414-1BA7-AFBA-576BC8A8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FBEB26-EEAA-FDE4-755F-F8FB0FF4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21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04BD41-FE77-86BC-A825-D6F21641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F96D18-F828-6340-7188-A64F7504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2883A3-CB78-2BE8-2196-EFC028E06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28DBE-7B2D-4CD6-9258-E66B76363D22}" type="datetimeFigureOut">
              <a:rPr lang="it-IT" smtClean="0"/>
              <a:t>08/11/2023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58EA11-FA21-1AC9-2552-61E2D9433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E8A792-533A-01C4-D88A-E418CE2AE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8E11-9A75-42C6-AC3F-7BC19FF0EC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8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reno, trasporto, Ferrovia, trasporto pubblico">
            <a:extLst>
              <a:ext uri="{FF2B5EF4-FFF2-40B4-BE49-F238E27FC236}">
                <a16:creationId xmlns:a16="http://schemas.microsoft.com/office/drawing/2014/main" id="{10D5D6B5-4CBE-3F11-8AA8-04BC57D80E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8" t="9091" r="14390"/>
          <a:stretch/>
        </p:blipFill>
        <p:spPr>
          <a:xfrm>
            <a:off x="4501340" y="10"/>
            <a:ext cx="769065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8F7A61-C290-8041-F087-1C6029532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86" y="1115436"/>
            <a:ext cx="4023360" cy="1078989"/>
          </a:xfrm>
        </p:spPr>
        <p:txBody>
          <a:bodyPr anchor="b">
            <a:normAutofit fontScale="90000"/>
          </a:bodyPr>
          <a:lstStyle/>
          <a:p>
            <a:r>
              <a:rPr lang="it-IT" sz="4800" dirty="0">
                <a:solidFill>
                  <a:srgbClr val="FF0000"/>
                </a:solidFill>
              </a:rPr>
              <a:t>TRENO IN TASCA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0C1647-B1EE-F7E3-D83E-491847BA3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063" y="5783979"/>
            <a:ext cx="4023359" cy="859417"/>
          </a:xfrm>
        </p:spPr>
        <p:txBody>
          <a:bodyPr>
            <a:normAutofit/>
          </a:bodyPr>
          <a:lstStyle/>
          <a:p>
            <a:pPr algn="l"/>
            <a:r>
              <a:rPr lang="it-IT" sz="2000" dirty="0">
                <a:solidFill>
                  <a:schemeClr val="bg1"/>
                </a:solidFill>
              </a:rPr>
              <a:t> Federico Barretta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</a:rPr>
              <a:t> Matricola : 0124002858</a:t>
            </a:r>
          </a:p>
          <a:p>
            <a:pPr algn="l"/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16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bianco e nero, binari, aria aperta, terreno&#10;&#10;Descrizione generata automaticamente">
            <a:extLst>
              <a:ext uri="{FF2B5EF4-FFF2-40B4-BE49-F238E27FC236}">
                <a16:creationId xmlns:a16="http://schemas.microsoft.com/office/drawing/2014/main" id="{31648EBF-BA74-2DA5-B9E1-5B94F0FE0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" b="258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641C54-E79D-BAB2-CF65-4004D51F6F63}"/>
              </a:ext>
            </a:extLst>
          </p:cNvPr>
          <p:cNvSpPr txBox="1"/>
          <p:nvPr/>
        </p:nvSpPr>
        <p:spPr>
          <a:xfrm>
            <a:off x="838200" y="3590600"/>
            <a:ext cx="6696452" cy="243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il </a:t>
            </a:r>
            <a:r>
              <a:rPr lang="en-US" sz="2000" dirty="0" err="1">
                <a:solidFill>
                  <a:srgbClr val="FFFFFF"/>
                </a:solidFill>
              </a:rPr>
              <a:t>sito</a:t>
            </a:r>
            <a:r>
              <a:rPr lang="en-US" sz="2000" dirty="0">
                <a:solidFill>
                  <a:srgbClr val="FFFFFF"/>
                </a:solidFill>
              </a:rPr>
              <a:t> web </a:t>
            </a:r>
            <a:r>
              <a:rPr lang="en-US" sz="2000" dirty="0" err="1">
                <a:solidFill>
                  <a:srgbClr val="FFFFFF"/>
                </a:solidFill>
              </a:rPr>
              <a:t>Treno</a:t>
            </a:r>
            <a:r>
              <a:rPr lang="en-US" sz="2000" dirty="0">
                <a:solidFill>
                  <a:srgbClr val="FFFFFF"/>
                </a:solidFill>
              </a:rPr>
              <a:t> in </a:t>
            </a:r>
            <a:r>
              <a:rPr lang="en-US" sz="2000" dirty="0" err="1">
                <a:solidFill>
                  <a:srgbClr val="FFFFFF"/>
                </a:solidFill>
              </a:rPr>
              <a:t>tasca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gestirà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l’acquisto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viaggi</a:t>
            </a:r>
            <a:r>
              <a:rPr lang="en-US" sz="2000" dirty="0">
                <a:solidFill>
                  <a:srgbClr val="FFFFFF"/>
                </a:solidFill>
              </a:rPr>
              <a:t> in </a:t>
            </a:r>
            <a:r>
              <a:rPr lang="en-US" sz="2000" dirty="0" err="1">
                <a:solidFill>
                  <a:srgbClr val="FFFFFF"/>
                </a:solidFill>
              </a:rPr>
              <a:t>treno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che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differenza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altri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siti</a:t>
            </a:r>
            <a:r>
              <a:rPr lang="en-US" sz="2000" dirty="0">
                <a:solidFill>
                  <a:srgbClr val="FFFFFF"/>
                </a:solidFill>
              </a:rPr>
              <a:t> web non </a:t>
            </a:r>
            <a:r>
              <a:rPr lang="en-US" sz="2000" dirty="0" err="1">
                <a:solidFill>
                  <a:srgbClr val="FFFFFF"/>
                </a:solidFill>
              </a:rPr>
              <a:t>contiene</a:t>
            </a:r>
            <a:r>
              <a:rPr lang="en-US" sz="2000" dirty="0">
                <a:solidFill>
                  <a:srgbClr val="FFFFFF"/>
                </a:solidFill>
              </a:rPr>
              <a:t> solo </a:t>
            </a:r>
            <a:r>
              <a:rPr lang="en-US" sz="2000" dirty="0" err="1">
                <a:solidFill>
                  <a:srgbClr val="FFFFFF"/>
                </a:solidFill>
              </a:rPr>
              <a:t>tratte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un’unica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azienda</a:t>
            </a:r>
            <a:r>
              <a:rPr lang="en-US" sz="2000" dirty="0">
                <a:solidFill>
                  <a:srgbClr val="FFFFFF"/>
                </a:solidFill>
              </a:rPr>
              <a:t> come Trenitalia o di </a:t>
            </a:r>
            <a:r>
              <a:rPr lang="en-US" sz="2000" dirty="0" err="1">
                <a:solidFill>
                  <a:srgbClr val="FFFFFF"/>
                </a:solidFill>
              </a:rPr>
              <a:t>grandi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tratte</a:t>
            </a:r>
            <a:r>
              <a:rPr lang="en-US" sz="2000" dirty="0">
                <a:solidFill>
                  <a:srgbClr val="FFFFFF"/>
                </a:solidFill>
              </a:rPr>
              <a:t> come trainline ma </a:t>
            </a:r>
            <a:r>
              <a:rPr lang="en-US" sz="2000" dirty="0" err="1">
                <a:solidFill>
                  <a:srgbClr val="FFFFFF"/>
                </a:solidFill>
              </a:rPr>
              <a:t>permetterà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gestire</a:t>
            </a:r>
            <a:r>
              <a:rPr lang="en-US" sz="2000" dirty="0">
                <a:solidFill>
                  <a:srgbClr val="FFFFFF"/>
                </a:solidFill>
              </a:rPr>
              <a:t> non solo </a:t>
            </a:r>
            <a:r>
              <a:rPr lang="en-US" sz="2000" dirty="0" err="1">
                <a:solidFill>
                  <a:srgbClr val="FFFFFF"/>
                </a:solidFill>
              </a:rPr>
              <a:t>quello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che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gestiscono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siti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precedentemente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indicati</a:t>
            </a:r>
            <a:r>
              <a:rPr lang="en-US" sz="2000" dirty="0">
                <a:solidFill>
                  <a:srgbClr val="FFFFFF"/>
                </a:solidFill>
              </a:rPr>
              <a:t> ma </a:t>
            </a:r>
            <a:r>
              <a:rPr lang="en-US" sz="2000" dirty="0" err="1">
                <a:solidFill>
                  <a:srgbClr val="FFFFFF"/>
                </a:solidFill>
              </a:rPr>
              <a:t>anche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realtà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più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piccole</a:t>
            </a:r>
            <a:r>
              <a:rPr lang="en-US" sz="2000" dirty="0">
                <a:solidFill>
                  <a:srgbClr val="FFFFFF"/>
                </a:solidFill>
              </a:rPr>
              <a:t> come quelle </a:t>
            </a:r>
            <a:r>
              <a:rPr lang="en-US" sz="2000" dirty="0" err="1">
                <a:solidFill>
                  <a:srgbClr val="FFFFFF"/>
                </a:solidFill>
              </a:rPr>
              <a:t>cittadine</a:t>
            </a:r>
            <a:r>
              <a:rPr lang="en-US" sz="2000" dirty="0">
                <a:solidFill>
                  <a:srgbClr val="FFFFFF"/>
                </a:solidFill>
              </a:rPr>
              <a:t> ( es. </a:t>
            </a:r>
            <a:r>
              <a:rPr lang="en-US" sz="2000" dirty="0" err="1">
                <a:solidFill>
                  <a:srgbClr val="FFFFFF"/>
                </a:solidFill>
              </a:rPr>
              <a:t>circunvesuviana</a:t>
            </a:r>
            <a:r>
              <a:rPr lang="en-US" sz="2000" dirty="0">
                <a:solidFill>
                  <a:srgbClr val="FFFFFF"/>
                </a:solidFill>
              </a:rPr>
              <a:t>)  </a:t>
            </a:r>
            <a:r>
              <a:rPr lang="en-US" sz="2000" dirty="0" err="1">
                <a:solidFill>
                  <a:srgbClr val="FFFFFF"/>
                </a:solidFill>
              </a:rPr>
              <a:t>permettendo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gestire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l’intero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viaggio</a:t>
            </a:r>
            <a:r>
              <a:rPr lang="en-US" sz="2000" dirty="0">
                <a:solidFill>
                  <a:srgbClr val="FFFFFF"/>
                </a:solidFill>
              </a:rPr>
              <a:t> in </a:t>
            </a:r>
            <a:r>
              <a:rPr lang="en-US" sz="2000" dirty="0" err="1">
                <a:solidFill>
                  <a:srgbClr val="FFFFFF"/>
                </a:solidFill>
              </a:rPr>
              <a:t>unico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sito</a:t>
            </a:r>
            <a:r>
              <a:rPr lang="en-US" sz="2000" dirty="0">
                <a:solidFill>
                  <a:srgbClr val="FFFFFF"/>
                </a:solidFill>
              </a:rPr>
              <a:t> non </a:t>
            </a:r>
            <a:r>
              <a:rPr lang="en-US" sz="2000" dirty="0" err="1">
                <a:solidFill>
                  <a:srgbClr val="FFFFFF"/>
                </a:solidFill>
              </a:rPr>
              <a:t>avendo</a:t>
            </a:r>
            <a:r>
              <a:rPr lang="en-US" sz="2000" dirty="0">
                <a:solidFill>
                  <a:srgbClr val="FFFFFF"/>
                </a:solidFill>
              </a:rPr>
              <a:t> la </a:t>
            </a:r>
            <a:r>
              <a:rPr lang="en-US" sz="2000" dirty="0" err="1">
                <a:solidFill>
                  <a:srgbClr val="FFFFFF"/>
                </a:solidFill>
              </a:rPr>
              <a:t>scomodità</a:t>
            </a:r>
            <a:r>
              <a:rPr lang="en-US" sz="2000" dirty="0">
                <a:solidFill>
                  <a:srgbClr val="FFFFFF"/>
                </a:solidFill>
              </a:rPr>
              <a:t> di dover fare </a:t>
            </a:r>
            <a:r>
              <a:rPr lang="en-US" sz="2000" dirty="0" err="1">
                <a:solidFill>
                  <a:srgbClr val="FFFFFF"/>
                </a:solidFill>
              </a:rPr>
              <a:t>acquisti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diversi</a:t>
            </a:r>
            <a:r>
              <a:rPr lang="en-US" sz="2000" dirty="0">
                <a:solidFill>
                  <a:srgbClr val="FFFFFF"/>
                </a:solidFill>
              </a:rPr>
              <a:t> e </a:t>
            </a:r>
            <a:r>
              <a:rPr lang="en-US" sz="2000" dirty="0" err="1">
                <a:solidFill>
                  <a:srgbClr val="FFFFFF"/>
                </a:solidFill>
              </a:rPr>
              <a:t>passare</a:t>
            </a:r>
            <a:r>
              <a:rPr lang="en-US" sz="2000" dirty="0">
                <a:solidFill>
                  <a:srgbClr val="FFFFFF"/>
                </a:solidFill>
              </a:rPr>
              <a:t> da un </a:t>
            </a:r>
            <a:r>
              <a:rPr lang="en-US" sz="2000" dirty="0" err="1">
                <a:solidFill>
                  <a:srgbClr val="FFFFFF"/>
                </a:solidFill>
              </a:rPr>
              <a:t>sito</a:t>
            </a:r>
            <a:r>
              <a:rPr lang="en-US" sz="2000" dirty="0">
                <a:solidFill>
                  <a:srgbClr val="FFFFFF"/>
                </a:solidFill>
              </a:rPr>
              <a:t> ad un </a:t>
            </a:r>
            <a:r>
              <a:rPr lang="en-US" sz="2000" dirty="0" err="1">
                <a:solidFill>
                  <a:srgbClr val="FFFFFF"/>
                </a:solidFill>
              </a:rPr>
              <a:t>altro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943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bianco e nero, binari, aria aperta, terreno&#10;&#10;Descrizione generata automaticamente">
            <a:extLst>
              <a:ext uri="{FF2B5EF4-FFF2-40B4-BE49-F238E27FC236}">
                <a16:creationId xmlns:a16="http://schemas.microsoft.com/office/drawing/2014/main" id="{31648EBF-BA74-2DA5-B9E1-5B94F0FE0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" b="25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641C54-E79D-BAB2-CF65-4004D51F6F63}"/>
              </a:ext>
            </a:extLst>
          </p:cNvPr>
          <p:cNvSpPr txBox="1"/>
          <p:nvPr/>
        </p:nvSpPr>
        <p:spPr>
          <a:xfrm>
            <a:off x="838200" y="2696547"/>
            <a:ext cx="6696452" cy="332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conterrà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parte</a:t>
            </a:r>
            <a:r>
              <a:rPr lang="en-US" sz="2000" dirty="0">
                <a:solidFill>
                  <a:srgbClr val="FFFFFF"/>
                </a:solidFill>
              </a:rPr>
              <a:t> “</a:t>
            </a:r>
            <a:r>
              <a:rPr lang="en-US" sz="2000" dirty="0" err="1">
                <a:solidFill>
                  <a:srgbClr val="FFFFFF"/>
                </a:solidFill>
              </a:rPr>
              <a:t>utente</a:t>
            </a:r>
            <a:r>
              <a:rPr lang="en-US" sz="2000" dirty="0">
                <a:solidFill>
                  <a:srgbClr val="FFFFFF"/>
                </a:solidFill>
              </a:rPr>
              <a:t>” per: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acquisto</a:t>
            </a:r>
            <a:r>
              <a:rPr lang="en-US" sz="2000" dirty="0">
                <a:solidFill>
                  <a:srgbClr val="FFFFFF"/>
                </a:solidFill>
              </a:rPr>
              <a:t> del </a:t>
            </a:r>
            <a:r>
              <a:rPr lang="en-US" sz="2000" dirty="0" err="1">
                <a:solidFill>
                  <a:srgbClr val="FFFFFF"/>
                </a:solidFill>
              </a:rPr>
              <a:t>biglietto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dovendo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scegliere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l’azienda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ferroviaria</a:t>
            </a:r>
            <a:r>
              <a:rPr lang="en-US" sz="2000" dirty="0">
                <a:solidFill>
                  <a:srgbClr val="FFFFFF"/>
                </a:solidFill>
              </a:rPr>
              <a:t>, la </a:t>
            </a:r>
            <a:r>
              <a:rPr lang="en-US" sz="2000" dirty="0" err="1">
                <a:solidFill>
                  <a:srgbClr val="FFFFFF"/>
                </a:solidFill>
              </a:rPr>
              <a:t>stazione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partenza</a:t>
            </a:r>
            <a:r>
              <a:rPr lang="en-US" sz="2000" dirty="0">
                <a:solidFill>
                  <a:srgbClr val="FFFFFF"/>
                </a:solidFill>
              </a:rPr>
              <a:t> , la </a:t>
            </a:r>
            <a:r>
              <a:rPr lang="en-US" sz="2000" dirty="0" err="1">
                <a:solidFill>
                  <a:srgbClr val="FFFFFF"/>
                </a:solidFill>
              </a:rPr>
              <a:t>stazione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arrivo</a:t>
            </a:r>
            <a:r>
              <a:rPr lang="en-US" sz="2000" dirty="0">
                <a:solidFill>
                  <a:srgbClr val="FFFFFF"/>
                </a:solidFill>
              </a:rPr>
              <a:t>, la data, </a:t>
            </a:r>
            <a:r>
              <a:rPr lang="en-US" sz="2000" dirty="0" err="1">
                <a:solidFill>
                  <a:srgbClr val="FFFFFF"/>
                </a:solidFill>
              </a:rPr>
              <a:t>l’ora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partenza</a:t>
            </a:r>
            <a:r>
              <a:rPr lang="en-US" sz="2000" dirty="0">
                <a:solidFill>
                  <a:srgbClr val="FFFFFF"/>
                </a:solidFill>
              </a:rPr>
              <a:t>, la </a:t>
            </a:r>
            <a:r>
              <a:rPr lang="en-US" sz="2000" dirty="0" err="1">
                <a:solidFill>
                  <a:srgbClr val="FFFFFF"/>
                </a:solidFill>
              </a:rPr>
              <a:t>classe</a:t>
            </a:r>
            <a:r>
              <a:rPr lang="en-US" sz="2000" dirty="0">
                <a:solidFill>
                  <a:srgbClr val="FFFFFF"/>
                </a:solidFill>
              </a:rPr>
              <a:t> in cui </a:t>
            </a:r>
            <a:r>
              <a:rPr lang="en-US" sz="2000" dirty="0" err="1">
                <a:solidFill>
                  <a:srgbClr val="FFFFFF"/>
                </a:solidFill>
              </a:rPr>
              <a:t>viaggiare</a:t>
            </a:r>
            <a:r>
              <a:rPr lang="en-US" sz="2000" dirty="0">
                <a:solidFill>
                  <a:srgbClr val="FFFFFF"/>
                </a:solidFill>
              </a:rPr>
              <a:t> e </a:t>
            </a:r>
            <a:r>
              <a:rPr lang="en-US" sz="2000" dirty="0" err="1">
                <a:solidFill>
                  <a:srgbClr val="FFFFFF"/>
                </a:solidFill>
              </a:rPr>
              <a:t>eventualmente</a:t>
            </a:r>
            <a:r>
              <a:rPr lang="en-US" sz="2000" dirty="0">
                <a:solidFill>
                  <a:srgbClr val="FFFFFF"/>
                </a:solidFill>
              </a:rPr>
              <a:t> se </a:t>
            </a:r>
            <a:r>
              <a:rPr lang="en-US" sz="2000" dirty="0" err="1">
                <a:solidFill>
                  <a:srgbClr val="FFFFFF"/>
                </a:solidFill>
              </a:rPr>
              <a:t>selezionato</a:t>
            </a:r>
            <a:r>
              <a:rPr lang="en-US" sz="2000" dirty="0">
                <a:solidFill>
                  <a:srgbClr val="FFFFFF"/>
                </a:solidFill>
              </a:rPr>
              <a:t>  il </a:t>
            </a:r>
            <a:r>
              <a:rPr lang="en-US" sz="2000" dirty="0" err="1">
                <a:solidFill>
                  <a:srgbClr val="FFFFFF"/>
                </a:solidFill>
              </a:rPr>
              <a:t>posto</a:t>
            </a: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n-US" sz="2000" dirty="0" err="1">
                <a:solidFill>
                  <a:srgbClr val="FFFFFF"/>
                </a:solidFill>
              </a:rPr>
              <a:t>sedere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Succesivamente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inserire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nome</a:t>
            </a:r>
            <a:r>
              <a:rPr lang="en-US" sz="2000" dirty="0">
                <a:solidFill>
                  <a:srgbClr val="FFFFFF"/>
                </a:solidFill>
              </a:rPr>
              <a:t> e </a:t>
            </a:r>
            <a:r>
              <a:rPr lang="en-US" sz="2000" dirty="0" err="1">
                <a:solidFill>
                  <a:srgbClr val="FFFFFF"/>
                </a:solidFill>
              </a:rPr>
              <a:t>cognome</a:t>
            </a:r>
            <a:r>
              <a:rPr lang="en-US" sz="2000" dirty="0">
                <a:solidFill>
                  <a:srgbClr val="FFFFFF"/>
                </a:solidFill>
              </a:rPr>
              <a:t> del </a:t>
            </a:r>
            <a:r>
              <a:rPr lang="en-US" sz="2000" dirty="0" err="1">
                <a:solidFill>
                  <a:srgbClr val="FFFFFF"/>
                </a:solidFill>
              </a:rPr>
              <a:t>viaggiatore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Conoscere</a:t>
            </a:r>
            <a:r>
              <a:rPr lang="en-US" sz="2000" dirty="0">
                <a:solidFill>
                  <a:srgbClr val="FFFFFF"/>
                </a:solidFill>
              </a:rPr>
              <a:t> in base </a:t>
            </a:r>
            <a:r>
              <a:rPr lang="en-US" sz="2000" dirty="0" err="1">
                <a:solidFill>
                  <a:srgbClr val="FFFFFF"/>
                </a:solidFill>
              </a:rPr>
              <a:t>all’ora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partenza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l’ora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d’arrivo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Avere</a:t>
            </a:r>
            <a:r>
              <a:rPr lang="en-US" sz="2000" dirty="0">
                <a:solidFill>
                  <a:srgbClr val="FFFFFF"/>
                </a:solidFill>
              </a:rPr>
              <a:t> la </a:t>
            </a:r>
            <a:r>
              <a:rPr lang="en-US" sz="2000" dirty="0" err="1">
                <a:solidFill>
                  <a:srgbClr val="FFFFFF"/>
                </a:solidFill>
              </a:rPr>
              <a:t>possibilità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modificare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dati</a:t>
            </a:r>
            <a:r>
              <a:rPr lang="en-US" sz="2000" dirty="0">
                <a:solidFill>
                  <a:srgbClr val="FFFFFF"/>
                </a:solidFill>
              </a:rPr>
              <a:t> del </a:t>
            </a:r>
            <a:r>
              <a:rPr lang="en-US" sz="2000" dirty="0" err="1">
                <a:solidFill>
                  <a:srgbClr val="FFFFFF"/>
                </a:solidFill>
              </a:rPr>
              <a:t>viaggiatore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Modificare</a:t>
            </a:r>
            <a:r>
              <a:rPr lang="en-US" sz="2000" dirty="0">
                <a:solidFill>
                  <a:srgbClr val="FFFFFF"/>
                </a:solidFill>
              </a:rPr>
              <a:t> il </a:t>
            </a:r>
            <a:r>
              <a:rPr lang="en-US" sz="2000" dirty="0" err="1">
                <a:solidFill>
                  <a:srgbClr val="FFFFFF"/>
                </a:solidFill>
              </a:rPr>
              <a:t>viaggio</a:t>
            </a:r>
            <a:r>
              <a:rPr lang="en-US" sz="2000" dirty="0">
                <a:solidFill>
                  <a:srgbClr val="FFFFFF"/>
                </a:solidFill>
              </a:rPr>
              <a:t> o </a:t>
            </a:r>
            <a:r>
              <a:rPr lang="en-US" sz="2000" dirty="0" err="1">
                <a:solidFill>
                  <a:srgbClr val="FFFFFF"/>
                </a:solidFill>
              </a:rPr>
              <a:t>cancellarlo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Inserie</a:t>
            </a:r>
            <a:r>
              <a:rPr lang="en-US" sz="2000" dirty="0">
                <a:solidFill>
                  <a:srgbClr val="FFFFFF"/>
                </a:solidFill>
              </a:rPr>
              <a:t> un feedback </a:t>
            </a:r>
            <a:r>
              <a:rPr lang="en-US" sz="2000" dirty="0" err="1">
                <a:solidFill>
                  <a:srgbClr val="FFFFFF"/>
                </a:solidFill>
              </a:rPr>
              <a:t>sul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sito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45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bianco e nero, binari, aria aperta, terreno&#10;&#10;Descrizione generata automaticamente">
            <a:extLst>
              <a:ext uri="{FF2B5EF4-FFF2-40B4-BE49-F238E27FC236}">
                <a16:creationId xmlns:a16="http://schemas.microsoft.com/office/drawing/2014/main" id="{31648EBF-BA74-2DA5-B9E1-5B94F0FE0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" b="25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641C54-E79D-BAB2-CF65-4004D51F6F63}"/>
              </a:ext>
            </a:extLst>
          </p:cNvPr>
          <p:cNvSpPr txBox="1"/>
          <p:nvPr/>
        </p:nvSpPr>
        <p:spPr>
          <a:xfrm>
            <a:off x="838200" y="2696548"/>
            <a:ext cx="6696452" cy="14928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solidFill>
                  <a:srgbClr val="FFFFFF"/>
                </a:solidFill>
              </a:rPr>
              <a:t>conterrà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parte</a:t>
            </a:r>
            <a:r>
              <a:rPr lang="en-US" sz="2000" dirty="0">
                <a:solidFill>
                  <a:srgbClr val="FFFFFF"/>
                </a:solidFill>
              </a:rPr>
              <a:t> “</a:t>
            </a:r>
            <a:r>
              <a:rPr lang="en-US" sz="2000" dirty="0" err="1">
                <a:solidFill>
                  <a:srgbClr val="FFFFFF"/>
                </a:solidFill>
              </a:rPr>
              <a:t>amministratore</a:t>
            </a:r>
            <a:r>
              <a:rPr lang="en-US" sz="2000" dirty="0">
                <a:solidFill>
                  <a:srgbClr val="FFFFFF"/>
                </a:solidFill>
              </a:rPr>
              <a:t>” per: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in cui </a:t>
            </a:r>
            <a:r>
              <a:rPr lang="en-US" sz="2000" dirty="0" err="1">
                <a:solidFill>
                  <a:srgbClr val="FFFFFF"/>
                </a:solidFill>
              </a:rPr>
              <a:t>si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può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cancellare</a:t>
            </a:r>
            <a:r>
              <a:rPr lang="en-US" sz="2000" dirty="0">
                <a:solidFill>
                  <a:srgbClr val="FFFFFF"/>
                </a:solidFill>
              </a:rPr>
              <a:t> o </a:t>
            </a:r>
            <a:r>
              <a:rPr lang="en-US" sz="2000" dirty="0" err="1">
                <a:solidFill>
                  <a:srgbClr val="FFFFFF"/>
                </a:solidFill>
              </a:rPr>
              <a:t>aggiungere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una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tratta</a:t>
            </a:r>
            <a:endParaRPr lang="en-US" sz="20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Rispondere</a:t>
            </a:r>
            <a:r>
              <a:rPr lang="en-US" sz="2000" dirty="0">
                <a:solidFill>
                  <a:srgbClr val="FFFFFF"/>
                </a:solidFill>
              </a:rPr>
              <a:t> ai feedback </a:t>
            </a:r>
            <a:r>
              <a:rPr lang="en-US" sz="2000" dirty="0" err="1">
                <a:solidFill>
                  <a:srgbClr val="FFFFFF"/>
                </a:solidFill>
              </a:rPr>
              <a:t>degli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acquirenti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FFFFFF"/>
                </a:solidFill>
              </a:rPr>
              <a:t>Aggiungere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itinerari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straordinari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16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TRENO IN TASCA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TRENO IN TASCA</dc:title>
  <dc:creator>FEDERICO BARRETTA</dc:creator>
  <cp:lastModifiedBy>FEDERICO BARRETTA</cp:lastModifiedBy>
  <cp:revision>1</cp:revision>
  <dcterms:created xsi:type="dcterms:W3CDTF">2023-11-08T19:00:56Z</dcterms:created>
  <dcterms:modified xsi:type="dcterms:W3CDTF">2023-11-08T19:55:15Z</dcterms:modified>
</cp:coreProperties>
</file>