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b8611db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b8611db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b8611db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3b8611db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ba1da5965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ba1da5965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ba1da5965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ba1da596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b8611d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b8611d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b8611d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b8611d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b8611db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b8611d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b8611db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b8611db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b8611db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3b8611db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b8611db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3b8611db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Capstone Project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Presentation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Verdana"/>
                <a:ea typeface="Verdana"/>
                <a:cs typeface="Verdana"/>
                <a:sym typeface="Verdana"/>
              </a:rPr>
              <a:t>Notes</a:t>
            </a:r>
            <a:endParaRPr b="1" u="sng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Several layers of arbitrarity are involved in this analysis: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Verdana"/>
              <a:buChar char="○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classification of the venue categories according to usefulness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Verdana"/>
              <a:buChar char="○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coefficients used to compute the scores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Verdana"/>
              <a:buChar char="○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threshold for suitability (as explored in observations)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just">
              <a:spcBef>
                <a:spcPts val="100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Results predicted by this analysis are limited, as more factors are needed to determine a neighborhood's suitability: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Verdana"/>
              <a:buChar char="○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cleanliness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Verdana"/>
              <a:buChar char="○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quality of infrastructures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Verdana"/>
              <a:buChar char="○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real estate's prices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SzPts val="1100"/>
              <a:buFont typeface="Verdana"/>
              <a:buChar char="○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tc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Thanks!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Business Problem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Which factors go into deciding where to buy a new house?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just">
              <a:spcBef>
                <a:spcPts val="160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Is the neighborhood safe?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Is the neighborhood clean and peaceful?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Is the neighborhood well connected to the rest of the city?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Does the neighborhood offer enough resources to satisfy your needs and interests?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…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Let’s focus on the last question, from the point of view of </a:t>
            </a:r>
            <a:r>
              <a:rPr b="1" lang="en">
                <a:latin typeface="Verdana"/>
                <a:ea typeface="Verdana"/>
                <a:cs typeface="Verdana"/>
                <a:sym typeface="Verdana"/>
              </a:rPr>
              <a:t>a new family with small children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.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Data injection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Wikipedia scrape to obtain list of Toronto’s neighborhoods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JSON file import to obtain list of New York’s neighborhoods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FourSquare API query to obtain venue list for each neighborhood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Data transformation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Manual division of venue category into classes according to usefulness: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Not very useful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- Airports, Cocktail Bars, Factories, Souvenir Shops, Stadiums, …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Convenient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- Restaurants, Gas Stations, Laundromats, Movie Theaters, …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Useful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- Grocery Stores, Schools, Pharmacies, Playgrounds, …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Extraction of frequency of each venue category per neighborhood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Computation of neighborhood’s suitability score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Assignment of Suitable/Not suitable label to neighborhoods according to score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Model training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Verdana"/>
                <a:ea typeface="Verdana"/>
                <a:cs typeface="Verdana"/>
                <a:sym typeface="Verdana"/>
              </a:rPr>
              <a:t>Chosen algorithm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		Logistic Regression with parameters: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2743200" rtl="0" algn="just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➢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 = 0.3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2743200" rtl="0" algn="just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➢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solver = liblinear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2743200" rtl="0" algn="just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➢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class weight = balanced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Test fitting on New York’s neighborhoods data subsets, split for training and testing (80/20 ratio)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Final fitting on entire New York’s neighborhoods data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Results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Verdana"/>
                <a:ea typeface="Verdana"/>
                <a:cs typeface="Verdana"/>
                <a:sym typeface="Verdana"/>
              </a:rPr>
              <a:t>Model accuracy</a:t>
            </a:r>
            <a:endParaRPr b="1" u="sng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Jaccard index		0.86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Log loss			0.66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F1 score			0.83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700" y="1491238"/>
            <a:ext cx="3284696" cy="3404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Results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u="sng">
                <a:latin typeface="Verdana"/>
                <a:ea typeface="Verdana"/>
                <a:cs typeface="Verdana"/>
                <a:sym typeface="Verdana"/>
              </a:rPr>
              <a:t>True classification 			VS 			Predicted classification</a:t>
            </a:r>
            <a:endParaRPr b="1" u="sng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950" y="2015700"/>
            <a:ext cx="4320542" cy="3078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629" y="2017488"/>
            <a:ext cx="4250452" cy="3074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Observations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Variation of model’s accuracy metrics against suitability threshold increments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 rotWithShape="1">
          <a:blip r:embed="rId3">
            <a:alphaModFix/>
          </a:blip>
          <a:srcRect b="0" l="8325" r="8831" t="0"/>
          <a:stretch/>
        </p:blipFill>
        <p:spPr>
          <a:xfrm>
            <a:off x="1029338" y="2036075"/>
            <a:ext cx="7575226" cy="298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Verdana"/>
                <a:ea typeface="Verdana"/>
                <a:cs typeface="Verdana"/>
                <a:sym typeface="Verdana"/>
              </a:rPr>
              <a:t>Recap</a:t>
            </a:r>
            <a:endParaRPr b="1" u="sng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Purpose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		Training a ML model to determine a neighborhood's suitability for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45720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 family with babies or small children to live in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Preparation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	- Divided venue categories in classes according to usefulness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			- Assigned a score to each neighborhood based on its venues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			- Determined suitable neighborhoods over a certain score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Model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		Logistic Regression, fitted on New York’s venues data set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latin typeface="Verdana"/>
                <a:ea typeface="Verdana"/>
                <a:cs typeface="Verdana"/>
                <a:sym typeface="Verdana"/>
              </a:rPr>
              <a:t>Prediction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		Classification of Toronto’s neighborhoods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