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57" r:id="rId4"/>
    <p:sldId id="258" r:id="rId5"/>
    <p:sldId id="283" r:id="rId6"/>
    <p:sldId id="259" r:id="rId7"/>
    <p:sldId id="260" r:id="rId8"/>
    <p:sldId id="280" r:id="rId9"/>
    <p:sldId id="265" r:id="rId10"/>
    <p:sldId id="261" r:id="rId11"/>
    <p:sldId id="281" r:id="rId12"/>
    <p:sldId id="262" r:id="rId13"/>
    <p:sldId id="263" r:id="rId14"/>
    <p:sldId id="264" r:id="rId15"/>
    <p:sldId id="266" r:id="rId16"/>
    <p:sldId id="274" r:id="rId17"/>
    <p:sldId id="270" r:id="rId18"/>
    <p:sldId id="272" r:id="rId19"/>
    <p:sldId id="269" r:id="rId20"/>
    <p:sldId id="271" r:id="rId21"/>
    <p:sldId id="275" r:id="rId22"/>
    <p:sldId id="276" r:id="rId23"/>
    <p:sldId id="277"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CC99034-69D7-417E-A121-8668CA7459D1}">
          <p14:sldIdLst>
            <p14:sldId id="256"/>
            <p14:sldId id="279"/>
            <p14:sldId id="257"/>
            <p14:sldId id="258"/>
            <p14:sldId id="283"/>
            <p14:sldId id="259"/>
            <p14:sldId id="260"/>
            <p14:sldId id="280"/>
            <p14:sldId id="265"/>
            <p14:sldId id="261"/>
            <p14:sldId id="281"/>
            <p14:sldId id="262"/>
            <p14:sldId id="263"/>
            <p14:sldId id="264"/>
            <p14:sldId id="266"/>
            <p14:sldId id="274"/>
            <p14:sldId id="270"/>
            <p14:sldId id="272"/>
            <p14:sldId id="269"/>
            <p14:sldId id="271"/>
            <p14:sldId id="275"/>
            <p14:sldId id="276"/>
            <p14:sldId id="277"/>
            <p14:sldId id="278"/>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image" Target="../media/image36.jpg"/><Relationship Id="rId4" Type="http://schemas.openxmlformats.org/officeDocument/2006/relationships/image" Target="../media/image39.jpg"/></Relationships>
</file>

<file path=ppt/diagrams/_rels/data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image" Target="../media/image39.jpg"/></Relationships>
</file>

<file path=ppt/diagrams/_rels/data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image" Target="../media/image34.jpg"/><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diagrams/_rels/data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8.jpg"/><Relationship Id="rId1" Type="http://schemas.openxmlformats.org/officeDocument/2006/relationships/image" Target="../media/image47.jpg"/><Relationship Id="rId4" Type="http://schemas.openxmlformats.org/officeDocument/2006/relationships/image" Target="../media/image49.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image" Target="../media/image36.jpg"/><Relationship Id="rId4" Type="http://schemas.openxmlformats.org/officeDocument/2006/relationships/image" Target="../media/image39.jpg"/></Relationships>
</file>

<file path=ppt/diagrams/_rels/drawing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image" Target="../media/image39.jpg"/></Relationships>
</file>

<file path=ppt/diagrams/_rels/drawing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2.jpg"/><Relationship Id="rId1" Type="http://schemas.openxmlformats.org/officeDocument/2006/relationships/image" Target="../media/image34.jpg"/><Relationship Id="rId6" Type="http://schemas.openxmlformats.org/officeDocument/2006/relationships/image" Target="../media/image44.jpg"/><Relationship Id="rId5" Type="http://schemas.openxmlformats.org/officeDocument/2006/relationships/image" Target="../media/image45.jpg"/><Relationship Id="rId4" Type="http://schemas.openxmlformats.org/officeDocument/2006/relationships/image" Target="../media/image43.jpg"/></Relationships>
</file>

<file path=ppt/diagrams/_rels/drawing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8.jpg"/><Relationship Id="rId1" Type="http://schemas.openxmlformats.org/officeDocument/2006/relationships/image" Target="../media/image47.jpg"/><Relationship Id="rId4" Type="http://schemas.openxmlformats.org/officeDocument/2006/relationships/image" Target="../media/image49.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8599F-2D49-49C2-BBEF-4D8E372DA8AC}"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494E0332-0CE0-4611-A4DA-05FFB6308995}">
      <dgm:prSet/>
      <dgm:spPr/>
      <dgm:t>
        <a:bodyPr/>
        <a:lstStyle/>
        <a:p>
          <a:pPr algn="ctr"/>
          <a:r>
            <a:rPr lang="it-IT" b="1"/>
            <a:t>Classi considerate:</a:t>
          </a:r>
          <a:br>
            <a:rPr lang="it-IT" b="1"/>
          </a:br>
          <a:r>
            <a:rPr lang="it-IT" b="0" i="1"/>
            <a:t>(14)</a:t>
          </a:r>
          <a:endParaRPr lang="en-US" b="0" i="1"/>
        </a:p>
      </dgm:t>
    </dgm:pt>
    <dgm:pt modelId="{35FB7F27-68EF-40C9-A195-4DC142F1D3B9}" type="parTrans" cxnId="{550A1A8A-D0A9-4DEF-BB60-1178161156AF}">
      <dgm:prSet/>
      <dgm:spPr/>
      <dgm:t>
        <a:bodyPr/>
        <a:lstStyle/>
        <a:p>
          <a:endParaRPr lang="en-US"/>
        </a:p>
      </dgm:t>
    </dgm:pt>
    <dgm:pt modelId="{6CB4D9E9-2372-4E3B-B690-51D641C63EEE}" type="sibTrans" cxnId="{550A1A8A-D0A9-4DEF-BB60-1178161156AF}">
      <dgm:prSet/>
      <dgm:spPr/>
      <dgm:t>
        <a:bodyPr/>
        <a:lstStyle/>
        <a:p>
          <a:endParaRPr lang="en-US"/>
        </a:p>
      </dgm:t>
    </dgm:pt>
    <dgm:pt modelId="{006F589F-9420-49E7-B9DF-D9C362748744}">
      <dgm:prSet/>
      <dgm:spPr/>
      <dgm:t>
        <a:bodyPr/>
        <a:lstStyle/>
        <a:p>
          <a:r>
            <a:rPr lang="it-IT"/>
            <a:t>aglio</a:t>
          </a:r>
          <a:endParaRPr lang="en-US"/>
        </a:p>
      </dgm:t>
    </dgm:pt>
    <dgm:pt modelId="{EC657A25-ACF0-4487-9C39-8E0A0DC726BE}" type="parTrans" cxnId="{279BF4CE-D412-4B6B-8D09-0025C8AA1F34}">
      <dgm:prSet/>
      <dgm:spPr/>
      <dgm:t>
        <a:bodyPr/>
        <a:lstStyle/>
        <a:p>
          <a:endParaRPr lang="en-US"/>
        </a:p>
      </dgm:t>
    </dgm:pt>
    <dgm:pt modelId="{4BAC8413-D505-49BF-828E-968777AA79A3}" type="sibTrans" cxnId="{279BF4CE-D412-4B6B-8D09-0025C8AA1F34}">
      <dgm:prSet/>
      <dgm:spPr/>
      <dgm:t>
        <a:bodyPr/>
        <a:lstStyle/>
        <a:p>
          <a:endParaRPr lang="en-US"/>
        </a:p>
      </dgm:t>
    </dgm:pt>
    <dgm:pt modelId="{F7FE7A36-8690-4A00-9365-95B66585211E}">
      <dgm:prSet/>
      <dgm:spPr/>
      <dgm:t>
        <a:bodyPr/>
        <a:lstStyle/>
        <a:p>
          <a:r>
            <a:rPr lang="it-IT"/>
            <a:t>arancia</a:t>
          </a:r>
          <a:endParaRPr lang="en-US"/>
        </a:p>
      </dgm:t>
    </dgm:pt>
    <dgm:pt modelId="{C393E1B7-60D1-4FB3-A553-7B70B7F4C8C0}" type="parTrans" cxnId="{13B771DF-F30A-4D47-8C09-23C7C3CD8299}">
      <dgm:prSet/>
      <dgm:spPr/>
      <dgm:t>
        <a:bodyPr/>
        <a:lstStyle/>
        <a:p>
          <a:endParaRPr lang="en-US"/>
        </a:p>
      </dgm:t>
    </dgm:pt>
    <dgm:pt modelId="{A10378F9-FF50-47A7-A046-B36CC00FDC0D}" type="sibTrans" cxnId="{13B771DF-F30A-4D47-8C09-23C7C3CD8299}">
      <dgm:prSet/>
      <dgm:spPr/>
      <dgm:t>
        <a:bodyPr/>
        <a:lstStyle/>
        <a:p>
          <a:endParaRPr lang="en-US"/>
        </a:p>
      </dgm:t>
    </dgm:pt>
    <dgm:pt modelId="{B9A3D16E-197D-435B-9055-6E1501143F28}">
      <dgm:prSet/>
      <dgm:spPr/>
      <dgm:t>
        <a:bodyPr/>
        <a:lstStyle/>
        <a:p>
          <a:r>
            <a:rPr lang="it-IT"/>
            <a:t>carota</a:t>
          </a:r>
          <a:endParaRPr lang="en-US"/>
        </a:p>
      </dgm:t>
    </dgm:pt>
    <dgm:pt modelId="{33EE3D90-E813-4930-BB2C-BFAACF80AE93}" type="parTrans" cxnId="{A19E70BF-CB1C-4ACF-965F-769EE918E843}">
      <dgm:prSet/>
      <dgm:spPr/>
      <dgm:t>
        <a:bodyPr/>
        <a:lstStyle/>
        <a:p>
          <a:endParaRPr lang="en-US"/>
        </a:p>
      </dgm:t>
    </dgm:pt>
    <dgm:pt modelId="{785C7522-2BED-4A5A-BDEC-855710FA8250}" type="sibTrans" cxnId="{A19E70BF-CB1C-4ACF-965F-769EE918E843}">
      <dgm:prSet/>
      <dgm:spPr/>
      <dgm:t>
        <a:bodyPr/>
        <a:lstStyle/>
        <a:p>
          <a:endParaRPr lang="en-US"/>
        </a:p>
      </dgm:t>
    </dgm:pt>
    <dgm:pt modelId="{106BCB68-2121-43E8-8668-D7D750B664E3}">
      <dgm:prSet/>
      <dgm:spPr/>
      <dgm:t>
        <a:bodyPr/>
        <a:lstStyle/>
        <a:p>
          <a:r>
            <a:rPr lang="it-IT"/>
            <a:t>detersivo</a:t>
          </a:r>
          <a:endParaRPr lang="en-US"/>
        </a:p>
      </dgm:t>
    </dgm:pt>
    <dgm:pt modelId="{0B8C5E03-872A-4314-8832-D89ACAFD3FAB}" type="parTrans" cxnId="{C8373630-0A98-4B40-9371-19BA3AE8CA06}">
      <dgm:prSet/>
      <dgm:spPr/>
      <dgm:t>
        <a:bodyPr/>
        <a:lstStyle/>
        <a:p>
          <a:endParaRPr lang="en-US"/>
        </a:p>
      </dgm:t>
    </dgm:pt>
    <dgm:pt modelId="{BE2611EF-23C0-46DD-B170-8BBDAEEBB4C5}" type="sibTrans" cxnId="{C8373630-0A98-4B40-9371-19BA3AE8CA06}">
      <dgm:prSet/>
      <dgm:spPr/>
      <dgm:t>
        <a:bodyPr/>
        <a:lstStyle/>
        <a:p>
          <a:endParaRPr lang="en-US"/>
        </a:p>
      </dgm:t>
    </dgm:pt>
    <dgm:pt modelId="{0589B26F-6D82-420B-8C05-3AEC94016967}">
      <dgm:prSet/>
      <dgm:spPr/>
      <dgm:t>
        <a:bodyPr/>
        <a:lstStyle/>
        <a:p>
          <a:r>
            <a:rPr lang="it-IT"/>
            <a:t>fagioli</a:t>
          </a:r>
          <a:endParaRPr lang="en-US"/>
        </a:p>
      </dgm:t>
    </dgm:pt>
    <dgm:pt modelId="{E103D61E-5C0C-47F4-8E35-CEA18D0EEF63}" type="parTrans" cxnId="{04E6E89A-762A-48DC-952A-DE3F77012DC2}">
      <dgm:prSet/>
      <dgm:spPr/>
      <dgm:t>
        <a:bodyPr/>
        <a:lstStyle/>
        <a:p>
          <a:endParaRPr lang="en-US"/>
        </a:p>
      </dgm:t>
    </dgm:pt>
    <dgm:pt modelId="{D81E28F1-B3DE-449B-AA83-7985A5336C15}" type="sibTrans" cxnId="{04E6E89A-762A-48DC-952A-DE3F77012DC2}">
      <dgm:prSet/>
      <dgm:spPr/>
      <dgm:t>
        <a:bodyPr/>
        <a:lstStyle/>
        <a:p>
          <a:endParaRPr lang="en-US"/>
        </a:p>
      </dgm:t>
    </dgm:pt>
    <dgm:pt modelId="{6210D894-C975-410F-8C7B-8B4CA75FD92D}">
      <dgm:prSet/>
      <dgm:spPr/>
      <dgm:t>
        <a:bodyPr/>
        <a:lstStyle/>
        <a:p>
          <a:r>
            <a:rPr lang="it-IT"/>
            <a:t>limone</a:t>
          </a:r>
          <a:endParaRPr lang="en-US"/>
        </a:p>
      </dgm:t>
    </dgm:pt>
    <dgm:pt modelId="{6DB34F1D-8A2F-4456-88CD-1B4B271511C4}" type="parTrans" cxnId="{8995FE14-597A-43F0-8BDC-2A086A3B352A}">
      <dgm:prSet/>
      <dgm:spPr/>
      <dgm:t>
        <a:bodyPr/>
        <a:lstStyle/>
        <a:p>
          <a:endParaRPr lang="en-US"/>
        </a:p>
      </dgm:t>
    </dgm:pt>
    <dgm:pt modelId="{30BAE2DD-C992-4039-8640-34A9A31B089E}" type="sibTrans" cxnId="{8995FE14-597A-43F0-8BDC-2A086A3B352A}">
      <dgm:prSet/>
      <dgm:spPr/>
      <dgm:t>
        <a:bodyPr/>
        <a:lstStyle/>
        <a:p>
          <a:endParaRPr lang="en-US"/>
        </a:p>
      </dgm:t>
    </dgm:pt>
    <dgm:pt modelId="{87DC0AFA-E0F5-4467-A81B-1BCECE47B6ED}">
      <dgm:prSet/>
      <dgm:spPr/>
      <dgm:t>
        <a:bodyPr/>
        <a:lstStyle/>
        <a:p>
          <a:r>
            <a:rPr lang="it-IT"/>
            <a:t>mela</a:t>
          </a:r>
          <a:endParaRPr lang="en-US"/>
        </a:p>
      </dgm:t>
    </dgm:pt>
    <dgm:pt modelId="{2C620A55-40A7-424E-841B-AB65B9325E93}" type="parTrans" cxnId="{73E59B99-25DF-4412-AD00-6EFBDF8521DA}">
      <dgm:prSet/>
      <dgm:spPr/>
      <dgm:t>
        <a:bodyPr/>
        <a:lstStyle/>
        <a:p>
          <a:endParaRPr lang="en-US"/>
        </a:p>
      </dgm:t>
    </dgm:pt>
    <dgm:pt modelId="{A0DB0CF5-6075-4662-9B52-7D8DB2E7FD3B}" type="sibTrans" cxnId="{73E59B99-25DF-4412-AD00-6EFBDF8521DA}">
      <dgm:prSet/>
      <dgm:spPr/>
      <dgm:t>
        <a:bodyPr/>
        <a:lstStyle/>
        <a:p>
          <a:endParaRPr lang="en-US"/>
        </a:p>
      </dgm:t>
    </dgm:pt>
    <dgm:pt modelId="{165BDBB6-21E7-41AF-B496-D52BF7A88D5F}">
      <dgm:prSet/>
      <dgm:spPr/>
      <dgm:t>
        <a:bodyPr/>
        <a:lstStyle/>
        <a:p>
          <a:r>
            <a:rPr lang="it-IT"/>
            <a:t>patata</a:t>
          </a:r>
          <a:endParaRPr lang="en-US"/>
        </a:p>
      </dgm:t>
    </dgm:pt>
    <dgm:pt modelId="{793B269E-6FC8-4F5A-B63E-A8ABEA5A3C96}" type="parTrans" cxnId="{7760D614-FB1D-46A8-9595-093802C338D1}">
      <dgm:prSet/>
      <dgm:spPr/>
      <dgm:t>
        <a:bodyPr/>
        <a:lstStyle/>
        <a:p>
          <a:endParaRPr lang="en-US"/>
        </a:p>
      </dgm:t>
    </dgm:pt>
    <dgm:pt modelId="{F65C1DBD-078E-41D0-BDC4-A9E2607E996D}" type="sibTrans" cxnId="{7760D614-FB1D-46A8-9595-093802C338D1}">
      <dgm:prSet/>
      <dgm:spPr/>
      <dgm:t>
        <a:bodyPr/>
        <a:lstStyle/>
        <a:p>
          <a:endParaRPr lang="en-US"/>
        </a:p>
      </dgm:t>
    </dgm:pt>
    <dgm:pt modelId="{30CCB575-742F-4669-AA23-16D65B676A98}">
      <dgm:prSet/>
      <dgm:spPr/>
      <dgm:t>
        <a:bodyPr/>
        <a:lstStyle/>
        <a:p>
          <a:r>
            <a:rPr lang="it-IT"/>
            <a:t>peperone</a:t>
          </a:r>
          <a:endParaRPr lang="en-US"/>
        </a:p>
      </dgm:t>
    </dgm:pt>
    <dgm:pt modelId="{6307E890-91C1-45D5-B4D5-BDDDC46C0EA8}" type="parTrans" cxnId="{44A6FCA9-8BD7-469B-B7EA-1FDC50624C1D}">
      <dgm:prSet/>
      <dgm:spPr/>
      <dgm:t>
        <a:bodyPr/>
        <a:lstStyle/>
        <a:p>
          <a:endParaRPr lang="en-US"/>
        </a:p>
      </dgm:t>
    </dgm:pt>
    <dgm:pt modelId="{8FCCBD7B-31A1-4CAD-8D51-CE669C1046CA}" type="sibTrans" cxnId="{44A6FCA9-8BD7-469B-B7EA-1FDC50624C1D}">
      <dgm:prSet/>
      <dgm:spPr/>
      <dgm:t>
        <a:bodyPr/>
        <a:lstStyle/>
        <a:p>
          <a:endParaRPr lang="en-US"/>
        </a:p>
      </dgm:t>
    </dgm:pt>
    <dgm:pt modelId="{C39CE514-2656-4D87-B7FC-0BE5DE3848EC}">
      <dgm:prSet/>
      <dgm:spPr/>
      <dgm:t>
        <a:bodyPr/>
        <a:lstStyle/>
        <a:p>
          <a:r>
            <a:rPr lang="it-IT"/>
            <a:t>pera</a:t>
          </a:r>
          <a:endParaRPr lang="en-US"/>
        </a:p>
      </dgm:t>
    </dgm:pt>
    <dgm:pt modelId="{3F17C348-786E-4E2A-BD8D-E5934C168386}" type="parTrans" cxnId="{3C11B108-0213-487E-B249-3EE4C54506EC}">
      <dgm:prSet/>
      <dgm:spPr/>
      <dgm:t>
        <a:bodyPr/>
        <a:lstStyle/>
        <a:p>
          <a:endParaRPr lang="en-US"/>
        </a:p>
      </dgm:t>
    </dgm:pt>
    <dgm:pt modelId="{BEE2B509-F963-469A-A410-E1B33BAAECB4}" type="sibTrans" cxnId="{3C11B108-0213-487E-B249-3EE4C54506EC}">
      <dgm:prSet/>
      <dgm:spPr/>
      <dgm:t>
        <a:bodyPr/>
        <a:lstStyle/>
        <a:p>
          <a:endParaRPr lang="en-US"/>
        </a:p>
      </dgm:t>
    </dgm:pt>
    <dgm:pt modelId="{919E5560-756D-4915-8405-2AF834EBFD86}">
      <dgm:prSet/>
      <dgm:spPr/>
      <dgm:t>
        <a:bodyPr/>
        <a:lstStyle/>
        <a:p>
          <a:r>
            <a:rPr lang="it-IT"/>
            <a:t>sgrassatore</a:t>
          </a:r>
          <a:endParaRPr lang="en-US"/>
        </a:p>
      </dgm:t>
    </dgm:pt>
    <dgm:pt modelId="{3AA062C3-CB0E-4CE5-8B3F-D4E923B5E711}" type="parTrans" cxnId="{8D2FABF6-0FD3-4783-8DFC-53EAF3304099}">
      <dgm:prSet/>
      <dgm:spPr/>
      <dgm:t>
        <a:bodyPr/>
        <a:lstStyle/>
        <a:p>
          <a:endParaRPr lang="en-US"/>
        </a:p>
      </dgm:t>
    </dgm:pt>
    <dgm:pt modelId="{C2D7B699-375A-4EFB-8160-2E8DDA26A587}" type="sibTrans" cxnId="{8D2FABF6-0FD3-4783-8DFC-53EAF3304099}">
      <dgm:prSet/>
      <dgm:spPr/>
      <dgm:t>
        <a:bodyPr/>
        <a:lstStyle/>
        <a:p>
          <a:endParaRPr lang="en-US"/>
        </a:p>
      </dgm:t>
    </dgm:pt>
    <dgm:pt modelId="{83EB7B68-CEE9-42A1-A6A5-55E54862347D}">
      <dgm:prSet/>
      <dgm:spPr/>
      <dgm:t>
        <a:bodyPr/>
        <a:lstStyle/>
        <a:p>
          <a:r>
            <a:rPr lang="it-IT"/>
            <a:t>zucchina</a:t>
          </a:r>
          <a:endParaRPr lang="en-US"/>
        </a:p>
      </dgm:t>
    </dgm:pt>
    <dgm:pt modelId="{ADAE0B37-9435-45D5-83CF-4283E5938697}" type="parTrans" cxnId="{039CB931-2D1D-4D94-B8B0-A4AF4C943706}">
      <dgm:prSet/>
      <dgm:spPr/>
      <dgm:t>
        <a:bodyPr/>
        <a:lstStyle/>
        <a:p>
          <a:endParaRPr lang="en-US"/>
        </a:p>
      </dgm:t>
    </dgm:pt>
    <dgm:pt modelId="{A4575F72-A634-406B-AC8D-C7B75D9F1EAE}" type="sibTrans" cxnId="{039CB931-2D1D-4D94-B8B0-A4AF4C943706}">
      <dgm:prSet/>
      <dgm:spPr/>
      <dgm:t>
        <a:bodyPr/>
        <a:lstStyle/>
        <a:p>
          <a:endParaRPr lang="en-US"/>
        </a:p>
      </dgm:t>
    </dgm:pt>
    <dgm:pt modelId="{1FE42F86-3BB3-4878-9E3E-816385B2CB2C}">
      <dgm:prSet/>
      <dgm:spPr/>
      <dgm:t>
        <a:bodyPr/>
        <a:lstStyle/>
        <a:p>
          <a:r>
            <a:rPr lang="it-IT"/>
            <a:t>yogurt</a:t>
          </a:r>
          <a:endParaRPr lang="en-US"/>
        </a:p>
      </dgm:t>
    </dgm:pt>
    <dgm:pt modelId="{0E4DB499-AB11-4418-AD90-BA8A435193C9}" type="parTrans" cxnId="{561AA9B8-8AE0-4B0F-8A56-B144225CAD3C}">
      <dgm:prSet/>
      <dgm:spPr/>
      <dgm:t>
        <a:bodyPr/>
        <a:lstStyle/>
        <a:p>
          <a:endParaRPr lang="en-US"/>
        </a:p>
      </dgm:t>
    </dgm:pt>
    <dgm:pt modelId="{16FDFFA3-A5E9-41D4-AE5F-FC5677B22B88}" type="sibTrans" cxnId="{561AA9B8-8AE0-4B0F-8A56-B144225CAD3C}">
      <dgm:prSet/>
      <dgm:spPr/>
      <dgm:t>
        <a:bodyPr/>
        <a:lstStyle/>
        <a:p>
          <a:endParaRPr lang="en-US"/>
        </a:p>
      </dgm:t>
    </dgm:pt>
    <dgm:pt modelId="{0D828711-A8BA-49DD-A12C-16A3A4070CA9}">
      <dgm:prSet/>
      <dgm:spPr/>
      <dgm:t>
        <a:bodyPr/>
        <a:lstStyle/>
        <a:p>
          <a:r>
            <a:rPr lang="it-IT"/>
            <a:t>melanzana</a:t>
          </a:r>
          <a:endParaRPr lang="en-US"/>
        </a:p>
      </dgm:t>
    </dgm:pt>
    <dgm:pt modelId="{71A6B3D2-1919-4547-B3CF-312355E3E73A}" type="parTrans" cxnId="{313B82F3-9350-47FC-9BBF-91E9A099E933}">
      <dgm:prSet/>
      <dgm:spPr/>
      <dgm:t>
        <a:bodyPr/>
        <a:lstStyle/>
        <a:p>
          <a:endParaRPr lang="en-US"/>
        </a:p>
      </dgm:t>
    </dgm:pt>
    <dgm:pt modelId="{EF158F7B-7F23-4728-B022-3AE609C1E178}" type="sibTrans" cxnId="{313B82F3-9350-47FC-9BBF-91E9A099E933}">
      <dgm:prSet/>
      <dgm:spPr/>
      <dgm:t>
        <a:bodyPr/>
        <a:lstStyle/>
        <a:p>
          <a:endParaRPr lang="en-US"/>
        </a:p>
      </dgm:t>
    </dgm:pt>
    <dgm:pt modelId="{0397569E-3930-4A1D-A14C-6863EE09F43F}" type="pres">
      <dgm:prSet presAssocID="{3158599F-2D49-49C2-BBEF-4D8E372DA8AC}" presName="vert0" presStyleCnt="0">
        <dgm:presLayoutVars>
          <dgm:dir/>
          <dgm:animOne val="branch"/>
          <dgm:animLvl val="lvl"/>
        </dgm:presLayoutVars>
      </dgm:prSet>
      <dgm:spPr/>
    </dgm:pt>
    <dgm:pt modelId="{ABB1FE48-1637-43E1-B9F6-2FFA26845D44}" type="pres">
      <dgm:prSet presAssocID="{494E0332-0CE0-4611-A4DA-05FFB6308995}" presName="thickLine" presStyleLbl="alignNode1" presStyleIdx="0" presStyleCnt="1"/>
      <dgm:spPr/>
    </dgm:pt>
    <dgm:pt modelId="{B8F1D2CE-CC08-4C09-852A-0936933A90D6}" type="pres">
      <dgm:prSet presAssocID="{494E0332-0CE0-4611-A4DA-05FFB6308995}" presName="horz1" presStyleCnt="0"/>
      <dgm:spPr/>
    </dgm:pt>
    <dgm:pt modelId="{B13763E8-67E2-4E80-BBAF-AE73D5469EC9}" type="pres">
      <dgm:prSet presAssocID="{494E0332-0CE0-4611-A4DA-05FFB6308995}" presName="tx1" presStyleLbl="revTx" presStyleIdx="0" presStyleCnt="15"/>
      <dgm:spPr/>
    </dgm:pt>
    <dgm:pt modelId="{5A99AB7B-DA61-41BE-ABAF-89381AF930A6}" type="pres">
      <dgm:prSet presAssocID="{494E0332-0CE0-4611-A4DA-05FFB6308995}" presName="vert1" presStyleCnt="0"/>
      <dgm:spPr/>
    </dgm:pt>
    <dgm:pt modelId="{06E2B83F-B1AC-465D-BAAE-C2BD99F4EB8F}" type="pres">
      <dgm:prSet presAssocID="{006F589F-9420-49E7-B9DF-D9C362748744}" presName="vertSpace2a" presStyleCnt="0"/>
      <dgm:spPr/>
    </dgm:pt>
    <dgm:pt modelId="{8DB77CE3-F67D-4C70-A68E-DFB6318F4F44}" type="pres">
      <dgm:prSet presAssocID="{006F589F-9420-49E7-B9DF-D9C362748744}" presName="horz2" presStyleCnt="0"/>
      <dgm:spPr/>
    </dgm:pt>
    <dgm:pt modelId="{9F3A0865-444F-4ECA-999C-1640228A5582}" type="pres">
      <dgm:prSet presAssocID="{006F589F-9420-49E7-B9DF-D9C362748744}" presName="horzSpace2" presStyleCnt="0"/>
      <dgm:spPr/>
    </dgm:pt>
    <dgm:pt modelId="{4D5276DA-D33B-488F-9B2E-C83521585BAF}" type="pres">
      <dgm:prSet presAssocID="{006F589F-9420-49E7-B9DF-D9C362748744}" presName="tx2" presStyleLbl="revTx" presStyleIdx="1" presStyleCnt="15"/>
      <dgm:spPr/>
    </dgm:pt>
    <dgm:pt modelId="{1668362A-F9DB-4318-BEE2-91634E97EB88}" type="pres">
      <dgm:prSet presAssocID="{006F589F-9420-49E7-B9DF-D9C362748744}" presName="vert2" presStyleCnt="0"/>
      <dgm:spPr/>
    </dgm:pt>
    <dgm:pt modelId="{F011377E-DEDB-4E99-8448-3EAA737C83DB}" type="pres">
      <dgm:prSet presAssocID="{006F589F-9420-49E7-B9DF-D9C362748744}" presName="thinLine2b" presStyleLbl="callout" presStyleIdx="0" presStyleCnt="14"/>
      <dgm:spPr/>
    </dgm:pt>
    <dgm:pt modelId="{55086E27-81CD-4285-BD6C-01699B151D05}" type="pres">
      <dgm:prSet presAssocID="{006F589F-9420-49E7-B9DF-D9C362748744}" presName="vertSpace2b" presStyleCnt="0"/>
      <dgm:spPr/>
    </dgm:pt>
    <dgm:pt modelId="{F3F7AAE1-2B75-4D14-82E7-F0BAC8668EB4}" type="pres">
      <dgm:prSet presAssocID="{F7FE7A36-8690-4A00-9365-95B66585211E}" presName="horz2" presStyleCnt="0"/>
      <dgm:spPr/>
    </dgm:pt>
    <dgm:pt modelId="{6175CC29-FC31-4C36-9A55-8A48FFD8C6BD}" type="pres">
      <dgm:prSet presAssocID="{F7FE7A36-8690-4A00-9365-95B66585211E}" presName="horzSpace2" presStyleCnt="0"/>
      <dgm:spPr/>
    </dgm:pt>
    <dgm:pt modelId="{28B114B5-4EBE-470F-B7EC-53EA0144961B}" type="pres">
      <dgm:prSet presAssocID="{F7FE7A36-8690-4A00-9365-95B66585211E}" presName="tx2" presStyleLbl="revTx" presStyleIdx="2" presStyleCnt="15"/>
      <dgm:spPr/>
    </dgm:pt>
    <dgm:pt modelId="{F881DD49-BC6A-42C5-AEDF-1815EBBFF98C}" type="pres">
      <dgm:prSet presAssocID="{F7FE7A36-8690-4A00-9365-95B66585211E}" presName="vert2" presStyleCnt="0"/>
      <dgm:spPr/>
    </dgm:pt>
    <dgm:pt modelId="{87A0427F-72F7-48B9-81BE-F631438FB16C}" type="pres">
      <dgm:prSet presAssocID="{F7FE7A36-8690-4A00-9365-95B66585211E}" presName="thinLine2b" presStyleLbl="callout" presStyleIdx="1" presStyleCnt="14"/>
      <dgm:spPr/>
    </dgm:pt>
    <dgm:pt modelId="{7B1922E0-D27E-4555-AE64-BC0E5EA66C2C}" type="pres">
      <dgm:prSet presAssocID="{F7FE7A36-8690-4A00-9365-95B66585211E}" presName="vertSpace2b" presStyleCnt="0"/>
      <dgm:spPr/>
    </dgm:pt>
    <dgm:pt modelId="{C64EEF77-6A55-49B0-80FD-14CF343A4969}" type="pres">
      <dgm:prSet presAssocID="{B9A3D16E-197D-435B-9055-6E1501143F28}" presName="horz2" presStyleCnt="0"/>
      <dgm:spPr/>
    </dgm:pt>
    <dgm:pt modelId="{14129C4F-12E8-43BC-8BA6-1339705ED51C}" type="pres">
      <dgm:prSet presAssocID="{B9A3D16E-197D-435B-9055-6E1501143F28}" presName="horzSpace2" presStyleCnt="0"/>
      <dgm:spPr/>
    </dgm:pt>
    <dgm:pt modelId="{D02CA33D-487E-45FB-9C50-F1D73CFCBEF7}" type="pres">
      <dgm:prSet presAssocID="{B9A3D16E-197D-435B-9055-6E1501143F28}" presName="tx2" presStyleLbl="revTx" presStyleIdx="3" presStyleCnt="15"/>
      <dgm:spPr/>
    </dgm:pt>
    <dgm:pt modelId="{958F59DF-5A4E-4F27-820C-1E3D5824E0AB}" type="pres">
      <dgm:prSet presAssocID="{B9A3D16E-197D-435B-9055-6E1501143F28}" presName="vert2" presStyleCnt="0"/>
      <dgm:spPr/>
    </dgm:pt>
    <dgm:pt modelId="{B6F41D98-3870-4519-BF2B-9843566A5B5D}" type="pres">
      <dgm:prSet presAssocID="{B9A3D16E-197D-435B-9055-6E1501143F28}" presName="thinLine2b" presStyleLbl="callout" presStyleIdx="2" presStyleCnt="14"/>
      <dgm:spPr/>
    </dgm:pt>
    <dgm:pt modelId="{1AF92A2D-37B2-4E87-BFAC-10F820410F49}" type="pres">
      <dgm:prSet presAssocID="{B9A3D16E-197D-435B-9055-6E1501143F28}" presName="vertSpace2b" presStyleCnt="0"/>
      <dgm:spPr/>
    </dgm:pt>
    <dgm:pt modelId="{7E460EBC-4BCC-45C7-A2BC-944751A76205}" type="pres">
      <dgm:prSet presAssocID="{106BCB68-2121-43E8-8668-D7D750B664E3}" presName="horz2" presStyleCnt="0"/>
      <dgm:spPr/>
    </dgm:pt>
    <dgm:pt modelId="{79B84ABE-6FF2-4BDE-9B7D-E4CF0754E7DB}" type="pres">
      <dgm:prSet presAssocID="{106BCB68-2121-43E8-8668-D7D750B664E3}" presName="horzSpace2" presStyleCnt="0"/>
      <dgm:spPr/>
    </dgm:pt>
    <dgm:pt modelId="{A96078FA-0B20-44F8-A2C9-124A8B786B66}" type="pres">
      <dgm:prSet presAssocID="{106BCB68-2121-43E8-8668-D7D750B664E3}" presName="tx2" presStyleLbl="revTx" presStyleIdx="4" presStyleCnt="15"/>
      <dgm:spPr/>
    </dgm:pt>
    <dgm:pt modelId="{E2C71EB5-8423-4B39-8CCA-00EA028BDCB0}" type="pres">
      <dgm:prSet presAssocID="{106BCB68-2121-43E8-8668-D7D750B664E3}" presName="vert2" presStyleCnt="0"/>
      <dgm:spPr/>
    </dgm:pt>
    <dgm:pt modelId="{B2E60292-5FCD-427A-AC9E-52A717212C57}" type="pres">
      <dgm:prSet presAssocID="{106BCB68-2121-43E8-8668-D7D750B664E3}" presName="thinLine2b" presStyleLbl="callout" presStyleIdx="3" presStyleCnt="14"/>
      <dgm:spPr/>
    </dgm:pt>
    <dgm:pt modelId="{32CB2F00-2407-4D85-B5C7-6F24BDA85B14}" type="pres">
      <dgm:prSet presAssocID="{106BCB68-2121-43E8-8668-D7D750B664E3}" presName="vertSpace2b" presStyleCnt="0"/>
      <dgm:spPr/>
    </dgm:pt>
    <dgm:pt modelId="{4E9B7A4A-E1F9-4EAD-80FB-E56E896B7721}" type="pres">
      <dgm:prSet presAssocID="{0589B26F-6D82-420B-8C05-3AEC94016967}" presName="horz2" presStyleCnt="0"/>
      <dgm:spPr/>
    </dgm:pt>
    <dgm:pt modelId="{49136463-0ED9-4B5E-9325-FD0445723C8C}" type="pres">
      <dgm:prSet presAssocID="{0589B26F-6D82-420B-8C05-3AEC94016967}" presName="horzSpace2" presStyleCnt="0"/>
      <dgm:spPr/>
    </dgm:pt>
    <dgm:pt modelId="{5870A6F8-C8C5-4E90-A200-482D0309523C}" type="pres">
      <dgm:prSet presAssocID="{0589B26F-6D82-420B-8C05-3AEC94016967}" presName="tx2" presStyleLbl="revTx" presStyleIdx="5" presStyleCnt="15"/>
      <dgm:spPr/>
    </dgm:pt>
    <dgm:pt modelId="{96E5550D-1105-41FA-8531-212EE34DEDC6}" type="pres">
      <dgm:prSet presAssocID="{0589B26F-6D82-420B-8C05-3AEC94016967}" presName="vert2" presStyleCnt="0"/>
      <dgm:spPr/>
    </dgm:pt>
    <dgm:pt modelId="{4EE7434B-CC17-4E5A-B04B-EF7D91A0B043}" type="pres">
      <dgm:prSet presAssocID="{0589B26F-6D82-420B-8C05-3AEC94016967}" presName="thinLine2b" presStyleLbl="callout" presStyleIdx="4" presStyleCnt="14"/>
      <dgm:spPr/>
    </dgm:pt>
    <dgm:pt modelId="{25856400-E893-4B26-935A-BE7C5060E4C2}" type="pres">
      <dgm:prSet presAssocID="{0589B26F-6D82-420B-8C05-3AEC94016967}" presName="vertSpace2b" presStyleCnt="0"/>
      <dgm:spPr/>
    </dgm:pt>
    <dgm:pt modelId="{3B728C7E-4B7E-4EA8-B4CF-8066B749B5D2}" type="pres">
      <dgm:prSet presAssocID="{6210D894-C975-410F-8C7B-8B4CA75FD92D}" presName="horz2" presStyleCnt="0"/>
      <dgm:spPr/>
    </dgm:pt>
    <dgm:pt modelId="{067E2DFD-A616-4144-BC8B-CA8B5E4EC91D}" type="pres">
      <dgm:prSet presAssocID="{6210D894-C975-410F-8C7B-8B4CA75FD92D}" presName="horzSpace2" presStyleCnt="0"/>
      <dgm:spPr/>
    </dgm:pt>
    <dgm:pt modelId="{CC368806-3764-477E-ADF0-1D0E13664E15}" type="pres">
      <dgm:prSet presAssocID="{6210D894-C975-410F-8C7B-8B4CA75FD92D}" presName="tx2" presStyleLbl="revTx" presStyleIdx="6" presStyleCnt="15"/>
      <dgm:spPr/>
    </dgm:pt>
    <dgm:pt modelId="{3FB91786-0619-4D5A-BFE6-E51901024722}" type="pres">
      <dgm:prSet presAssocID="{6210D894-C975-410F-8C7B-8B4CA75FD92D}" presName="vert2" presStyleCnt="0"/>
      <dgm:spPr/>
    </dgm:pt>
    <dgm:pt modelId="{FB04CBA4-3609-4674-9E30-DC76BE3E8EEF}" type="pres">
      <dgm:prSet presAssocID="{6210D894-C975-410F-8C7B-8B4CA75FD92D}" presName="thinLine2b" presStyleLbl="callout" presStyleIdx="5" presStyleCnt="14"/>
      <dgm:spPr/>
    </dgm:pt>
    <dgm:pt modelId="{CB17C00D-321E-4CF1-8D11-70CB9C986CF0}" type="pres">
      <dgm:prSet presAssocID="{6210D894-C975-410F-8C7B-8B4CA75FD92D}" presName="vertSpace2b" presStyleCnt="0"/>
      <dgm:spPr/>
    </dgm:pt>
    <dgm:pt modelId="{81CD5684-A7A4-47F6-B52A-0B0E2E5087B7}" type="pres">
      <dgm:prSet presAssocID="{87DC0AFA-E0F5-4467-A81B-1BCECE47B6ED}" presName="horz2" presStyleCnt="0"/>
      <dgm:spPr/>
    </dgm:pt>
    <dgm:pt modelId="{22D6EDFF-5880-4E6E-BF83-10E90958B98B}" type="pres">
      <dgm:prSet presAssocID="{87DC0AFA-E0F5-4467-A81B-1BCECE47B6ED}" presName="horzSpace2" presStyleCnt="0"/>
      <dgm:spPr/>
    </dgm:pt>
    <dgm:pt modelId="{8865CD95-1355-47E5-A085-8FF5216CDF7B}" type="pres">
      <dgm:prSet presAssocID="{87DC0AFA-E0F5-4467-A81B-1BCECE47B6ED}" presName="tx2" presStyleLbl="revTx" presStyleIdx="7" presStyleCnt="15"/>
      <dgm:spPr/>
    </dgm:pt>
    <dgm:pt modelId="{D3334E65-9763-40A6-8551-C6054F4A0B6F}" type="pres">
      <dgm:prSet presAssocID="{87DC0AFA-E0F5-4467-A81B-1BCECE47B6ED}" presName="vert2" presStyleCnt="0"/>
      <dgm:spPr/>
    </dgm:pt>
    <dgm:pt modelId="{57CFB4C5-18B7-442B-AB5E-736DD378C69F}" type="pres">
      <dgm:prSet presAssocID="{87DC0AFA-E0F5-4467-A81B-1BCECE47B6ED}" presName="thinLine2b" presStyleLbl="callout" presStyleIdx="6" presStyleCnt="14"/>
      <dgm:spPr/>
    </dgm:pt>
    <dgm:pt modelId="{7BFC4616-4488-457C-A47D-3BB5DFF68308}" type="pres">
      <dgm:prSet presAssocID="{87DC0AFA-E0F5-4467-A81B-1BCECE47B6ED}" presName="vertSpace2b" presStyleCnt="0"/>
      <dgm:spPr/>
    </dgm:pt>
    <dgm:pt modelId="{D845E7B6-B22F-4DEE-AD36-00F50DE52980}" type="pres">
      <dgm:prSet presAssocID="{165BDBB6-21E7-41AF-B496-D52BF7A88D5F}" presName="horz2" presStyleCnt="0"/>
      <dgm:spPr/>
    </dgm:pt>
    <dgm:pt modelId="{BA316835-9C8D-45BF-9D2D-DFB43BDB97A7}" type="pres">
      <dgm:prSet presAssocID="{165BDBB6-21E7-41AF-B496-D52BF7A88D5F}" presName="horzSpace2" presStyleCnt="0"/>
      <dgm:spPr/>
    </dgm:pt>
    <dgm:pt modelId="{54904C3A-B9EE-4570-8031-45811F3E664F}" type="pres">
      <dgm:prSet presAssocID="{165BDBB6-21E7-41AF-B496-D52BF7A88D5F}" presName="tx2" presStyleLbl="revTx" presStyleIdx="8" presStyleCnt="15"/>
      <dgm:spPr/>
    </dgm:pt>
    <dgm:pt modelId="{1496A734-368A-4210-ABD2-7334EC1C55D4}" type="pres">
      <dgm:prSet presAssocID="{165BDBB6-21E7-41AF-B496-D52BF7A88D5F}" presName="vert2" presStyleCnt="0"/>
      <dgm:spPr/>
    </dgm:pt>
    <dgm:pt modelId="{FCC1D09E-1D5F-4CFB-A533-32F3ED02282B}" type="pres">
      <dgm:prSet presAssocID="{165BDBB6-21E7-41AF-B496-D52BF7A88D5F}" presName="thinLine2b" presStyleLbl="callout" presStyleIdx="7" presStyleCnt="14"/>
      <dgm:spPr/>
    </dgm:pt>
    <dgm:pt modelId="{AB347A37-0287-4B50-BC99-4590E47EDE66}" type="pres">
      <dgm:prSet presAssocID="{165BDBB6-21E7-41AF-B496-D52BF7A88D5F}" presName="vertSpace2b" presStyleCnt="0"/>
      <dgm:spPr/>
    </dgm:pt>
    <dgm:pt modelId="{EB610BE3-B8C7-4CC3-87C9-0468723B233C}" type="pres">
      <dgm:prSet presAssocID="{30CCB575-742F-4669-AA23-16D65B676A98}" presName="horz2" presStyleCnt="0"/>
      <dgm:spPr/>
    </dgm:pt>
    <dgm:pt modelId="{61A4D279-57E4-4E8D-A6F0-FBAA815CDD65}" type="pres">
      <dgm:prSet presAssocID="{30CCB575-742F-4669-AA23-16D65B676A98}" presName="horzSpace2" presStyleCnt="0"/>
      <dgm:spPr/>
    </dgm:pt>
    <dgm:pt modelId="{263C3000-0356-49F3-A4E1-0C9F4397677B}" type="pres">
      <dgm:prSet presAssocID="{30CCB575-742F-4669-AA23-16D65B676A98}" presName="tx2" presStyleLbl="revTx" presStyleIdx="9" presStyleCnt="15"/>
      <dgm:spPr/>
    </dgm:pt>
    <dgm:pt modelId="{7B3DAD18-48FD-41FC-A8E4-75521E509116}" type="pres">
      <dgm:prSet presAssocID="{30CCB575-742F-4669-AA23-16D65B676A98}" presName="vert2" presStyleCnt="0"/>
      <dgm:spPr/>
    </dgm:pt>
    <dgm:pt modelId="{5C5C77E6-0D24-45D4-A11E-2E8A85DB274F}" type="pres">
      <dgm:prSet presAssocID="{30CCB575-742F-4669-AA23-16D65B676A98}" presName="thinLine2b" presStyleLbl="callout" presStyleIdx="8" presStyleCnt="14"/>
      <dgm:spPr/>
    </dgm:pt>
    <dgm:pt modelId="{C56810F0-A08A-46E8-95E2-EED57F9DE43E}" type="pres">
      <dgm:prSet presAssocID="{30CCB575-742F-4669-AA23-16D65B676A98}" presName="vertSpace2b" presStyleCnt="0"/>
      <dgm:spPr/>
    </dgm:pt>
    <dgm:pt modelId="{E233A6F1-3F8F-449D-8FB3-CD3E3F20D8AC}" type="pres">
      <dgm:prSet presAssocID="{C39CE514-2656-4D87-B7FC-0BE5DE3848EC}" presName="horz2" presStyleCnt="0"/>
      <dgm:spPr/>
    </dgm:pt>
    <dgm:pt modelId="{50BBA66F-3655-4385-905F-9295AC09F1CA}" type="pres">
      <dgm:prSet presAssocID="{C39CE514-2656-4D87-B7FC-0BE5DE3848EC}" presName="horzSpace2" presStyleCnt="0"/>
      <dgm:spPr/>
    </dgm:pt>
    <dgm:pt modelId="{F5EF425B-B9F6-4535-9B16-22144C145B0B}" type="pres">
      <dgm:prSet presAssocID="{C39CE514-2656-4D87-B7FC-0BE5DE3848EC}" presName="tx2" presStyleLbl="revTx" presStyleIdx="10" presStyleCnt="15"/>
      <dgm:spPr/>
    </dgm:pt>
    <dgm:pt modelId="{A30C12C7-C210-4184-A793-38DBF064C137}" type="pres">
      <dgm:prSet presAssocID="{C39CE514-2656-4D87-B7FC-0BE5DE3848EC}" presName="vert2" presStyleCnt="0"/>
      <dgm:spPr/>
    </dgm:pt>
    <dgm:pt modelId="{52BB7C7E-68D0-4240-8407-3F5F3B992E7E}" type="pres">
      <dgm:prSet presAssocID="{C39CE514-2656-4D87-B7FC-0BE5DE3848EC}" presName="thinLine2b" presStyleLbl="callout" presStyleIdx="9" presStyleCnt="14"/>
      <dgm:spPr/>
    </dgm:pt>
    <dgm:pt modelId="{570ED308-C87F-48AC-9CAA-ED4016743428}" type="pres">
      <dgm:prSet presAssocID="{C39CE514-2656-4D87-B7FC-0BE5DE3848EC}" presName="vertSpace2b" presStyleCnt="0"/>
      <dgm:spPr/>
    </dgm:pt>
    <dgm:pt modelId="{5A362DDB-1B41-463A-BE2B-0629CD6C0DD5}" type="pres">
      <dgm:prSet presAssocID="{919E5560-756D-4915-8405-2AF834EBFD86}" presName="horz2" presStyleCnt="0"/>
      <dgm:spPr/>
    </dgm:pt>
    <dgm:pt modelId="{0AB72108-BCA5-4FD2-812C-9CB8983DEE2F}" type="pres">
      <dgm:prSet presAssocID="{919E5560-756D-4915-8405-2AF834EBFD86}" presName="horzSpace2" presStyleCnt="0"/>
      <dgm:spPr/>
    </dgm:pt>
    <dgm:pt modelId="{5E197512-651A-4161-BEDC-4CF563323E93}" type="pres">
      <dgm:prSet presAssocID="{919E5560-756D-4915-8405-2AF834EBFD86}" presName="tx2" presStyleLbl="revTx" presStyleIdx="11" presStyleCnt="15"/>
      <dgm:spPr/>
    </dgm:pt>
    <dgm:pt modelId="{8B78B01C-55A9-4C10-9192-F4FAECB40C82}" type="pres">
      <dgm:prSet presAssocID="{919E5560-756D-4915-8405-2AF834EBFD86}" presName="vert2" presStyleCnt="0"/>
      <dgm:spPr/>
    </dgm:pt>
    <dgm:pt modelId="{7C1355E8-2BDE-4F5E-B392-55BD0B796EA7}" type="pres">
      <dgm:prSet presAssocID="{919E5560-756D-4915-8405-2AF834EBFD86}" presName="thinLine2b" presStyleLbl="callout" presStyleIdx="10" presStyleCnt="14"/>
      <dgm:spPr/>
    </dgm:pt>
    <dgm:pt modelId="{630AFE16-0864-41AF-B6E2-70D4080FDFFD}" type="pres">
      <dgm:prSet presAssocID="{919E5560-756D-4915-8405-2AF834EBFD86}" presName="vertSpace2b" presStyleCnt="0"/>
      <dgm:spPr/>
    </dgm:pt>
    <dgm:pt modelId="{21623D45-182C-491C-B987-7544C04E67D7}" type="pres">
      <dgm:prSet presAssocID="{83EB7B68-CEE9-42A1-A6A5-55E54862347D}" presName="horz2" presStyleCnt="0"/>
      <dgm:spPr/>
    </dgm:pt>
    <dgm:pt modelId="{F326D87F-2421-4836-A36C-9D1FC4FB1B4D}" type="pres">
      <dgm:prSet presAssocID="{83EB7B68-CEE9-42A1-A6A5-55E54862347D}" presName="horzSpace2" presStyleCnt="0"/>
      <dgm:spPr/>
    </dgm:pt>
    <dgm:pt modelId="{B1F55D1D-2F2E-45B7-9E9D-02ECB862E317}" type="pres">
      <dgm:prSet presAssocID="{83EB7B68-CEE9-42A1-A6A5-55E54862347D}" presName="tx2" presStyleLbl="revTx" presStyleIdx="12" presStyleCnt="15"/>
      <dgm:spPr/>
    </dgm:pt>
    <dgm:pt modelId="{545D16B3-7C1D-42AA-911D-DEF14FA95802}" type="pres">
      <dgm:prSet presAssocID="{83EB7B68-CEE9-42A1-A6A5-55E54862347D}" presName="vert2" presStyleCnt="0"/>
      <dgm:spPr/>
    </dgm:pt>
    <dgm:pt modelId="{E07FCCE9-E9B9-4EFF-BA71-4D469E709929}" type="pres">
      <dgm:prSet presAssocID="{83EB7B68-CEE9-42A1-A6A5-55E54862347D}" presName="thinLine2b" presStyleLbl="callout" presStyleIdx="11" presStyleCnt="14"/>
      <dgm:spPr/>
    </dgm:pt>
    <dgm:pt modelId="{AAD790E4-5D19-4EE0-9BD2-54865DEE530B}" type="pres">
      <dgm:prSet presAssocID="{83EB7B68-CEE9-42A1-A6A5-55E54862347D}" presName="vertSpace2b" presStyleCnt="0"/>
      <dgm:spPr/>
    </dgm:pt>
    <dgm:pt modelId="{54B59BF7-6345-4459-A0AE-BDC81DD0CCB1}" type="pres">
      <dgm:prSet presAssocID="{1FE42F86-3BB3-4878-9E3E-816385B2CB2C}" presName="horz2" presStyleCnt="0"/>
      <dgm:spPr/>
    </dgm:pt>
    <dgm:pt modelId="{0D79D5B4-7AE7-4337-8583-2C8255EFD9F4}" type="pres">
      <dgm:prSet presAssocID="{1FE42F86-3BB3-4878-9E3E-816385B2CB2C}" presName="horzSpace2" presStyleCnt="0"/>
      <dgm:spPr/>
    </dgm:pt>
    <dgm:pt modelId="{D10F177F-D02F-4189-8132-781BC0511EBA}" type="pres">
      <dgm:prSet presAssocID="{1FE42F86-3BB3-4878-9E3E-816385B2CB2C}" presName="tx2" presStyleLbl="revTx" presStyleIdx="13" presStyleCnt="15"/>
      <dgm:spPr/>
    </dgm:pt>
    <dgm:pt modelId="{A0E7799C-8871-41AB-9C19-B8958330C1F1}" type="pres">
      <dgm:prSet presAssocID="{1FE42F86-3BB3-4878-9E3E-816385B2CB2C}" presName="vert2" presStyleCnt="0"/>
      <dgm:spPr/>
    </dgm:pt>
    <dgm:pt modelId="{775C4112-9065-43BF-AB71-5760500DC70C}" type="pres">
      <dgm:prSet presAssocID="{1FE42F86-3BB3-4878-9E3E-816385B2CB2C}" presName="thinLine2b" presStyleLbl="callout" presStyleIdx="12" presStyleCnt="14"/>
      <dgm:spPr/>
    </dgm:pt>
    <dgm:pt modelId="{80F5707C-4EBB-481C-B920-B3B78FF4F964}" type="pres">
      <dgm:prSet presAssocID="{1FE42F86-3BB3-4878-9E3E-816385B2CB2C}" presName="vertSpace2b" presStyleCnt="0"/>
      <dgm:spPr/>
    </dgm:pt>
    <dgm:pt modelId="{4DDFF135-5CED-4158-A1AF-253DE92187E0}" type="pres">
      <dgm:prSet presAssocID="{0D828711-A8BA-49DD-A12C-16A3A4070CA9}" presName="horz2" presStyleCnt="0"/>
      <dgm:spPr/>
    </dgm:pt>
    <dgm:pt modelId="{78C85D3A-CCBC-4FF0-B68E-D661D26C8C40}" type="pres">
      <dgm:prSet presAssocID="{0D828711-A8BA-49DD-A12C-16A3A4070CA9}" presName="horzSpace2" presStyleCnt="0"/>
      <dgm:spPr/>
    </dgm:pt>
    <dgm:pt modelId="{5B96EB71-59AE-4A14-9E80-6F2A4D4FEBFF}" type="pres">
      <dgm:prSet presAssocID="{0D828711-A8BA-49DD-A12C-16A3A4070CA9}" presName="tx2" presStyleLbl="revTx" presStyleIdx="14" presStyleCnt="15"/>
      <dgm:spPr/>
    </dgm:pt>
    <dgm:pt modelId="{84A40686-2F2E-48CF-8EC3-3B48E663D329}" type="pres">
      <dgm:prSet presAssocID="{0D828711-A8BA-49DD-A12C-16A3A4070CA9}" presName="vert2" presStyleCnt="0"/>
      <dgm:spPr/>
    </dgm:pt>
    <dgm:pt modelId="{6FB23CEF-4708-4028-8F5A-D743DFBB6F82}" type="pres">
      <dgm:prSet presAssocID="{0D828711-A8BA-49DD-A12C-16A3A4070CA9}" presName="thinLine2b" presStyleLbl="callout" presStyleIdx="13" presStyleCnt="14"/>
      <dgm:spPr/>
    </dgm:pt>
    <dgm:pt modelId="{FA6B4DE5-E390-4BE1-A847-DA1622B052DC}" type="pres">
      <dgm:prSet presAssocID="{0D828711-A8BA-49DD-A12C-16A3A4070CA9}" presName="vertSpace2b" presStyleCnt="0"/>
      <dgm:spPr/>
    </dgm:pt>
  </dgm:ptLst>
  <dgm:cxnLst>
    <dgm:cxn modelId="{3C11B108-0213-487E-B249-3EE4C54506EC}" srcId="{494E0332-0CE0-4611-A4DA-05FFB6308995}" destId="{C39CE514-2656-4D87-B7FC-0BE5DE3848EC}" srcOrd="9" destOrd="0" parTransId="{3F17C348-786E-4E2A-BD8D-E5934C168386}" sibTransId="{BEE2B509-F963-469A-A410-E1B33BAAECB4}"/>
    <dgm:cxn modelId="{7760D614-FB1D-46A8-9595-093802C338D1}" srcId="{494E0332-0CE0-4611-A4DA-05FFB6308995}" destId="{165BDBB6-21E7-41AF-B496-D52BF7A88D5F}" srcOrd="7" destOrd="0" parTransId="{793B269E-6FC8-4F5A-B63E-A8ABEA5A3C96}" sibTransId="{F65C1DBD-078E-41D0-BDC4-A9E2607E996D}"/>
    <dgm:cxn modelId="{8995FE14-597A-43F0-8BDC-2A086A3B352A}" srcId="{494E0332-0CE0-4611-A4DA-05FFB6308995}" destId="{6210D894-C975-410F-8C7B-8B4CA75FD92D}" srcOrd="5" destOrd="0" parTransId="{6DB34F1D-8A2F-4456-88CD-1B4B271511C4}" sibTransId="{30BAE2DD-C992-4039-8640-34A9A31B089E}"/>
    <dgm:cxn modelId="{1E6B7F23-E4DD-4ABA-9B36-A632E485B3FD}" type="presOf" srcId="{0D828711-A8BA-49DD-A12C-16A3A4070CA9}" destId="{5B96EB71-59AE-4A14-9E80-6F2A4D4FEBFF}" srcOrd="0" destOrd="0" presId="urn:microsoft.com/office/officeart/2008/layout/LinedList"/>
    <dgm:cxn modelId="{8DD14E27-E00D-4CDB-BFDF-58D8383AC448}" type="presOf" srcId="{3158599F-2D49-49C2-BBEF-4D8E372DA8AC}" destId="{0397569E-3930-4A1D-A14C-6863EE09F43F}" srcOrd="0" destOrd="0" presId="urn:microsoft.com/office/officeart/2008/layout/LinedList"/>
    <dgm:cxn modelId="{B7322C2A-21C4-4904-9705-775EAB8C6646}" type="presOf" srcId="{C39CE514-2656-4D87-B7FC-0BE5DE3848EC}" destId="{F5EF425B-B9F6-4535-9B16-22144C145B0B}" srcOrd="0" destOrd="0" presId="urn:microsoft.com/office/officeart/2008/layout/LinedList"/>
    <dgm:cxn modelId="{C8373630-0A98-4B40-9371-19BA3AE8CA06}" srcId="{494E0332-0CE0-4611-A4DA-05FFB6308995}" destId="{106BCB68-2121-43E8-8668-D7D750B664E3}" srcOrd="3" destOrd="0" parTransId="{0B8C5E03-872A-4314-8832-D89ACAFD3FAB}" sibTransId="{BE2611EF-23C0-46DD-B170-8BBDAEEBB4C5}"/>
    <dgm:cxn modelId="{039CB931-2D1D-4D94-B8B0-A4AF4C943706}" srcId="{494E0332-0CE0-4611-A4DA-05FFB6308995}" destId="{83EB7B68-CEE9-42A1-A6A5-55E54862347D}" srcOrd="11" destOrd="0" parTransId="{ADAE0B37-9435-45D5-83CF-4283E5938697}" sibTransId="{A4575F72-A634-406B-AC8D-C7B75D9F1EAE}"/>
    <dgm:cxn modelId="{1CEFA367-050F-4653-8525-89804CDB87D4}" type="presOf" srcId="{0589B26F-6D82-420B-8C05-3AEC94016967}" destId="{5870A6F8-C8C5-4E90-A200-482D0309523C}" srcOrd="0" destOrd="0" presId="urn:microsoft.com/office/officeart/2008/layout/LinedList"/>
    <dgm:cxn modelId="{653F1E6B-A874-4C22-BC1D-E98F705DA55F}" type="presOf" srcId="{F7FE7A36-8690-4A00-9365-95B66585211E}" destId="{28B114B5-4EBE-470F-B7EC-53EA0144961B}" srcOrd="0" destOrd="0" presId="urn:microsoft.com/office/officeart/2008/layout/LinedList"/>
    <dgm:cxn modelId="{729B1D7B-BD32-4090-8C1A-93DBC8C79D43}" type="presOf" srcId="{106BCB68-2121-43E8-8668-D7D750B664E3}" destId="{A96078FA-0B20-44F8-A2C9-124A8B786B66}" srcOrd="0" destOrd="0" presId="urn:microsoft.com/office/officeart/2008/layout/LinedList"/>
    <dgm:cxn modelId="{2C535F80-836D-4EBE-AAAA-98D18E2821B6}" type="presOf" srcId="{83EB7B68-CEE9-42A1-A6A5-55E54862347D}" destId="{B1F55D1D-2F2E-45B7-9E9D-02ECB862E317}" srcOrd="0" destOrd="0" presId="urn:microsoft.com/office/officeart/2008/layout/LinedList"/>
    <dgm:cxn modelId="{4BC2CF82-AC80-4AC9-8D78-6BC88EEC70B4}" type="presOf" srcId="{B9A3D16E-197D-435B-9055-6E1501143F28}" destId="{D02CA33D-487E-45FB-9C50-F1D73CFCBEF7}" srcOrd="0" destOrd="0" presId="urn:microsoft.com/office/officeart/2008/layout/LinedList"/>
    <dgm:cxn modelId="{550A1A8A-D0A9-4DEF-BB60-1178161156AF}" srcId="{3158599F-2D49-49C2-BBEF-4D8E372DA8AC}" destId="{494E0332-0CE0-4611-A4DA-05FFB6308995}" srcOrd="0" destOrd="0" parTransId="{35FB7F27-68EF-40C9-A195-4DC142F1D3B9}" sibTransId="{6CB4D9E9-2372-4E3B-B690-51D641C63EEE}"/>
    <dgm:cxn modelId="{CC0D2F92-3C32-4114-84D5-D820D305CCE2}" type="presOf" srcId="{30CCB575-742F-4669-AA23-16D65B676A98}" destId="{263C3000-0356-49F3-A4E1-0C9F4397677B}" srcOrd="0" destOrd="0" presId="urn:microsoft.com/office/officeart/2008/layout/LinedList"/>
    <dgm:cxn modelId="{3B71F392-08D3-4FBF-AFF8-AAE0CBA2CA13}" type="presOf" srcId="{1FE42F86-3BB3-4878-9E3E-816385B2CB2C}" destId="{D10F177F-D02F-4189-8132-781BC0511EBA}" srcOrd="0" destOrd="0" presId="urn:microsoft.com/office/officeart/2008/layout/LinedList"/>
    <dgm:cxn modelId="{F5D8B695-8A29-4F82-8A2C-3693D011D2AD}" type="presOf" srcId="{006F589F-9420-49E7-B9DF-D9C362748744}" destId="{4D5276DA-D33B-488F-9B2E-C83521585BAF}" srcOrd="0" destOrd="0" presId="urn:microsoft.com/office/officeart/2008/layout/LinedList"/>
    <dgm:cxn modelId="{73E59B99-25DF-4412-AD00-6EFBDF8521DA}" srcId="{494E0332-0CE0-4611-A4DA-05FFB6308995}" destId="{87DC0AFA-E0F5-4467-A81B-1BCECE47B6ED}" srcOrd="6" destOrd="0" parTransId="{2C620A55-40A7-424E-841B-AB65B9325E93}" sibTransId="{A0DB0CF5-6075-4662-9B52-7D8DB2E7FD3B}"/>
    <dgm:cxn modelId="{04E6E89A-762A-48DC-952A-DE3F77012DC2}" srcId="{494E0332-0CE0-4611-A4DA-05FFB6308995}" destId="{0589B26F-6D82-420B-8C05-3AEC94016967}" srcOrd="4" destOrd="0" parTransId="{E103D61E-5C0C-47F4-8E35-CEA18D0EEF63}" sibTransId="{D81E28F1-B3DE-449B-AA83-7985A5336C15}"/>
    <dgm:cxn modelId="{44A6FCA9-8BD7-469B-B7EA-1FDC50624C1D}" srcId="{494E0332-0CE0-4611-A4DA-05FFB6308995}" destId="{30CCB575-742F-4669-AA23-16D65B676A98}" srcOrd="8" destOrd="0" parTransId="{6307E890-91C1-45D5-B4D5-BDDDC46C0EA8}" sibTransId="{8FCCBD7B-31A1-4CAD-8D51-CE669C1046CA}"/>
    <dgm:cxn modelId="{561AA9B8-8AE0-4B0F-8A56-B144225CAD3C}" srcId="{494E0332-0CE0-4611-A4DA-05FFB6308995}" destId="{1FE42F86-3BB3-4878-9E3E-816385B2CB2C}" srcOrd="12" destOrd="0" parTransId="{0E4DB499-AB11-4418-AD90-BA8A435193C9}" sibTransId="{16FDFFA3-A5E9-41D4-AE5F-FC5677B22B88}"/>
    <dgm:cxn modelId="{A19E70BF-CB1C-4ACF-965F-769EE918E843}" srcId="{494E0332-0CE0-4611-A4DA-05FFB6308995}" destId="{B9A3D16E-197D-435B-9055-6E1501143F28}" srcOrd="2" destOrd="0" parTransId="{33EE3D90-E813-4930-BB2C-BFAACF80AE93}" sibTransId="{785C7522-2BED-4A5A-BDEC-855710FA8250}"/>
    <dgm:cxn modelId="{035508C2-3B4D-47A5-9113-2F20559DEB4D}" type="presOf" srcId="{494E0332-0CE0-4611-A4DA-05FFB6308995}" destId="{B13763E8-67E2-4E80-BBAF-AE73D5469EC9}" srcOrd="0" destOrd="0" presId="urn:microsoft.com/office/officeart/2008/layout/LinedList"/>
    <dgm:cxn modelId="{335675C9-DB30-4436-BEC1-887AC92046C8}" type="presOf" srcId="{165BDBB6-21E7-41AF-B496-D52BF7A88D5F}" destId="{54904C3A-B9EE-4570-8031-45811F3E664F}" srcOrd="0" destOrd="0" presId="urn:microsoft.com/office/officeart/2008/layout/LinedList"/>
    <dgm:cxn modelId="{279BF4CE-D412-4B6B-8D09-0025C8AA1F34}" srcId="{494E0332-0CE0-4611-A4DA-05FFB6308995}" destId="{006F589F-9420-49E7-B9DF-D9C362748744}" srcOrd="0" destOrd="0" parTransId="{EC657A25-ACF0-4487-9C39-8E0A0DC726BE}" sibTransId="{4BAC8413-D505-49BF-828E-968777AA79A3}"/>
    <dgm:cxn modelId="{13B771DF-F30A-4D47-8C09-23C7C3CD8299}" srcId="{494E0332-0CE0-4611-A4DA-05FFB6308995}" destId="{F7FE7A36-8690-4A00-9365-95B66585211E}" srcOrd="1" destOrd="0" parTransId="{C393E1B7-60D1-4FB3-A553-7B70B7F4C8C0}" sibTransId="{A10378F9-FF50-47A7-A046-B36CC00FDC0D}"/>
    <dgm:cxn modelId="{8DDC3EED-610C-44EA-9176-C873C21F2735}" type="presOf" srcId="{6210D894-C975-410F-8C7B-8B4CA75FD92D}" destId="{CC368806-3764-477E-ADF0-1D0E13664E15}" srcOrd="0" destOrd="0" presId="urn:microsoft.com/office/officeart/2008/layout/LinedList"/>
    <dgm:cxn modelId="{313B82F3-9350-47FC-9BBF-91E9A099E933}" srcId="{494E0332-0CE0-4611-A4DA-05FFB6308995}" destId="{0D828711-A8BA-49DD-A12C-16A3A4070CA9}" srcOrd="13" destOrd="0" parTransId="{71A6B3D2-1919-4547-B3CF-312355E3E73A}" sibTransId="{EF158F7B-7F23-4728-B022-3AE609C1E178}"/>
    <dgm:cxn modelId="{8D2FABF6-0FD3-4783-8DFC-53EAF3304099}" srcId="{494E0332-0CE0-4611-A4DA-05FFB6308995}" destId="{919E5560-756D-4915-8405-2AF834EBFD86}" srcOrd="10" destOrd="0" parTransId="{3AA062C3-CB0E-4CE5-8B3F-D4E923B5E711}" sibTransId="{C2D7B699-375A-4EFB-8160-2E8DDA26A587}"/>
    <dgm:cxn modelId="{F39FE0F9-7856-41A7-B548-406DE8019743}" type="presOf" srcId="{87DC0AFA-E0F5-4467-A81B-1BCECE47B6ED}" destId="{8865CD95-1355-47E5-A085-8FF5216CDF7B}" srcOrd="0" destOrd="0" presId="urn:microsoft.com/office/officeart/2008/layout/LinedList"/>
    <dgm:cxn modelId="{E2C3EFFE-7C2D-45DE-84C1-0F5C62B47FCF}" type="presOf" srcId="{919E5560-756D-4915-8405-2AF834EBFD86}" destId="{5E197512-651A-4161-BEDC-4CF563323E93}" srcOrd="0" destOrd="0" presId="urn:microsoft.com/office/officeart/2008/layout/LinedList"/>
    <dgm:cxn modelId="{B2275739-60E5-4F46-B70B-2028E2C89F30}" type="presParOf" srcId="{0397569E-3930-4A1D-A14C-6863EE09F43F}" destId="{ABB1FE48-1637-43E1-B9F6-2FFA26845D44}" srcOrd="0" destOrd="0" presId="urn:microsoft.com/office/officeart/2008/layout/LinedList"/>
    <dgm:cxn modelId="{7A0FA504-7534-40F0-9E58-095C5C4C6ED0}" type="presParOf" srcId="{0397569E-3930-4A1D-A14C-6863EE09F43F}" destId="{B8F1D2CE-CC08-4C09-852A-0936933A90D6}" srcOrd="1" destOrd="0" presId="urn:microsoft.com/office/officeart/2008/layout/LinedList"/>
    <dgm:cxn modelId="{543B91D9-556E-40C6-8DF3-24E7F6716BC7}" type="presParOf" srcId="{B8F1D2CE-CC08-4C09-852A-0936933A90D6}" destId="{B13763E8-67E2-4E80-BBAF-AE73D5469EC9}" srcOrd="0" destOrd="0" presId="urn:microsoft.com/office/officeart/2008/layout/LinedList"/>
    <dgm:cxn modelId="{6C2AF137-F68A-4EA6-A6CD-F5917A97E5CD}" type="presParOf" srcId="{B8F1D2CE-CC08-4C09-852A-0936933A90D6}" destId="{5A99AB7B-DA61-41BE-ABAF-89381AF930A6}" srcOrd="1" destOrd="0" presId="urn:microsoft.com/office/officeart/2008/layout/LinedList"/>
    <dgm:cxn modelId="{DCEABC35-C36B-4147-AA33-833CE42C19D9}" type="presParOf" srcId="{5A99AB7B-DA61-41BE-ABAF-89381AF930A6}" destId="{06E2B83F-B1AC-465D-BAAE-C2BD99F4EB8F}" srcOrd="0" destOrd="0" presId="urn:microsoft.com/office/officeart/2008/layout/LinedList"/>
    <dgm:cxn modelId="{7BF5648A-397E-40EC-8E50-7A7F8385E2B4}" type="presParOf" srcId="{5A99AB7B-DA61-41BE-ABAF-89381AF930A6}" destId="{8DB77CE3-F67D-4C70-A68E-DFB6318F4F44}" srcOrd="1" destOrd="0" presId="urn:microsoft.com/office/officeart/2008/layout/LinedList"/>
    <dgm:cxn modelId="{1C7245AC-2F31-4B03-AF7A-DC498C5BEA69}" type="presParOf" srcId="{8DB77CE3-F67D-4C70-A68E-DFB6318F4F44}" destId="{9F3A0865-444F-4ECA-999C-1640228A5582}" srcOrd="0" destOrd="0" presId="urn:microsoft.com/office/officeart/2008/layout/LinedList"/>
    <dgm:cxn modelId="{5FBC5F4B-BBFB-4027-8AD4-D9561BB514BF}" type="presParOf" srcId="{8DB77CE3-F67D-4C70-A68E-DFB6318F4F44}" destId="{4D5276DA-D33B-488F-9B2E-C83521585BAF}" srcOrd="1" destOrd="0" presId="urn:microsoft.com/office/officeart/2008/layout/LinedList"/>
    <dgm:cxn modelId="{445A3114-2154-4E4C-9DC0-8230BD9671AC}" type="presParOf" srcId="{8DB77CE3-F67D-4C70-A68E-DFB6318F4F44}" destId="{1668362A-F9DB-4318-BEE2-91634E97EB88}" srcOrd="2" destOrd="0" presId="urn:microsoft.com/office/officeart/2008/layout/LinedList"/>
    <dgm:cxn modelId="{2462D8EB-E46C-410E-9372-0488761753BC}" type="presParOf" srcId="{5A99AB7B-DA61-41BE-ABAF-89381AF930A6}" destId="{F011377E-DEDB-4E99-8448-3EAA737C83DB}" srcOrd="2" destOrd="0" presId="urn:microsoft.com/office/officeart/2008/layout/LinedList"/>
    <dgm:cxn modelId="{7EA11B19-D232-4D6F-BCD1-659E90625D93}" type="presParOf" srcId="{5A99AB7B-DA61-41BE-ABAF-89381AF930A6}" destId="{55086E27-81CD-4285-BD6C-01699B151D05}" srcOrd="3" destOrd="0" presId="urn:microsoft.com/office/officeart/2008/layout/LinedList"/>
    <dgm:cxn modelId="{856B06E2-1390-4188-95CF-DAE25467F2BA}" type="presParOf" srcId="{5A99AB7B-DA61-41BE-ABAF-89381AF930A6}" destId="{F3F7AAE1-2B75-4D14-82E7-F0BAC8668EB4}" srcOrd="4" destOrd="0" presId="urn:microsoft.com/office/officeart/2008/layout/LinedList"/>
    <dgm:cxn modelId="{CBE81EAA-8E52-468A-A975-A7F4E8326ED1}" type="presParOf" srcId="{F3F7AAE1-2B75-4D14-82E7-F0BAC8668EB4}" destId="{6175CC29-FC31-4C36-9A55-8A48FFD8C6BD}" srcOrd="0" destOrd="0" presId="urn:microsoft.com/office/officeart/2008/layout/LinedList"/>
    <dgm:cxn modelId="{4892CD33-23B1-4AFF-8B6B-E5F48F94B72F}" type="presParOf" srcId="{F3F7AAE1-2B75-4D14-82E7-F0BAC8668EB4}" destId="{28B114B5-4EBE-470F-B7EC-53EA0144961B}" srcOrd="1" destOrd="0" presId="urn:microsoft.com/office/officeart/2008/layout/LinedList"/>
    <dgm:cxn modelId="{7C2676DC-622C-40EC-AE23-856AC690C4F7}" type="presParOf" srcId="{F3F7AAE1-2B75-4D14-82E7-F0BAC8668EB4}" destId="{F881DD49-BC6A-42C5-AEDF-1815EBBFF98C}" srcOrd="2" destOrd="0" presId="urn:microsoft.com/office/officeart/2008/layout/LinedList"/>
    <dgm:cxn modelId="{180F0F9E-BA17-4C4A-9775-D6624809451C}" type="presParOf" srcId="{5A99AB7B-DA61-41BE-ABAF-89381AF930A6}" destId="{87A0427F-72F7-48B9-81BE-F631438FB16C}" srcOrd="5" destOrd="0" presId="urn:microsoft.com/office/officeart/2008/layout/LinedList"/>
    <dgm:cxn modelId="{1395BBB4-B3AC-450F-B871-2967CB0A11FA}" type="presParOf" srcId="{5A99AB7B-DA61-41BE-ABAF-89381AF930A6}" destId="{7B1922E0-D27E-4555-AE64-BC0E5EA66C2C}" srcOrd="6" destOrd="0" presId="urn:microsoft.com/office/officeart/2008/layout/LinedList"/>
    <dgm:cxn modelId="{ED6D2A36-C5E4-4E95-86F4-41D19D8A2EF7}" type="presParOf" srcId="{5A99AB7B-DA61-41BE-ABAF-89381AF930A6}" destId="{C64EEF77-6A55-49B0-80FD-14CF343A4969}" srcOrd="7" destOrd="0" presId="urn:microsoft.com/office/officeart/2008/layout/LinedList"/>
    <dgm:cxn modelId="{CCD6AEDF-2FD9-4C26-8AB7-F994874409A1}" type="presParOf" srcId="{C64EEF77-6A55-49B0-80FD-14CF343A4969}" destId="{14129C4F-12E8-43BC-8BA6-1339705ED51C}" srcOrd="0" destOrd="0" presId="urn:microsoft.com/office/officeart/2008/layout/LinedList"/>
    <dgm:cxn modelId="{32D34382-71B7-4310-B0DD-E3D70A83C894}" type="presParOf" srcId="{C64EEF77-6A55-49B0-80FD-14CF343A4969}" destId="{D02CA33D-487E-45FB-9C50-F1D73CFCBEF7}" srcOrd="1" destOrd="0" presId="urn:microsoft.com/office/officeart/2008/layout/LinedList"/>
    <dgm:cxn modelId="{B6C93523-707B-483A-A1FA-CA6BEF9DEB4C}" type="presParOf" srcId="{C64EEF77-6A55-49B0-80FD-14CF343A4969}" destId="{958F59DF-5A4E-4F27-820C-1E3D5824E0AB}" srcOrd="2" destOrd="0" presId="urn:microsoft.com/office/officeart/2008/layout/LinedList"/>
    <dgm:cxn modelId="{FE69A4A7-21CD-4402-BE34-6E4457580AC3}" type="presParOf" srcId="{5A99AB7B-DA61-41BE-ABAF-89381AF930A6}" destId="{B6F41D98-3870-4519-BF2B-9843566A5B5D}" srcOrd="8" destOrd="0" presId="urn:microsoft.com/office/officeart/2008/layout/LinedList"/>
    <dgm:cxn modelId="{099E065C-B7A2-49C9-B4FA-A08E52AA5AB0}" type="presParOf" srcId="{5A99AB7B-DA61-41BE-ABAF-89381AF930A6}" destId="{1AF92A2D-37B2-4E87-BFAC-10F820410F49}" srcOrd="9" destOrd="0" presId="urn:microsoft.com/office/officeart/2008/layout/LinedList"/>
    <dgm:cxn modelId="{7C8702C7-A836-4B8B-836A-2C028B05C16C}" type="presParOf" srcId="{5A99AB7B-DA61-41BE-ABAF-89381AF930A6}" destId="{7E460EBC-4BCC-45C7-A2BC-944751A76205}" srcOrd="10" destOrd="0" presId="urn:microsoft.com/office/officeart/2008/layout/LinedList"/>
    <dgm:cxn modelId="{D5FB9661-536A-46E1-AE1C-75ED8DB75100}" type="presParOf" srcId="{7E460EBC-4BCC-45C7-A2BC-944751A76205}" destId="{79B84ABE-6FF2-4BDE-9B7D-E4CF0754E7DB}" srcOrd="0" destOrd="0" presId="urn:microsoft.com/office/officeart/2008/layout/LinedList"/>
    <dgm:cxn modelId="{2286DFFC-339B-451A-AC88-D47AA8AFEFC5}" type="presParOf" srcId="{7E460EBC-4BCC-45C7-A2BC-944751A76205}" destId="{A96078FA-0B20-44F8-A2C9-124A8B786B66}" srcOrd="1" destOrd="0" presId="urn:microsoft.com/office/officeart/2008/layout/LinedList"/>
    <dgm:cxn modelId="{8EB43B79-B0F7-4B40-9E89-117D9C69FE17}" type="presParOf" srcId="{7E460EBC-4BCC-45C7-A2BC-944751A76205}" destId="{E2C71EB5-8423-4B39-8CCA-00EA028BDCB0}" srcOrd="2" destOrd="0" presId="urn:microsoft.com/office/officeart/2008/layout/LinedList"/>
    <dgm:cxn modelId="{9596508F-4B05-4057-AC22-4E128330B3E3}" type="presParOf" srcId="{5A99AB7B-DA61-41BE-ABAF-89381AF930A6}" destId="{B2E60292-5FCD-427A-AC9E-52A717212C57}" srcOrd="11" destOrd="0" presId="urn:microsoft.com/office/officeart/2008/layout/LinedList"/>
    <dgm:cxn modelId="{2F5D1B9D-4DCD-47B8-8ACD-4B9F6C942530}" type="presParOf" srcId="{5A99AB7B-DA61-41BE-ABAF-89381AF930A6}" destId="{32CB2F00-2407-4D85-B5C7-6F24BDA85B14}" srcOrd="12" destOrd="0" presId="urn:microsoft.com/office/officeart/2008/layout/LinedList"/>
    <dgm:cxn modelId="{7AA9EE3A-5AAE-495E-9B7E-4677B69F5F97}" type="presParOf" srcId="{5A99AB7B-DA61-41BE-ABAF-89381AF930A6}" destId="{4E9B7A4A-E1F9-4EAD-80FB-E56E896B7721}" srcOrd="13" destOrd="0" presId="urn:microsoft.com/office/officeart/2008/layout/LinedList"/>
    <dgm:cxn modelId="{5AEBD0C7-4BE3-49AC-9EAD-A9488FC84703}" type="presParOf" srcId="{4E9B7A4A-E1F9-4EAD-80FB-E56E896B7721}" destId="{49136463-0ED9-4B5E-9325-FD0445723C8C}" srcOrd="0" destOrd="0" presId="urn:microsoft.com/office/officeart/2008/layout/LinedList"/>
    <dgm:cxn modelId="{77E0C53E-A3A2-42C7-B52B-E25A16B51002}" type="presParOf" srcId="{4E9B7A4A-E1F9-4EAD-80FB-E56E896B7721}" destId="{5870A6F8-C8C5-4E90-A200-482D0309523C}" srcOrd="1" destOrd="0" presId="urn:microsoft.com/office/officeart/2008/layout/LinedList"/>
    <dgm:cxn modelId="{A2BC7CEF-24AA-4BDE-8623-F4D625C135C6}" type="presParOf" srcId="{4E9B7A4A-E1F9-4EAD-80FB-E56E896B7721}" destId="{96E5550D-1105-41FA-8531-212EE34DEDC6}" srcOrd="2" destOrd="0" presId="urn:microsoft.com/office/officeart/2008/layout/LinedList"/>
    <dgm:cxn modelId="{4D689AB9-665C-4F54-834C-599FF29130C6}" type="presParOf" srcId="{5A99AB7B-DA61-41BE-ABAF-89381AF930A6}" destId="{4EE7434B-CC17-4E5A-B04B-EF7D91A0B043}" srcOrd="14" destOrd="0" presId="urn:microsoft.com/office/officeart/2008/layout/LinedList"/>
    <dgm:cxn modelId="{CAE5A612-2ACC-473B-A158-DD6312329A38}" type="presParOf" srcId="{5A99AB7B-DA61-41BE-ABAF-89381AF930A6}" destId="{25856400-E893-4B26-935A-BE7C5060E4C2}" srcOrd="15" destOrd="0" presId="urn:microsoft.com/office/officeart/2008/layout/LinedList"/>
    <dgm:cxn modelId="{1A4ABC63-81A6-4030-988F-501314A8CE10}" type="presParOf" srcId="{5A99AB7B-DA61-41BE-ABAF-89381AF930A6}" destId="{3B728C7E-4B7E-4EA8-B4CF-8066B749B5D2}" srcOrd="16" destOrd="0" presId="urn:microsoft.com/office/officeart/2008/layout/LinedList"/>
    <dgm:cxn modelId="{C745D0B3-303B-4CAF-9518-1A23ADEBA81E}" type="presParOf" srcId="{3B728C7E-4B7E-4EA8-B4CF-8066B749B5D2}" destId="{067E2DFD-A616-4144-BC8B-CA8B5E4EC91D}" srcOrd="0" destOrd="0" presId="urn:microsoft.com/office/officeart/2008/layout/LinedList"/>
    <dgm:cxn modelId="{6A1B962A-0C72-479C-A76F-1A171C45A20D}" type="presParOf" srcId="{3B728C7E-4B7E-4EA8-B4CF-8066B749B5D2}" destId="{CC368806-3764-477E-ADF0-1D0E13664E15}" srcOrd="1" destOrd="0" presId="urn:microsoft.com/office/officeart/2008/layout/LinedList"/>
    <dgm:cxn modelId="{7DDDEFBD-D8D9-4F78-B153-CB5ED4406608}" type="presParOf" srcId="{3B728C7E-4B7E-4EA8-B4CF-8066B749B5D2}" destId="{3FB91786-0619-4D5A-BFE6-E51901024722}" srcOrd="2" destOrd="0" presId="urn:microsoft.com/office/officeart/2008/layout/LinedList"/>
    <dgm:cxn modelId="{1F2D7356-D0E6-4F02-9DA7-19E0CF31AD9E}" type="presParOf" srcId="{5A99AB7B-DA61-41BE-ABAF-89381AF930A6}" destId="{FB04CBA4-3609-4674-9E30-DC76BE3E8EEF}" srcOrd="17" destOrd="0" presId="urn:microsoft.com/office/officeart/2008/layout/LinedList"/>
    <dgm:cxn modelId="{BC29DDAD-8F20-403B-B450-64F127041BAD}" type="presParOf" srcId="{5A99AB7B-DA61-41BE-ABAF-89381AF930A6}" destId="{CB17C00D-321E-4CF1-8D11-70CB9C986CF0}" srcOrd="18" destOrd="0" presId="urn:microsoft.com/office/officeart/2008/layout/LinedList"/>
    <dgm:cxn modelId="{C2B0DE0C-845C-4618-A52E-C596A227AB5F}" type="presParOf" srcId="{5A99AB7B-DA61-41BE-ABAF-89381AF930A6}" destId="{81CD5684-A7A4-47F6-B52A-0B0E2E5087B7}" srcOrd="19" destOrd="0" presId="urn:microsoft.com/office/officeart/2008/layout/LinedList"/>
    <dgm:cxn modelId="{4079F033-CE99-475C-9FA6-60E6A71AD887}" type="presParOf" srcId="{81CD5684-A7A4-47F6-B52A-0B0E2E5087B7}" destId="{22D6EDFF-5880-4E6E-BF83-10E90958B98B}" srcOrd="0" destOrd="0" presId="urn:microsoft.com/office/officeart/2008/layout/LinedList"/>
    <dgm:cxn modelId="{99EF53D9-91BB-4183-91AF-C6DBA7428BCA}" type="presParOf" srcId="{81CD5684-A7A4-47F6-B52A-0B0E2E5087B7}" destId="{8865CD95-1355-47E5-A085-8FF5216CDF7B}" srcOrd="1" destOrd="0" presId="urn:microsoft.com/office/officeart/2008/layout/LinedList"/>
    <dgm:cxn modelId="{50BDA3CA-4BF4-476B-AC8F-4A92300DF95F}" type="presParOf" srcId="{81CD5684-A7A4-47F6-B52A-0B0E2E5087B7}" destId="{D3334E65-9763-40A6-8551-C6054F4A0B6F}" srcOrd="2" destOrd="0" presId="urn:microsoft.com/office/officeart/2008/layout/LinedList"/>
    <dgm:cxn modelId="{280FE1E7-5AD7-4554-8979-88BC2074BF01}" type="presParOf" srcId="{5A99AB7B-DA61-41BE-ABAF-89381AF930A6}" destId="{57CFB4C5-18B7-442B-AB5E-736DD378C69F}" srcOrd="20" destOrd="0" presId="urn:microsoft.com/office/officeart/2008/layout/LinedList"/>
    <dgm:cxn modelId="{C89BC2B5-0D51-48B4-B488-2B4972FEF334}" type="presParOf" srcId="{5A99AB7B-DA61-41BE-ABAF-89381AF930A6}" destId="{7BFC4616-4488-457C-A47D-3BB5DFF68308}" srcOrd="21" destOrd="0" presId="urn:microsoft.com/office/officeart/2008/layout/LinedList"/>
    <dgm:cxn modelId="{3C8BF32E-0387-49D1-A017-724C21B53893}" type="presParOf" srcId="{5A99AB7B-DA61-41BE-ABAF-89381AF930A6}" destId="{D845E7B6-B22F-4DEE-AD36-00F50DE52980}" srcOrd="22" destOrd="0" presId="urn:microsoft.com/office/officeart/2008/layout/LinedList"/>
    <dgm:cxn modelId="{3ECC6035-795D-4461-A2B0-DF3A00BCB969}" type="presParOf" srcId="{D845E7B6-B22F-4DEE-AD36-00F50DE52980}" destId="{BA316835-9C8D-45BF-9D2D-DFB43BDB97A7}" srcOrd="0" destOrd="0" presId="urn:microsoft.com/office/officeart/2008/layout/LinedList"/>
    <dgm:cxn modelId="{772C19AE-F5E8-43A4-8B44-F85344B1F7A9}" type="presParOf" srcId="{D845E7B6-B22F-4DEE-AD36-00F50DE52980}" destId="{54904C3A-B9EE-4570-8031-45811F3E664F}" srcOrd="1" destOrd="0" presId="urn:microsoft.com/office/officeart/2008/layout/LinedList"/>
    <dgm:cxn modelId="{61DF1226-A2EE-4F19-880A-6FAD38CFC717}" type="presParOf" srcId="{D845E7B6-B22F-4DEE-AD36-00F50DE52980}" destId="{1496A734-368A-4210-ABD2-7334EC1C55D4}" srcOrd="2" destOrd="0" presId="urn:microsoft.com/office/officeart/2008/layout/LinedList"/>
    <dgm:cxn modelId="{51CF1C22-8767-46C4-87C5-94910DC0203B}" type="presParOf" srcId="{5A99AB7B-DA61-41BE-ABAF-89381AF930A6}" destId="{FCC1D09E-1D5F-4CFB-A533-32F3ED02282B}" srcOrd="23" destOrd="0" presId="urn:microsoft.com/office/officeart/2008/layout/LinedList"/>
    <dgm:cxn modelId="{430CFB2D-2345-4370-9238-92B1E3CFBB25}" type="presParOf" srcId="{5A99AB7B-DA61-41BE-ABAF-89381AF930A6}" destId="{AB347A37-0287-4B50-BC99-4590E47EDE66}" srcOrd="24" destOrd="0" presId="urn:microsoft.com/office/officeart/2008/layout/LinedList"/>
    <dgm:cxn modelId="{EDDB4D93-E17C-4501-93D8-D8142465B0FE}" type="presParOf" srcId="{5A99AB7B-DA61-41BE-ABAF-89381AF930A6}" destId="{EB610BE3-B8C7-4CC3-87C9-0468723B233C}" srcOrd="25" destOrd="0" presId="urn:microsoft.com/office/officeart/2008/layout/LinedList"/>
    <dgm:cxn modelId="{CF8085BE-F5B5-42DD-A5A4-9651E23B8C29}" type="presParOf" srcId="{EB610BE3-B8C7-4CC3-87C9-0468723B233C}" destId="{61A4D279-57E4-4E8D-A6F0-FBAA815CDD65}" srcOrd="0" destOrd="0" presId="urn:microsoft.com/office/officeart/2008/layout/LinedList"/>
    <dgm:cxn modelId="{3D5927E3-DAE9-4196-A2B8-43397CB013F4}" type="presParOf" srcId="{EB610BE3-B8C7-4CC3-87C9-0468723B233C}" destId="{263C3000-0356-49F3-A4E1-0C9F4397677B}" srcOrd="1" destOrd="0" presId="urn:microsoft.com/office/officeart/2008/layout/LinedList"/>
    <dgm:cxn modelId="{E25A0248-35D0-4622-A78C-31EAA08A9060}" type="presParOf" srcId="{EB610BE3-B8C7-4CC3-87C9-0468723B233C}" destId="{7B3DAD18-48FD-41FC-A8E4-75521E509116}" srcOrd="2" destOrd="0" presId="urn:microsoft.com/office/officeart/2008/layout/LinedList"/>
    <dgm:cxn modelId="{59630921-1836-49AB-8E46-0A830616CEA6}" type="presParOf" srcId="{5A99AB7B-DA61-41BE-ABAF-89381AF930A6}" destId="{5C5C77E6-0D24-45D4-A11E-2E8A85DB274F}" srcOrd="26" destOrd="0" presId="urn:microsoft.com/office/officeart/2008/layout/LinedList"/>
    <dgm:cxn modelId="{6345CA20-32F8-43F1-B854-D0628ECA8F7A}" type="presParOf" srcId="{5A99AB7B-DA61-41BE-ABAF-89381AF930A6}" destId="{C56810F0-A08A-46E8-95E2-EED57F9DE43E}" srcOrd="27" destOrd="0" presId="urn:microsoft.com/office/officeart/2008/layout/LinedList"/>
    <dgm:cxn modelId="{5DE004FD-DCED-4954-826D-E245A6CDDC3B}" type="presParOf" srcId="{5A99AB7B-DA61-41BE-ABAF-89381AF930A6}" destId="{E233A6F1-3F8F-449D-8FB3-CD3E3F20D8AC}" srcOrd="28" destOrd="0" presId="urn:microsoft.com/office/officeart/2008/layout/LinedList"/>
    <dgm:cxn modelId="{22C5A973-7E87-40B7-B6FD-22E9204EBCF6}" type="presParOf" srcId="{E233A6F1-3F8F-449D-8FB3-CD3E3F20D8AC}" destId="{50BBA66F-3655-4385-905F-9295AC09F1CA}" srcOrd="0" destOrd="0" presId="urn:microsoft.com/office/officeart/2008/layout/LinedList"/>
    <dgm:cxn modelId="{43C75C65-9E5F-45FB-A56E-4D817FE239B0}" type="presParOf" srcId="{E233A6F1-3F8F-449D-8FB3-CD3E3F20D8AC}" destId="{F5EF425B-B9F6-4535-9B16-22144C145B0B}" srcOrd="1" destOrd="0" presId="urn:microsoft.com/office/officeart/2008/layout/LinedList"/>
    <dgm:cxn modelId="{B88E3841-CC1C-4B98-9192-4A01218981F2}" type="presParOf" srcId="{E233A6F1-3F8F-449D-8FB3-CD3E3F20D8AC}" destId="{A30C12C7-C210-4184-A793-38DBF064C137}" srcOrd="2" destOrd="0" presId="urn:microsoft.com/office/officeart/2008/layout/LinedList"/>
    <dgm:cxn modelId="{CA12453A-CE70-4A56-967B-CA760D0646D3}" type="presParOf" srcId="{5A99AB7B-DA61-41BE-ABAF-89381AF930A6}" destId="{52BB7C7E-68D0-4240-8407-3F5F3B992E7E}" srcOrd="29" destOrd="0" presId="urn:microsoft.com/office/officeart/2008/layout/LinedList"/>
    <dgm:cxn modelId="{9D63166F-462D-4636-B7CD-D2F1644ED7AA}" type="presParOf" srcId="{5A99AB7B-DA61-41BE-ABAF-89381AF930A6}" destId="{570ED308-C87F-48AC-9CAA-ED4016743428}" srcOrd="30" destOrd="0" presId="urn:microsoft.com/office/officeart/2008/layout/LinedList"/>
    <dgm:cxn modelId="{86EA354F-0C12-4A25-AA6F-97E080072A01}" type="presParOf" srcId="{5A99AB7B-DA61-41BE-ABAF-89381AF930A6}" destId="{5A362DDB-1B41-463A-BE2B-0629CD6C0DD5}" srcOrd="31" destOrd="0" presId="urn:microsoft.com/office/officeart/2008/layout/LinedList"/>
    <dgm:cxn modelId="{CFB96E70-C76A-498E-8B4C-3DF572368655}" type="presParOf" srcId="{5A362DDB-1B41-463A-BE2B-0629CD6C0DD5}" destId="{0AB72108-BCA5-4FD2-812C-9CB8983DEE2F}" srcOrd="0" destOrd="0" presId="urn:microsoft.com/office/officeart/2008/layout/LinedList"/>
    <dgm:cxn modelId="{50A80C24-34B1-40AC-A376-6A651D5B2DCA}" type="presParOf" srcId="{5A362DDB-1B41-463A-BE2B-0629CD6C0DD5}" destId="{5E197512-651A-4161-BEDC-4CF563323E93}" srcOrd="1" destOrd="0" presId="urn:microsoft.com/office/officeart/2008/layout/LinedList"/>
    <dgm:cxn modelId="{578C9823-9CF6-4443-89C1-09DE884CEF12}" type="presParOf" srcId="{5A362DDB-1B41-463A-BE2B-0629CD6C0DD5}" destId="{8B78B01C-55A9-4C10-9192-F4FAECB40C82}" srcOrd="2" destOrd="0" presId="urn:microsoft.com/office/officeart/2008/layout/LinedList"/>
    <dgm:cxn modelId="{6CAAB3DA-1079-45F7-B2D7-5ABA94D4368D}" type="presParOf" srcId="{5A99AB7B-DA61-41BE-ABAF-89381AF930A6}" destId="{7C1355E8-2BDE-4F5E-B392-55BD0B796EA7}" srcOrd="32" destOrd="0" presId="urn:microsoft.com/office/officeart/2008/layout/LinedList"/>
    <dgm:cxn modelId="{D627D50B-ED19-45D2-A41D-B3B4336AAAFC}" type="presParOf" srcId="{5A99AB7B-DA61-41BE-ABAF-89381AF930A6}" destId="{630AFE16-0864-41AF-B6E2-70D4080FDFFD}" srcOrd="33" destOrd="0" presId="urn:microsoft.com/office/officeart/2008/layout/LinedList"/>
    <dgm:cxn modelId="{814C8788-CFF2-4135-AC4E-D0DD0DC6C982}" type="presParOf" srcId="{5A99AB7B-DA61-41BE-ABAF-89381AF930A6}" destId="{21623D45-182C-491C-B987-7544C04E67D7}" srcOrd="34" destOrd="0" presId="urn:microsoft.com/office/officeart/2008/layout/LinedList"/>
    <dgm:cxn modelId="{444BB62B-795C-458A-9ACE-1276F5F8E05B}" type="presParOf" srcId="{21623D45-182C-491C-B987-7544C04E67D7}" destId="{F326D87F-2421-4836-A36C-9D1FC4FB1B4D}" srcOrd="0" destOrd="0" presId="urn:microsoft.com/office/officeart/2008/layout/LinedList"/>
    <dgm:cxn modelId="{2ACDE1BA-C252-45E8-A8D6-3AB8A5720742}" type="presParOf" srcId="{21623D45-182C-491C-B987-7544C04E67D7}" destId="{B1F55D1D-2F2E-45B7-9E9D-02ECB862E317}" srcOrd="1" destOrd="0" presId="urn:microsoft.com/office/officeart/2008/layout/LinedList"/>
    <dgm:cxn modelId="{5FCA9FA5-E26E-4CB4-A152-A27D061A0084}" type="presParOf" srcId="{21623D45-182C-491C-B987-7544C04E67D7}" destId="{545D16B3-7C1D-42AA-911D-DEF14FA95802}" srcOrd="2" destOrd="0" presId="urn:microsoft.com/office/officeart/2008/layout/LinedList"/>
    <dgm:cxn modelId="{BB5A36A3-5E88-483C-B7B1-82E7C08883F1}" type="presParOf" srcId="{5A99AB7B-DA61-41BE-ABAF-89381AF930A6}" destId="{E07FCCE9-E9B9-4EFF-BA71-4D469E709929}" srcOrd="35" destOrd="0" presId="urn:microsoft.com/office/officeart/2008/layout/LinedList"/>
    <dgm:cxn modelId="{A97AEDA3-6F89-4159-9E04-97DCC1BBBD01}" type="presParOf" srcId="{5A99AB7B-DA61-41BE-ABAF-89381AF930A6}" destId="{AAD790E4-5D19-4EE0-9BD2-54865DEE530B}" srcOrd="36" destOrd="0" presId="urn:microsoft.com/office/officeart/2008/layout/LinedList"/>
    <dgm:cxn modelId="{FEA29F87-43F2-4051-81A4-79323B0C4488}" type="presParOf" srcId="{5A99AB7B-DA61-41BE-ABAF-89381AF930A6}" destId="{54B59BF7-6345-4459-A0AE-BDC81DD0CCB1}" srcOrd="37" destOrd="0" presId="urn:microsoft.com/office/officeart/2008/layout/LinedList"/>
    <dgm:cxn modelId="{A0AEF589-D682-419E-BFB9-BA1F30A0DDE4}" type="presParOf" srcId="{54B59BF7-6345-4459-A0AE-BDC81DD0CCB1}" destId="{0D79D5B4-7AE7-4337-8583-2C8255EFD9F4}" srcOrd="0" destOrd="0" presId="urn:microsoft.com/office/officeart/2008/layout/LinedList"/>
    <dgm:cxn modelId="{BB103063-1657-4B87-8022-EC34D8E1CCCB}" type="presParOf" srcId="{54B59BF7-6345-4459-A0AE-BDC81DD0CCB1}" destId="{D10F177F-D02F-4189-8132-781BC0511EBA}" srcOrd="1" destOrd="0" presId="urn:microsoft.com/office/officeart/2008/layout/LinedList"/>
    <dgm:cxn modelId="{0B7B3CEE-3A40-4103-84E6-380706B71AAF}" type="presParOf" srcId="{54B59BF7-6345-4459-A0AE-BDC81DD0CCB1}" destId="{A0E7799C-8871-41AB-9C19-B8958330C1F1}" srcOrd="2" destOrd="0" presId="urn:microsoft.com/office/officeart/2008/layout/LinedList"/>
    <dgm:cxn modelId="{7719E8DD-2ABB-41E4-A9DC-3208454D1A5D}" type="presParOf" srcId="{5A99AB7B-DA61-41BE-ABAF-89381AF930A6}" destId="{775C4112-9065-43BF-AB71-5760500DC70C}" srcOrd="38" destOrd="0" presId="urn:microsoft.com/office/officeart/2008/layout/LinedList"/>
    <dgm:cxn modelId="{2BA40475-D03B-4798-9B4D-546EC3A44384}" type="presParOf" srcId="{5A99AB7B-DA61-41BE-ABAF-89381AF930A6}" destId="{80F5707C-4EBB-481C-B920-B3B78FF4F964}" srcOrd="39" destOrd="0" presId="urn:microsoft.com/office/officeart/2008/layout/LinedList"/>
    <dgm:cxn modelId="{14AE5E4C-E948-4F7A-A496-914492DE8EC0}" type="presParOf" srcId="{5A99AB7B-DA61-41BE-ABAF-89381AF930A6}" destId="{4DDFF135-5CED-4158-A1AF-253DE92187E0}" srcOrd="40" destOrd="0" presId="urn:microsoft.com/office/officeart/2008/layout/LinedList"/>
    <dgm:cxn modelId="{D126EEDF-7913-49AB-AC20-A6EF6BB51937}" type="presParOf" srcId="{4DDFF135-5CED-4158-A1AF-253DE92187E0}" destId="{78C85D3A-CCBC-4FF0-B68E-D661D26C8C40}" srcOrd="0" destOrd="0" presId="urn:microsoft.com/office/officeart/2008/layout/LinedList"/>
    <dgm:cxn modelId="{C7BDD199-F4B5-4FDC-B9BE-1916D5A141B6}" type="presParOf" srcId="{4DDFF135-5CED-4158-A1AF-253DE92187E0}" destId="{5B96EB71-59AE-4A14-9E80-6F2A4D4FEBFF}" srcOrd="1" destOrd="0" presId="urn:microsoft.com/office/officeart/2008/layout/LinedList"/>
    <dgm:cxn modelId="{840FA503-0669-46FA-BA98-1A6246734D83}" type="presParOf" srcId="{4DDFF135-5CED-4158-A1AF-253DE92187E0}" destId="{84A40686-2F2E-48CF-8EC3-3B48E663D329}" srcOrd="2" destOrd="0" presId="urn:microsoft.com/office/officeart/2008/layout/LinedList"/>
    <dgm:cxn modelId="{06101B37-835F-4590-BEF2-F841DB4FE59E}" type="presParOf" srcId="{5A99AB7B-DA61-41BE-ABAF-89381AF930A6}" destId="{6FB23CEF-4708-4028-8F5A-D743DFBB6F82}" srcOrd="41" destOrd="0" presId="urn:microsoft.com/office/officeart/2008/layout/LinedList"/>
    <dgm:cxn modelId="{8920D6A6-E693-4EC4-B153-D1C75F90A22B}" type="presParOf" srcId="{5A99AB7B-DA61-41BE-ABAF-89381AF930A6}" destId="{FA6B4DE5-E390-4BE1-A847-DA1622B052DC}" srcOrd="4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E0F10E-AD0C-4026-B0F6-C16DF3ED5CEC}"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pt>
    <dgm:pt modelId="{ED472AF1-CC56-4F11-827F-47DF26608A7C}">
      <dgm:prSet phldrT="[Testo]"/>
      <dgm:spPr/>
      <dgm:t>
        <a:bodyPr/>
        <a:lstStyle/>
        <a:p>
          <a:pPr>
            <a:lnSpc>
              <a:spcPct val="100000"/>
            </a:lnSpc>
          </a:pPr>
          <a:r>
            <a:rPr lang="en-US" dirty="0"/>
            <a:t>Creazione del dataSet</a:t>
          </a:r>
          <a:endParaRPr lang="it-IT" dirty="0"/>
        </a:p>
      </dgm:t>
    </dgm:pt>
    <dgm:pt modelId="{9298951E-3132-4A2D-A332-8A6743C28309}" type="parTrans" cxnId="{2A40CFCC-E8AD-41B0-8C2C-6EE9AEB40236}">
      <dgm:prSet/>
      <dgm:spPr/>
      <dgm:t>
        <a:bodyPr/>
        <a:lstStyle/>
        <a:p>
          <a:endParaRPr lang="it-IT"/>
        </a:p>
      </dgm:t>
    </dgm:pt>
    <dgm:pt modelId="{30D045CC-DE9C-4E39-898B-C851CDEA4EFE}" type="sibTrans" cxnId="{2A40CFCC-E8AD-41B0-8C2C-6EE9AEB40236}">
      <dgm:prSet/>
      <dgm:spPr/>
      <dgm:t>
        <a:bodyPr/>
        <a:lstStyle/>
        <a:p>
          <a:endParaRPr lang="it-IT"/>
        </a:p>
      </dgm:t>
    </dgm:pt>
    <dgm:pt modelId="{49770F22-C8E2-4A61-9240-37A0C7A4C051}">
      <dgm:prSet phldrT="[Testo]"/>
      <dgm:spPr/>
      <dgm:t>
        <a:bodyPr/>
        <a:lstStyle/>
        <a:p>
          <a:pPr>
            <a:lnSpc>
              <a:spcPct val="100000"/>
            </a:lnSpc>
          </a:pPr>
          <a:r>
            <a:rPr lang="en-US"/>
            <a:t>Costruzione </a:t>
          </a:r>
          <a:r>
            <a:rPr lang="en-US" dirty="0"/>
            <a:t>del classificatore</a:t>
          </a:r>
          <a:endParaRPr lang="it-IT" dirty="0"/>
        </a:p>
      </dgm:t>
    </dgm:pt>
    <dgm:pt modelId="{2D44BDA6-1248-4B20-A631-19503F27C96D}" type="parTrans" cxnId="{C8D9ABB7-A196-46BA-92D9-A30B2CC01634}">
      <dgm:prSet/>
      <dgm:spPr/>
      <dgm:t>
        <a:bodyPr/>
        <a:lstStyle/>
        <a:p>
          <a:endParaRPr lang="it-IT"/>
        </a:p>
      </dgm:t>
    </dgm:pt>
    <dgm:pt modelId="{B4B8F5A8-C4D3-464B-87F9-4E1CF0F5E7EC}" type="sibTrans" cxnId="{C8D9ABB7-A196-46BA-92D9-A30B2CC01634}">
      <dgm:prSet/>
      <dgm:spPr/>
      <dgm:t>
        <a:bodyPr/>
        <a:lstStyle/>
        <a:p>
          <a:endParaRPr lang="it-IT"/>
        </a:p>
      </dgm:t>
    </dgm:pt>
    <dgm:pt modelId="{5E306882-5E30-4D1E-92AF-5F0FE03EC8E5}">
      <dgm:prSet phldrT="[Testo]"/>
      <dgm:spPr/>
      <dgm:t>
        <a:bodyPr/>
        <a:lstStyle/>
        <a:p>
          <a:pPr>
            <a:lnSpc>
              <a:spcPct val="100000"/>
            </a:lnSpc>
          </a:pPr>
          <a:r>
            <a:rPr lang="en-US" dirty="0"/>
            <a:t>Classificazione su nuovi dati</a:t>
          </a:r>
          <a:endParaRPr lang="it-IT" dirty="0"/>
        </a:p>
      </dgm:t>
    </dgm:pt>
    <dgm:pt modelId="{A8D4FDD4-49A9-46F2-8C62-6B5BB892083D}" type="parTrans" cxnId="{B8C1D017-40CB-4C2F-8663-F29563234E6A}">
      <dgm:prSet/>
      <dgm:spPr/>
      <dgm:t>
        <a:bodyPr/>
        <a:lstStyle/>
        <a:p>
          <a:endParaRPr lang="it-IT"/>
        </a:p>
      </dgm:t>
    </dgm:pt>
    <dgm:pt modelId="{F06AA7A3-F5F6-4F8A-A0E1-7F9247825220}" type="sibTrans" cxnId="{B8C1D017-40CB-4C2F-8663-F29563234E6A}">
      <dgm:prSet/>
      <dgm:spPr/>
      <dgm:t>
        <a:bodyPr/>
        <a:lstStyle/>
        <a:p>
          <a:endParaRPr lang="it-IT"/>
        </a:p>
      </dgm:t>
    </dgm:pt>
    <dgm:pt modelId="{B222B594-5A9D-46DA-A884-4BC88805E55E}" type="pres">
      <dgm:prSet presAssocID="{AEE0F10E-AD0C-4026-B0F6-C16DF3ED5CEC}" presName="root" presStyleCnt="0">
        <dgm:presLayoutVars>
          <dgm:dir/>
          <dgm:resizeHandles val="exact"/>
        </dgm:presLayoutVars>
      </dgm:prSet>
      <dgm:spPr/>
    </dgm:pt>
    <dgm:pt modelId="{CAE19D7B-33BD-4351-AE25-8D25EE864068}" type="pres">
      <dgm:prSet presAssocID="{ED472AF1-CC56-4F11-827F-47DF26608A7C}" presName="compNode" presStyleCnt="0"/>
      <dgm:spPr/>
    </dgm:pt>
    <dgm:pt modelId="{BE6134CA-C232-46E0-87DD-D55FA31EFEDE}" type="pres">
      <dgm:prSet presAssocID="{ED472AF1-CC56-4F11-827F-47DF26608A7C}" presName="bgRect" presStyleLbl="bgShp" presStyleIdx="0" presStyleCnt="3"/>
      <dgm:spPr/>
    </dgm:pt>
    <dgm:pt modelId="{AA0E2F89-0B56-43BA-B871-71DE840BE28A}" type="pres">
      <dgm:prSet presAssocID="{ED472AF1-CC56-4F11-827F-47DF26608A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1FDD0446-ECDE-4C00-9E7E-347CCAD946D1}" type="pres">
      <dgm:prSet presAssocID="{ED472AF1-CC56-4F11-827F-47DF26608A7C}" presName="spaceRect" presStyleCnt="0"/>
      <dgm:spPr/>
    </dgm:pt>
    <dgm:pt modelId="{32C32614-7049-4A38-BA8E-2A192FE4D500}" type="pres">
      <dgm:prSet presAssocID="{ED472AF1-CC56-4F11-827F-47DF26608A7C}" presName="parTx" presStyleLbl="revTx" presStyleIdx="0" presStyleCnt="3">
        <dgm:presLayoutVars>
          <dgm:chMax val="0"/>
          <dgm:chPref val="0"/>
        </dgm:presLayoutVars>
      </dgm:prSet>
      <dgm:spPr/>
    </dgm:pt>
    <dgm:pt modelId="{CF934E73-BA6B-4AC4-A24F-05BBC4D3CFB8}" type="pres">
      <dgm:prSet presAssocID="{30D045CC-DE9C-4E39-898B-C851CDEA4EFE}" presName="sibTrans" presStyleCnt="0"/>
      <dgm:spPr/>
    </dgm:pt>
    <dgm:pt modelId="{949DCD40-DE2F-4C9A-9936-DE9483617696}" type="pres">
      <dgm:prSet presAssocID="{49770F22-C8E2-4A61-9240-37A0C7A4C051}" presName="compNode" presStyleCnt="0"/>
      <dgm:spPr/>
    </dgm:pt>
    <dgm:pt modelId="{76EDBB37-53A9-48D9-9F33-78C7819E90C7}" type="pres">
      <dgm:prSet presAssocID="{49770F22-C8E2-4A61-9240-37A0C7A4C051}" presName="bgRect" presStyleLbl="bgShp" presStyleIdx="1" presStyleCnt="3"/>
      <dgm:spPr/>
    </dgm:pt>
    <dgm:pt modelId="{854144D2-9C3C-4569-A055-72B89038A32F}" type="pres">
      <dgm:prSet presAssocID="{49770F22-C8E2-4A61-9240-37A0C7A4C051}" presName="iconRect" presStyleLbl="node1" presStyleIdx="1" presStyleCnt="3"/>
      <dgm:spPr>
        <a:prstGeom prst="flowChartProcess">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Pieces"/>
        </a:ext>
      </dgm:extLst>
    </dgm:pt>
    <dgm:pt modelId="{AFCE2CA6-CB5A-48C4-82EF-A4A64102111B}" type="pres">
      <dgm:prSet presAssocID="{49770F22-C8E2-4A61-9240-37A0C7A4C051}" presName="spaceRect" presStyleCnt="0"/>
      <dgm:spPr/>
    </dgm:pt>
    <dgm:pt modelId="{18774713-44C0-41DB-9978-14E309EAFADB}" type="pres">
      <dgm:prSet presAssocID="{49770F22-C8E2-4A61-9240-37A0C7A4C051}" presName="parTx" presStyleLbl="revTx" presStyleIdx="1" presStyleCnt="3">
        <dgm:presLayoutVars>
          <dgm:chMax val="0"/>
          <dgm:chPref val="0"/>
        </dgm:presLayoutVars>
      </dgm:prSet>
      <dgm:spPr/>
    </dgm:pt>
    <dgm:pt modelId="{82A8D95B-4C17-4284-9A2D-A4705D5241E3}" type="pres">
      <dgm:prSet presAssocID="{B4B8F5A8-C4D3-464B-87F9-4E1CF0F5E7EC}" presName="sibTrans" presStyleCnt="0"/>
      <dgm:spPr/>
    </dgm:pt>
    <dgm:pt modelId="{05B70D45-EBAB-48BB-82AC-6C7031DF8854}" type="pres">
      <dgm:prSet presAssocID="{5E306882-5E30-4D1E-92AF-5F0FE03EC8E5}" presName="compNode" presStyleCnt="0"/>
      <dgm:spPr/>
    </dgm:pt>
    <dgm:pt modelId="{D2441CCF-DA03-4D4D-A575-EC9EDCC1906D}" type="pres">
      <dgm:prSet presAssocID="{5E306882-5E30-4D1E-92AF-5F0FE03EC8E5}" presName="bgRect" presStyleLbl="bgShp" presStyleIdx="2" presStyleCnt="3"/>
      <dgm:spPr/>
    </dgm:pt>
    <dgm:pt modelId="{2BEA022E-79E8-4C67-9BD0-7F791BE9D326}" type="pres">
      <dgm:prSet presAssocID="{5E306882-5E30-4D1E-92AF-5F0FE03EC8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A1D64A69-4BFA-4C9D-9D31-B9002D9B7313}" type="pres">
      <dgm:prSet presAssocID="{5E306882-5E30-4D1E-92AF-5F0FE03EC8E5}" presName="spaceRect" presStyleCnt="0"/>
      <dgm:spPr/>
    </dgm:pt>
    <dgm:pt modelId="{EA3636D3-0431-4E92-A4F5-CD955D6BB1CF}" type="pres">
      <dgm:prSet presAssocID="{5E306882-5E30-4D1E-92AF-5F0FE03EC8E5}" presName="parTx" presStyleLbl="revTx" presStyleIdx="2" presStyleCnt="3">
        <dgm:presLayoutVars>
          <dgm:chMax val="0"/>
          <dgm:chPref val="0"/>
        </dgm:presLayoutVars>
      </dgm:prSet>
      <dgm:spPr/>
    </dgm:pt>
  </dgm:ptLst>
  <dgm:cxnLst>
    <dgm:cxn modelId="{B8C1D017-40CB-4C2F-8663-F29563234E6A}" srcId="{AEE0F10E-AD0C-4026-B0F6-C16DF3ED5CEC}" destId="{5E306882-5E30-4D1E-92AF-5F0FE03EC8E5}" srcOrd="2" destOrd="0" parTransId="{A8D4FDD4-49A9-46F2-8C62-6B5BB892083D}" sibTransId="{F06AA7A3-F5F6-4F8A-A0E1-7F9247825220}"/>
    <dgm:cxn modelId="{E3530E7C-E21C-42DB-80A1-A05008664D4D}" type="presOf" srcId="{ED472AF1-CC56-4F11-827F-47DF26608A7C}" destId="{32C32614-7049-4A38-BA8E-2A192FE4D500}" srcOrd="0" destOrd="0" presId="urn:microsoft.com/office/officeart/2018/2/layout/IconVerticalSolidList"/>
    <dgm:cxn modelId="{0F09E4A0-B07A-4D76-9AFC-E0F06F3D551B}" type="presOf" srcId="{AEE0F10E-AD0C-4026-B0F6-C16DF3ED5CEC}" destId="{B222B594-5A9D-46DA-A884-4BC88805E55E}" srcOrd="0" destOrd="0" presId="urn:microsoft.com/office/officeart/2018/2/layout/IconVerticalSolidList"/>
    <dgm:cxn modelId="{C8D9ABB7-A196-46BA-92D9-A30B2CC01634}" srcId="{AEE0F10E-AD0C-4026-B0F6-C16DF3ED5CEC}" destId="{49770F22-C8E2-4A61-9240-37A0C7A4C051}" srcOrd="1" destOrd="0" parTransId="{2D44BDA6-1248-4B20-A631-19503F27C96D}" sibTransId="{B4B8F5A8-C4D3-464B-87F9-4E1CF0F5E7EC}"/>
    <dgm:cxn modelId="{A87F62CB-528E-46F1-B7C7-9B5509DCB955}" type="presOf" srcId="{49770F22-C8E2-4A61-9240-37A0C7A4C051}" destId="{18774713-44C0-41DB-9978-14E309EAFADB}" srcOrd="0" destOrd="0" presId="urn:microsoft.com/office/officeart/2018/2/layout/IconVerticalSolidList"/>
    <dgm:cxn modelId="{2A40CFCC-E8AD-41B0-8C2C-6EE9AEB40236}" srcId="{AEE0F10E-AD0C-4026-B0F6-C16DF3ED5CEC}" destId="{ED472AF1-CC56-4F11-827F-47DF26608A7C}" srcOrd="0" destOrd="0" parTransId="{9298951E-3132-4A2D-A332-8A6743C28309}" sibTransId="{30D045CC-DE9C-4E39-898B-C851CDEA4EFE}"/>
    <dgm:cxn modelId="{7A2061F6-4F10-42E8-A497-EEFBECB0477B}" type="presOf" srcId="{5E306882-5E30-4D1E-92AF-5F0FE03EC8E5}" destId="{EA3636D3-0431-4E92-A4F5-CD955D6BB1CF}" srcOrd="0" destOrd="0" presId="urn:microsoft.com/office/officeart/2018/2/layout/IconVerticalSolidList"/>
    <dgm:cxn modelId="{75D5D363-76BD-4420-8766-F90678A956A2}" type="presParOf" srcId="{B222B594-5A9D-46DA-A884-4BC88805E55E}" destId="{CAE19D7B-33BD-4351-AE25-8D25EE864068}" srcOrd="0" destOrd="0" presId="urn:microsoft.com/office/officeart/2018/2/layout/IconVerticalSolidList"/>
    <dgm:cxn modelId="{42C56F80-73F8-4597-A19F-2234B7253C3C}" type="presParOf" srcId="{CAE19D7B-33BD-4351-AE25-8D25EE864068}" destId="{BE6134CA-C232-46E0-87DD-D55FA31EFEDE}" srcOrd="0" destOrd="0" presId="urn:microsoft.com/office/officeart/2018/2/layout/IconVerticalSolidList"/>
    <dgm:cxn modelId="{209E109D-4E50-4B37-861C-A9D58EDBDE3E}" type="presParOf" srcId="{CAE19D7B-33BD-4351-AE25-8D25EE864068}" destId="{AA0E2F89-0B56-43BA-B871-71DE840BE28A}" srcOrd="1" destOrd="0" presId="urn:microsoft.com/office/officeart/2018/2/layout/IconVerticalSolidList"/>
    <dgm:cxn modelId="{53313AE6-D0C9-4973-AD0B-0132B0F790D8}" type="presParOf" srcId="{CAE19D7B-33BD-4351-AE25-8D25EE864068}" destId="{1FDD0446-ECDE-4C00-9E7E-347CCAD946D1}" srcOrd="2" destOrd="0" presId="urn:microsoft.com/office/officeart/2018/2/layout/IconVerticalSolidList"/>
    <dgm:cxn modelId="{AA3AFA32-BC3B-4177-8513-F6329DE0618D}" type="presParOf" srcId="{CAE19D7B-33BD-4351-AE25-8D25EE864068}" destId="{32C32614-7049-4A38-BA8E-2A192FE4D500}" srcOrd="3" destOrd="0" presId="urn:microsoft.com/office/officeart/2018/2/layout/IconVerticalSolidList"/>
    <dgm:cxn modelId="{8DF52B3B-38FE-4FD9-B780-4F39AF2B48E2}" type="presParOf" srcId="{B222B594-5A9D-46DA-A884-4BC88805E55E}" destId="{CF934E73-BA6B-4AC4-A24F-05BBC4D3CFB8}" srcOrd="1" destOrd="0" presId="urn:microsoft.com/office/officeart/2018/2/layout/IconVerticalSolidList"/>
    <dgm:cxn modelId="{92ED92CF-C94B-4451-A31E-4BDF7233C84B}" type="presParOf" srcId="{B222B594-5A9D-46DA-A884-4BC88805E55E}" destId="{949DCD40-DE2F-4C9A-9936-DE9483617696}" srcOrd="2" destOrd="0" presId="urn:microsoft.com/office/officeart/2018/2/layout/IconVerticalSolidList"/>
    <dgm:cxn modelId="{F8741424-9FE5-4F7B-9560-A111951E7378}" type="presParOf" srcId="{949DCD40-DE2F-4C9A-9936-DE9483617696}" destId="{76EDBB37-53A9-48D9-9F33-78C7819E90C7}" srcOrd="0" destOrd="0" presId="urn:microsoft.com/office/officeart/2018/2/layout/IconVerticalSolidList"/>
    <dgm:cxn modelId="{C4F88612-7CC2-419E-8DBA-9074249D8D83}" type="presParOf" srcId="{949DCD40-DE2F-4C9A-9936-DE9483617696}" destId="{854144D2-9C3C-4569-A055-72B89038A32F}" srcOrd="1" destOrd="0" presId="urn:microsoft.com/office/officeart/2018/2/layout/IconVerticalSolidList"/>
    <dgm:cxn modelId="{0B8681B6-B9B1-4841-8ADF-4D885F4EC529}" type="presParOf" srcId="{949DCD40-DE2F-4C9A-9936-DE9483617696}" destId="{AFCE2CA6-CB5A-48C4-82EF-A4A64102111B}" srcOrd="2" destOrd="0" presId="urn:microsoft.com/office/officeart/2018/2/layout/IconVerticalSolidList"/>
    <dgm:cxn modelId="{9091655B-8F1A-4693-BFCF-53253F3FD9CD}" type="presParOf" srcId="{949DCD40-DE2F-4C9A-9936-DE9483617696}" destId="{18774713-44C0-41DB-9978-14E309EAFADB}" srcOrd="3" destOrd="0" presId="urn:microsoft.com/office/officeart/2018/2/layout/IconVerticalSolidList"/>
    <dgm:cxn modelId="{97287655-6F5D-40E5-BB13-A71563AF29E8}" type="presParOf" srcId="{B222B594-5A9D-46DA-A884-4BC88805E55E}" destId="{82A8D95B-4C17-4284-9A2D-A4705D5241E3}" srcOrd="3" destOrd="0" presId="urn:microsoft.com/office/officeart/2018/2/layout/IconVerticalSolidList"/>
    <dgm:cxn modelId="{DBC32367-1139-4E01-9B39-89CAA6D0F11F}" type="presParOf" srcId="{B222B594-5A9D-46DA-A884-4BC88805E55E}" destId="{05B70D45-EBAB-48BB-82AC-6C7031DF8854}" srcOrd="4" destOrd="0" presId="urn:microsoft.com/office/officeart/2018/2/layout/IconVerticalSolidList"/>
    <dgm:cxn modelId="{C3391312-AE6F-4445-BB8A-32C111BCF0FF}" type="presParOf" srcId="{05B70D45-EBAB-48BB-82AC-6C7031DF8854}" destId="{D2441CCF-DA03-4D4D-A575-EC9EDCC1906D}" srcOrd="0" destOrd="0" presId="urn:microsoft.com/office/officeart/2018/2/layout/IconVerticalSolidList"/>
    <dgm:cxn modelId="{56D2FE29-13BF-4994-B2DE-D37B50CAF7BB}" type="presParOf" srcId="{05B70D45-EBAB-48BB-82AC-6C7031DF8854}" destId="{2BEA022E-79E8-4C67-9BD0-7F791BE9D326}" srcOrd="1" destOrd="0" presId="urn:microsoft.com/office/officeart/2018/2/layout/IconVerticalSolidList"/>
    <dgm:cxn modelId="{96D95507-B7E3-4598-8D8A-E002861D7CFB}" type="presParOf" srcId="{05B70D45-EBAB-48BB-82AC-6C7031DF8854}" destId="{A1D64A69-4BFA-4C9D-9D31-B9002D9B7313}" srcOrd="2" destOrd="0" presId="urn:microsoft.com/office/officeart/2018/2/layout/IconVerticalSolidList"/>
    <dgm:cxn modelId="{E0CD2DED-37B5-4237-B032-80EB950B00F3}" type="presParOf" srcId="{05B70D45-EBAB-48BB-82AC-6C7031DF8854}" destId="{EA3636D3-0431-4E92-A4F5-CD955D6BB1C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8F0608-9419-411D-8B45-A79C04FDDA3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it-IT"/>
        </a:p>
      </dgm:t>
    </dgm:pt>
    <dgm:pt modelId="{31B1FC0A-9D86-4BD6-B5B8-CAC973DEDEBE}">
      <dgm:prSet phldrT="[Testo]"/>
      <dgm:spPr/>
      <dgm:t>
        <a:bodyPr/>
        <a:lstStyle/>
        <a:p>
          <a:r>
            <a:rPr lang="it-IT"/>
            <a:t>Pre-elaborazione</a:t>
          </a:r>
        </a:p>
      </dgm:t>
    </dgm:pt>
    <dgm:pt modelId="{3B979B8F-218A-4A9B-89A7-33B3555F1E8F}" type="parTrans" cxnId="{C4C9E27F-7E85-4F74-9BAA-70EA72C55FC4}">
      <dgm:prSet/>
      <dgm:spPr/>
      <dgm:t>
        <a:bodyPr/>
        <a:lstStyle/>
        <a:p>
          <a:endParaRPr lang="it-IT"/>
        </a:p>
      </dgm:t>
    </dgm:pt>
    <dgm:pt modelId="{09074690-8185-4E84-B6A0-7DC7BF1FC82D}" type="sibTrans" cxnId="{C4C9E27F-7E85-4F74-9BAA-70EA72C55FC4}">
      <dgm:prSet/>
      <dgm:spPr/>
      <dgm:t>
        <a:bodyPr/>
        <a:lstStyle/>
        <a:p>
          <a:endParaRPr lang="it-IT"/>
        </a:p>
      </dgm:t>
    </dgm:pt>
    <dgm:pt modelId="{1E9A0A86-FF92-467B-AD29-48785CFEB109}">
      <dgm:prSet phldrT="[Testo]"/>
      <dgm:spPr/>
      <dgm:t>
        <a:bodyPr/>
        <a:lstStyle/>
        <a:p>
          <a:r>
            <a:rPr lang="it-IT"/>
            <a:t>Canny Edge</a:t>
          </a:r>
        </a:p>
      </dgm:t>
    </dgm:pt>
    <dgm:pt modelId="{DCD5D880-2F64-4382-A036-B13000504B9E}" type="parTrans" cxnId="{6504FE86-CCA4-46DC-8A9B-16836F14491C}">
      <dgm:prSet/>
      <dgm:spPr/>
      <dgm:t>
        <a:bodyPr/>
        <a:lstStyle/>
        <a:p>
          <a:endParaRPr lang="it-IT"/>
        </a:p>
      </dgm:t>
    </dgm:pt>
    <dgm:pt modelId="{8321F559-C1B1-4A4C-A16C-7DCDB6CA048C}" type="sibTrans" cxnId="{6504FE86-CCA4-46DC-8A9B-16836F14491C}">
      <dgm:prSet/>
      <dgm:spPr/>
      <dgm:t>
        <a:bodyPr/>
        <a:lstStyle/>
        <a:p>
          <a:endParaRPr lang="it-IT"/>
        </a:p>
      </dgm:t>
    </dgm:pt>
    <dgm:pt modelId="{DB3F0B45-09F3-47E0-9785-3FF1DD0AFAAE}">
      <dgm:prSet phldrT="[Testo]"/>
      <dgm:spPr/>
      <dgm:t>
        <a:bodyPr/>
        <a:lstStyle/>
        <a:p>
          <a:r>
            <a:rPr lang="it-IT"/>
            <a:t>Morfologia matematica</a:t>
          </a:r>
        </a:p>
      </dgm:t>
    </dgm:pt>
    <dgm:pt modelId="{7E0792B8-66EC-4FC2-AFED-8FE35248A567}" type="parTrans" cxnId="{705BE3B3-5F1E-405F-82F0-CFAD7AC9DB03}">
      <dgm:prSet/>
      <dgm:spPr/>
      <dgm:t>
        <a:bodyPr/>
        <a:lstStyle/>
        <a:p>
          <a:endParaRPr lang="it-IT"/>
        </a:p>
      </dgm:t>
    </dgm:pt>
    <dgm:pt modelId="{C1AD7E20-CDA4-47B0-BBAC-801271FDB311}" type="sibTrans" cxnId="{705BE3B3-5F1E-405F-82F0-CFAD7AC9DB03}">
      <dgm:prSet/>
      <dgm:spPr/>
      <dgm:t>
        <a:bodyPr/>
        <a:lstStyle/>
        <a:p>
          <a:endParaRPr lang="it-IT"/>
        </a:p>
      </dgm:t>
    </dgm:pt>
    <dgm:pt modelId="{3D213F2A-302B-4CC1-AD25-789979B6F2E3}">
      <dgm:prSet phldrT="[Testo]"/>
      <dgm:spPr/>
      <dgm:t>
        <a:bodyPr/>
        <a:lstStyle/>
        <a:p>
          <a:r>
            <a:rPr lang="it-IT"/>
            <a:t>Elimina aree &lt;1/7 area max</a:t>
          </a:r>
        </a:p>
      </dgm:t>
    </dgm:pt>
    <dgm:pt modelId="{8A03EC31-A56A-4EB6-B610-A9798F43EB0D}" type="parTrans" cxnId="{E4BA0D86-2C8B-4BE9-9C28-6D04FEA668C6}">
      <dgm:prSet/>
      <dgm:spPr/>
      <dgm:t>
        <a:bodyPr/>
        <a:lstStyle/>
        <a:p>
          <a:endParaRPr lang="it-IT"/>
        </a:p>
      </dgm:t>
    </dgm:pt>
    <dgm:pt modelId="{1B820EFC-D89E-452C-9A21-9B6DF85A8781}" type="sibTrans" cxnId="{E4BA0D86-2C8B-4BE9-9C28-6D04FEA668C6}">
      <dgm:prSet/>
      <dgm:spPr/>
      <dgm:t>
        <a:bodyPr/>
        <a:lstStyle/>
        <a:p>
          <a:endParaRPr lang="it-IT"/>
        </a:p>
      </dgm:t>
    </dgm:pt>
    <dgm:pt modelId="{338B448C-864D-4289-A168-75A93340D231}">
      <dgm:prSet phldrT="[Testo]"/>
      <dgm:spPr/>
      <dgm:t>
        <a:bodyPr/>
        <a:lstStyle/>
        <a:p>
          <a:r>
            <a:rPr lang="it-IT"/>
            <a:t>Crop immagini</a:t>
          </a:r>
        </a:p>
      </dgm:t>
    </dgm:pt>
    <dgm:pt modelId="{C8D4269A-AC72-406C-AAF4-817766EB62BA}" type="parTrans" cxnId="{DC6CE16D-566A-4B17-902F-E96F4192FE2C}">
      <dgm:prSet/>
      <dgm:spPr/>
      <dgm:t>
        <a:bodyPr/>
        <a:lstStyle/>
        <a:p>
          <a:endParaRPr lang="it-IT"/>
        </a:p>
      </dgm:t>
    </dgm:pt>
    <dgm:pt modelId="{55460893-9231-4092-8597-8726AA90A59A}" type="sibTrans" cxnId="{DC6CE16D-566A-4B17-902F-E96F4192FE2C}">
      <dgm:prSet/>
      <dgm:spPr/>
      <dgm:t>
        <a:bodyPr/>
        <a:lstStyle/>
        <a:p>
          <a:endParaRPr lang="it-IT"/>
        </a:p>
      </dgm:t>
    </dgm:pt>
    <dgm:pt modelId="{FEC20815-D42A-4F6B-A402-B85B3205C7E8}">
      <dgm:prSet phldrT="[Testo]"/>
      <dgm:spPr/>
      <dgm:t>
        <a:bodyPr/>
        <a:lstStyle/>
        <a:p>
          <a:r>
            <a:rPr lang="it-IT"/>
            <a:t>[images, masks]</a:t>
          </a:r>
        </a:p>
      </dgm:t>
    </dgm:pt>
    <dgm:pt modelId="{244A7983-103E-444C-9834-A0E2007DE1BF}" type="parTrans" cxnId="{B9EC5E30-429C-481A-AE47-4936BC7FE6C7}">
      <dgm:prSet/>
      <dgm:spPr/>
      <dgm:t>
        <a:bodyPr/>
        <a:lstStyle/>
        <a:p>
          <a:endParaRPr lang="it-IT"/>
        </a:p>
      </dgm:t>
    </dgm:pt>
    <dgm:pt modelId="{B5DB8A6F-16E6-4D03-80DF-CA0C97A691C5}" type="sibTrans" cxnId="{B9EC5E30-429C-481A-AE47-4936BC7FE6C7}">
      <dgm:prSet/>
      <dgm:spPr/>
      <dgm:t>
        <a:bodyPr/>
        <a:lstStyle/>
        <a:p>
          <a:endParaRPr lang="it-IT"/>
        </a:p>
      </dgm:t>
    </dgm:pt>
    <dgm:pt modelId="{17BCE7BB-6D3F-482F-B40B-C2C311D375AA}" type="pres">
      <dgm:prSet presAssocID="{838F0608-9419-411D-8B45-A79C04FDDA3D}" presName="Name0" presStyleCnt="0">
        <dgm:presLayoutVars>
          <dgm:dir/>
          <dgm:resizeHandles val="exact"/>
        </dgm:presLayoutVars>
      </dgm:prSet>
      <dgm:spPr/>
    </dgm:pt>
    <dgm:pt modelId="{ECC36FA0-E8E2-4027-B162-E8B295A46527}" type="pres">
      <dgm:prSet presAssocID="{31B1FC0A-9D86-4BD6-B5B8-CAC973DEDEBE}" presName="node" presStyleLbl="node1" presStyleIdx="0" presStyleCnt="6">
        <dgm:presLayoutVars>
          <dgm:bulletEnabled val="1"/>
        </dgm:presLayoutVars>
      </dgm:prSet>
      <dgm:spPr/>
    </dgm:pt>
    <dgm:pt modelId="{089E2AF7-A53A-446D-B881-6BA16A80FBEC}" type="pres">
      <dgm:prSet presAssocID="{09074690-8185-4E84-B6A0-7DC7BF1FC82D}" presName="sibTrans" presStyleLbl="sibTrans1D1" presStyleIdx="0" presStyleCnt="5"/>
      <dgm:spPr/>
    </dgm:pt>
    <dgm:pt modelId="{E09F2463-D055-4FB3-8CC2-36259C21E2A0}" type="pres">
      <dgm:prSet presAssocID="{09074690-8185-4E84-B6A0-7DC7BF1FC82D}" presName="connectorText" presStyleLbl="sibTrans1D1" presStyleIdx="0" presStyleCnt="5"/>
      <dgm:spPr/>
    </dgm:pt>
    <dgm:pt modelId="{474FFE76-C666-46DB-A760-0E55F06F744F}" type="pres">
      <dgm:prSet presAssocID="{1E9A0A86-FF92-467B-AD29-48785CFEB109}" presName="node" presStyleLbl="node1" presStyleIdx="1" presStyleCnt="6">
        <dgm:presLayoutVars>
          <dgm:bulletEnabled val="1"/>
        </dgm:presLayoutVars>
      </dgm:prSet>
      <dgm:spPr/>
    </dgm:pt>
    <dgm:pt modelId="{D5A11BD4-382E-4ED1-B950-0273519D1AD9}" type="pres">
      <dgm:prSet presAssocID="{8321F559-C1B1-4A4C-A16C-7DCDB6CA048C}" presName="sibTrans" presStyleLbl="sibTrans1D1" presStyleIdx="1" presStyleCnt="5"/>
      <dgm:spPr/>
    </dgm:pt>
    <dgm:pt modelId="{69FED803-BD89-4DEF-B1F9-A1209F7FDA1E}" type="pres">
      <dgm:prSet presAssocID="{8321F559-C1B1-4A4C-A16C-7DCDB6CA048C}" presName="connectorText" presStyleLbl="sibTrans1D1" presStyleIdx="1" presStyleCnt="5"/>
      <dgm:spPr/>
    </dgm:pt>
    <dgm:pt modelId="{82883B0A-A9FC-4A62-9991-C0E2626627EE}" type="pres">
      <dgm:prSet presAssocID="{DB3F0B45-09F3-47E0-9785-3FF1DD0AFAAE}" presName="node" presStyleLbl="node1" presStyleIdx="2" presStyleCnt="6">
        <dgm:presLayoutVars>
          <dgm:bulletEnabled val="1"/>
        </dgm:presLayoutVars>
      </dgm:prSet>
      <dgm:spPr/>
    </dgm:pt>
    <dgm:pt modelId="{E155242E-A252-45B8-822B-CA4165656838}" type="pres">
      <dgm:prSet presAssocID="{C1AD7E20-CDA4-47B0-BBAC-801271FDB311}" presName="sibTrans" presStyleLbl="sibTrans1D1" presStyleIdx="2" presStyleCnt="5"/>
      <dgm:spPr/>
    </dgm:pt>
    <dgm:pt modelId="{AA649D78-0450-48F6-80DC-556CCCF0CCEC}" type="pres">
      <dgm:prSet presAssocID="{C1AD7E20-CDA4-47B0-BBAC-801271FDB311}" presName="connectorText" presStyleLbl="sibTrans1D1" presStyleIdx="2" presStyleCnt="5"/>
      <dgm:spPr/>
    </dgm:pt>
    <dgm:pt modelId="{A21DB4FD-0BF0-46DB-A9AB-4462B1FB05A3}" type="pres">
      <dgm:prSet presAssocID="{3D213F2A-302B-4CC1-AD25-789979B6F2E3}" presName="node" presStyleLbl="node1" presStyleIdx="3" presStyleCnt="6">
        <dgm:presLayoutVars>
          <dgm:bulletEnabled val="1"/>
        </dgm:presLayoutVars>
      </dgm:prSet>
      <dgm:spPr/>
    </dgm:pt>
    <dgm:pt modelId="{F3F215DB-E178-447F-907A-9A08C2B09B2C}" type="pres">
      <dgm:prSet presAssocID="{1B820EFC-D89E-452C-9A21-9B6DF85A8781}" presName="sibTrans" presStyleLbl="sibTrans1D1" presStyleIdx="3" presStyleCnt="5"/>
      <dgm:spPr/>
    </dgm:pt>
    <dgm:pt modelId="{14CE02F0-8C61-4C95-A5C1-FDC827AD194A}" type="pres">
      <dgm:prSet presAssocID="{1B820EFC-D89E-452C-9A21-9B6DF85A8781}" presName="connectorText" presStyleLbl="sibTrans1D1" presStyleIdx="3" presStyleCnt="5"/>
      <dgm:spPr/>
    </dgm:pt>
    <dgm:pt modelId="{27A2FD81-FF29-4B64-8CDF-F4F978538C08}" type="pres">
      <dgm:prSet presAssocID="{338B448C-864D-4289-A168-75A93340D231}" presName="node" presStyleLbl="node1" presStyleIdx="4" presStyleCnt="6">
        <dgm:presLayoutVars>
          <dgm:bulletEnabled val="1"/>
        </dgm:presLayoutVars>
      </dgm:prSet>
      <dgm:spPr/>
    </dgm:pt>
    <dgm:pt modelId="{D06EA769-CE16-44DA-A65C-BD72D0D8CCE3}" type="pres">
      <dgm:prSet presAssocID="{55460893-9231-4092-8597-8726AA90A59A}" presName="sibTrans" presStyleLbl="sibTrans1D1" presStyleIdx="4" presStyleCnt="5"/>
      <dgm:spPr/>
    </dgm:pt>
    <dgm:pt modelId="{ED6B16B0-9DDF-4EDF-BE4C-5DB01CF19AEB}" type="pres">
      <dgm:prSet presAssocID="{55460893-9231-4092-8597-8726AA90A59A}" presName="connectorText" presStyleLbl="sibTrans1D1" presStyleIdx="4" presStyleCnt="5"/>
      <dgm:spPr/>
    </dgm:pt>
    <dgm:pt modelId="{423E8CD5-0161-4C65-B353-EA47D7DA6C51}" type="pres">
      <dgm:prSet presAssocID="{FEC20815-D42A-4F6B-A402-B85B3205C7E8}" presName="node" presStyleLbl="node1" presStyleIdx="5" presStyleCnt="6">
        <dgm:presLayoutVars>
          <dgm:bulletEnabled val="1"/>
        </dgm:presLayoutVars>
      </dgm:prSet>
      <dgm:spPr/>
    </dgm:pt>
  </dgm:ptLst>
  <dgm:cxnLst>
    <dgm:cxn modelId="{65C54609-E4C0-45A0-BE5F-715BF7A43CF7}" type="presOf" srcId="{09074690-8185-4E84-B6A0-7DC7BF1FC82D}" destId="{089E2AF7-A53A-446D-B881-6BA16A80FBEC}" srcOrd="0" destOrd="0" presId="urn:microsoft.com/office/officeart/2005/8/layout/bProcess3"/>
    <dgm:cxn modelId="{7EE51619-B532-4501-827E-BFEBB3866DA8}" type="presOf" srcId="{09074690-8185-4E84-B6A0-7DC7BF1FC82D}" destId="{E09F2463-D055-4FB3-8CC2-36259C21E2A0}" srcOrd="1" destOrd="0" presId="urn:microsoft.com/office/officeart/2005/8/layout/bProcess3"/>
    <dgm:cxn modelId="{78A96422-8363-44A9-8E10-7C12D4DB45F0}" type="presOf" srcId="{C1AD7E20-CDA4-47B0-BBAC-801271FDB311}" destId="{E155242E-A252-45B8-822B-CA4165656838}" srcOrd="0" destOrd="0" presId="urn:microsoft.com/office/officeart/2005/8/layout/bProcess3"/>
    <dgm:cxn modelId="{DC453323-DCF2-492E-AF0C-0CE66C53B8BF}" type="presOf" srcId="{55460893-9231-4092-8597-8726AA90A59A}" destId="{D06EA769-CE16-44DA-A65C-BD72D0D8CCE3}" srcOrd="0" destOrd="0" presId="urn:microsoft.com/office/officeart/2005/8/layout/bProcess3"/>
    <dgm:cxn modelId="{54206325-1B75-4BC8-BBBA-19A600B9ACDD}" type="presOf" srcId="{1E9A0A86-FF92-467B-AD29-48785CFEB109}" destId="{474FFE76-C666-46DB-A760-0E55F06F744F}" srcOrd="0" destOrd="0" presId="urn:microsoft.com/office/officeart/2005/8/layout/bProcess3"/>
    <dgm:cxn modelId="{8C909728-2448-41AF-ADAC-D06CF7FA20F4}" type="presOf" srcId="{838F0608-9419-411D-8B45-A79C04FDDA3D}" destId="{17BCE7BB-6D3F-482F-B40B-C2C311D375AA}" srcOrd="0" destOrd="0" presId="urn:microsoft.com/office/officeart/2005/8/layout/bProcess3"/>
    <dgm:cxn modelId="{B9EC5E30-429C-481A-AE47-4936BC7FE6C7}" srcId="{838F0608-9419-411D-8B45-A79C04FDDA3D}" destId="{FEC20815-D42A-4F6B-A402-B85B3205C7E8}" srcOrd="5" destOrd="0" parTransId="{244A7983-103E-444C-9834-A0E2007DE1BF}" sibTransId="{B5DB8A6F-16E6-4D03-80DF-CA0C97A691C5}"/>
    <dgm:cxn modelId="{0E064132-EA53-4412-8508-F748C50C75E7}" type="presOf" srcId="{C1AD7E20-CDA4-47B0-BBAC-801271FDB311}" destId="{AA649D78-0450-48F6-80DC-556CCCF0CCEC}" srcOrd="1" destOrd="0" presId="urn:microsoft.com/office/officeart/2005/8/layout/bProcess3"/>
    <dgm:cxn modelId="{DC6CE16D-566A-4B17-902F-E96F4192FE2C}" srcId="{838F0608-9419-411D-8B45-A79C04FDDA3D}" destId="{338B448C-864D-4289-A168-75A93340D231}" srcOrd="4" destOrd="0" parTransId="{C8D4269A-AC72-406C-AAF4-817766EB62BA}" sibTransId="{55460893-9231-4092-8597-8726AA90A59A}"/>
    <dgm:cxn modelId="{A49E3A6E-01E1-4EB4-A65A-90DBBB78DBFF}" type="presOf" srcId="{338B448C-864D-4289-A168-75A93340D231}" destId="{27A2FD81-FF29-4B64-8CDF-F4F978538C08}" srcOrd="0" destOrd="0" presId="urn:microsoft.com/office/officeart/2005/8/layout/bProcess3"/>
    <dgm:cxn modelId="{E7C5314F-C8FF-43CA-9FB9-D9F34C92F540}" type="presOf" srcId="{8321F559-C1B1-4A4C-A16C-7DCDB6CA048C}" destId="{69FED803-BD89-4DEF-B1F9-A1209F7FDA1E}" srcOrd="1" destOrd="0" presId="urn:microsoft.com/office/officeart/2005/8/layout/bProcess3"/>
    <dgm:cxn modelId="{BEADC572-EA8C-45B9-855E-C6F3F6178F58}" type="presOf" srcId="{55460893-9231-4092-8597-8726AA90A59A}" destId="{ED6B16B0-9DDF-4EDF-BE4C-5DB01CF19AEB}" srcOrd="1" destOrd="0" presId="urn:microsoft.com/office/officeart/2005/8/layout/bProcess3"/>
    <dgm:cxn modelId="{549E4F75-7312-4435-B693-01E5D7D07A1F}" type="presOf" srcId="{1B820EFC-D89E-452C-9A21-9B6DF85A8781}" destId="{14CE02F0-8C61-4C95-A5C1-FDC827AD194A}" srcOrd="1" destOrd="0" presId="urn:microsoft.com/office/officeart/2005/8/layout/bProcess3"/>
    <dgm:cxn modelId="{3E1A907F-AFE9-42A4-BD24-3B8F8AD00153}" type="presOf" srcId="{FEC20815-D42A-4F6B-A402-B85B3205C7E8}" destId="{423E8CD5-0161-4C65-B353-EA47D7DA6C51}" srcOrd="0" destOrd="0" presId="urn:microsoft.com/office/officeart/2005/8/layout/bProcess3"/>
    <dgm:cxn modelId="{C4C9E27F-7E85-4F74-9BAA-70EA72C55FC4}" srcId="{838F0608-9419-411D-8B45-A79C04FDDA3D}" destId="{31B1FC0A-9D86-4BD6-B5B8-CAC973DEDEBE}" srcOrd="0" destOrd="0" parTransId="{3B979B8F-218A-4A9B-89A7-33B3555F1E8F}" sibTransId="{09074690-8185-4E84-B6A0-7DC7BF1FC82D}"/>
    <dgm:cxn modelId="{E4BA0D86-2C8B-4BE9-9C28-6D04FEA668C6}" srcId="{838F0608-9419-411D-8B45-A79C04FDDA3D}" destId="{3D213F2A-302B-4CC1-AD25-789979B6F2E3}" srcOrd="3" destOrd="0" parTransId="{8A03EC31-A56A-4EB6-B610-A9798F43EB0D}" sibTransId="{1B820EFC-D89E-452C-9A21-9B6DF85A8781}"/>
    <dgm:cxn modelId="{6504FE86-CCA4-46DC-8A9B-16836F14491C}" srcId="{838F0608-9419-411D-8B45-A79C04FDDA3D}" destId="{1E9A0A86-FF92-467B-AD29-48785CFEB109}" srcOrd="1" destOrd="0" parTransId="{DCD5D880-2F64-4382-A036-B13000504B9E}" sibTransId="{8321F559-C1B1-4A4C-A16C-7DCDB6CA048C}"/>
    <dgm:cxn modelId="{5C0E3287-8DF7-4D84-B998-2B428548058F}" type="presOf" srcId="{3D213F2A-302B-4CC1-AD25-789979B6F2E3}" destId="{A21DB4FD-0BF0-46DB-A9AB-4462B1FB05A3}" srcOrd="0" destOrd="0" presId="urn:microsoft.com/office/officeart/2005/8/layout/bProcess3"/>
    <dgm:cxn modelId="{81E15BA9-F328-486A-96EC-E811B0BFBBAD}" type="presOf" srcId="{31B1FC0A-9D86-4BD6-B5B8-CAC973DEDEBE}" destId="{ECC36FA0-E8E2-4027-B162-E8B295A46527}" srcOrd="0" destOrd="0" presId="urn:microsoft.com/office/officeart/2005/8/layout/bProcess3"/>
    <dgm:cxn modelId="{705BE3B3-5F1E-405F-82F0-CFAD7AC9DB03}" srcId="{838F0608-9419-411D-8B45-A79C04FDDA3D}" destId="{DB3F0B45-09F3-47E0-9785-3FF1DD0AFAAE}" srcOrd="2" destOrd="0" parTransId="{7E0792B8-66EC-4FC2-AFED-8FE35248A567}" sibTransId="{C1AD7E20-CDA4-47B0-BBAC-801271FDB311}"/>
    <dgm:cxn modelId="{72E780D7-DD35-4A80-9B52-28FE47DC0E03}" type="presOf" srcId="{8321F559-C1B1-4A4C-A16C-7DCDB6CA048C}" destId="{D5A11BD4-382E-4ED1-B950-0273519D1AD9}" srcOrd="0" destOrd="0" presId="urn:microsoft.com/office/officeart/2005/8/layout/bProcess3"/>
    <dgm:cxn modelId="{79F0E4DF-A9E4-42FC-90AC-FD6ED9232AA3}" type="presOf" srcId="{DB3F0B45-09F3-47E0-9785-3FF1DD0AFAAE}" destId="{82883B0A-A9FC-4A62-9991-C0E2626627EE}" srcOrd="0" destOrd="0" presId="urn:microsoft.com/office/officeart/2005/8/layout/bProcess3"/>
    <dgm:cxn modelId="{F98CD6FB-D072-42FE-A025-4D0475AFB2A2}" type="presOf" srcId="{1B820EFC-D89E-452C-9A21-9B6DF85A8781}" destId="{F3F215DB-E178-447F-907A-9A08C2B09B2C}" srcOrd="0" destOrd="0" presId="urn:microsoft.com/office/officeart/2005/8/layout/bProcess3"/>
    <dgm:cxn modelId="{8694EFEF-2831-4995-A377-D67368650923}" type="presParOf" srcId="{17BCE7BB-6D3F-482F-B40B-C2C311D375AA}" destId="{ECC36FA0-E8E2-4027-B162-E8B295A46527}" srcOrd="0" destOrd="0" presId="urn:microsoft.com/office/officeart/2005/8/layout/bProcess3"/>
    <dgm:cxn modelId="{3D4CF8A6-8CA5-436F-BF21-83C677E6CE9D}" type="presParOf" srcId="{17BCE7BB-6D3F-482F-B40B-C2C311D375AA}" destId="{089E2AF7-A53A-446D-B881-6BA16A80FBEC}" srcOrd="1" destOrd="0" presId="urn:microsoft.com/office/officeart/2005/8/layout/bProcess3"/>
    <dgm:cxn modelId="{2297DAAD-710B-4672-BB24-072BBB76293E}" type="presParOf" srcId="{089E2AF7-A53A-446D-B881-6BA16A80FBEC}" destId="{E09F2463-D055-4FB3-8CC2-36259C21E2A0}" srcOrd="0" destOrd="0" presId="urn:microsoft.com/office/officeart/2005/8/layout/bProcess3"/>
    <dgm:cxn modelId="{04BF738F-8F9A-4B53-BB84-814DF6E6409E}" type="presParOf" srcId="{17BCE7BB-6D3F-482F-B40B-C2C311D375AA}" destId="{474FFE76-C666-46DB-A760-0E55F06F744F}" srcOrd="2" destOrd="0" presId="urn:microsoft.com/office/officeart/2005/8/layout/bProcess3"/>
    <dgm:cxn modelId="{518D06B2-19A4-4C7B-BDDF-80A8D6A1AFB4}" type="presParOf" srcId="{17BCE7BB-6D3F-482F-B40B-C2C311D375AA}" destId="{D5A11BD4-382E-4ED1-B950-0273519D1AD9}" srcOrd="3" destOrd="0" presId="urn:microsoft.com/office/officeart/2005/8/layout/bProcess3"/>
    <dgm:cxn modelId="{61D91E93-AAB2-44AF-8411-2C87B331A345}" type="presParOf" srcId="{D5A11BD4-382E-4ED1-B950-0273519D1AD9}" destId="{69FED803-BD89-4DEF-B1F9-A1209F7FDA1E}" srcOrd="0" destOrd="0" presId="urn:microsoft.com/office/officeart/2005/8/layout/bProcess3"/>
    <dgm:cxn modelId="{DA2E4232-48E9-4E0E-9D92-1DCABF051E7D}" type="presParOf" srcId="{17BCE7BB-6D3F-482F-B40B-C2C311D375AA}" destId="{82883B0A-A9FC-4A62-9991-C0E2626627EE}" srcOrd="4" destOrd="0" presId="urn:microsoft.com/office/officeart/2005/8/layout/bProcess3"/>
    <dgm:cxn modelId="{36356273-A0A3-4423-892E-05D3F45D3288}" type="presParOf" srcId="{17BCE7BB-6D3F-482F-B40B-C2C311D375AA}" destId="{E155242E-A252-45B8-822B-CA4165656838}" srcOrd="5" destOrd="0" presId="urn:microsoft.com/office/officeart/2005/8/layout/bProcess3"/>
    <dgm:cxn modelId="{445CE1BF-AB38-4099-A628-9C478546014B}" type="presParOf" srcId="{E155242E-A252-45B8-822B-CA4165656838}" destId="{AA649D78-0450-48F6-80DC-556CCCF0CCEC}" srcOrd="0" destOrd="0" presId="urn:microsoft.com/office/officeart/2005/8/layout/bProcess3"/>
    <dgm:cxn modelId="{68986D7A-CD2E-438B-A8D9-AE9CA9E6B5F1}" type="presParOf" srcId="{17BCE7BB-6D3F-482F-B40B-C2C311D375AA}" destId="{A21DB4FD-0BF0-46DB-A9AB-4462B1FB05A3}" srcOrd="6" destOrd="0" presId="urn:microsoft.com/office/officeart/2005/8/layout/bProcess3"/>
    <dgm:cxn modelId="{904A37C9-4163-474F-8F4D-F9BBD28C35A7}" type="presParOf" srcId="{17BCE7BB-6D3F-482F-B40B-C2C311D375AA}" destId="{F3F215DB-E178-447F-907A-9A08C2B09B2C}" srcOrd="7" destOrd="0" presId="urn:microsoft.com/office/officeart/2005/8/layout/bProcess3"/>
    <dgm:cxn modelId="{56D79E78-3FB8-40FB-9122-C0D978FA583D}" type="presParOf" srcId="{F3F215DB-E178-447F-907A-9A08C2B09B2C}" destId="{14CE02F0-8C61-4C95-A5C1-FDC827AD194A}" srcOrd="0" destOrd="0" presId="urn:microsoft.com/office/officeart/2005/8/layout/bProcess3"/>
    <dgm:cxn modelId="{726A9BD6-66E8-46D4-BD7C-1E3BE6FCB51E}" type="presParOf" srcId="{17BCE7BB-6D3F-482F-B40B-C2C311D375AA}" destId="{27A2FD81-FF29-4B64-8CDF-F4F978538C08}" srcOrd="8" destOrd="0" presId="urn:microsoft.com/office/officeart/2005/8/layout/bProcess3"/>
    <dgm:cxn modelId="{816296E5-6A37-4BDD-B0F5-098230677C78}" type="presParOf" srcId="{17BCE7BB-6D3F-482F-B40B-C2C311D375AA}" destId="{D06EA769-CE16-44DA-A65C-BD72D0D8CCE3}" srcOrd="9" destOrd="0" presId="urn:microsoft.com/office/officeart/2005/8/layout/bProcess3"/>
    <dgm:cxn modelId="{A39FB4FC-558D-4DD4-82E0-358C98E3B6C6}" type="presParOf" srcId="{D06EA769-CE16-44DA-A65C-BD72D0D8CCE3}" destId="{ED6B16B0-9DDF-4EDF-BE4C-5DB01CF19AEB}" srcOrd="0" destOrd="0" presId="urn:microsoft.com/office/officeart/2005/8/layout/bProcess3"/>
    <dgm:cxn modelId="{0FCD043F-1D88-4B72-B63A-722580F8293D}" type="presParOf" srcId="{17BCE7BB-6D3F-482F-B40B-C2C311D375AA}" destId="{423E8CD5-0161-4C65-B353-EA47D7DA6C51}"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4ADAE9-807B-4072-B71D-6F48F0048EE4}" type="doc">
      <dgm:prSet loTypeId="urn:microsoft.com/office/officeart/2016/7/layout/LinearArrowProcessNumbered" loCatId="process" qsTypeId="urn:microsoft.com/office/officeart/2005/8/quickstyle/simple2" qsCatId="simple" csTypeId="urn:microsoft.com/office/officeart/2005/8/colors/colorful2" csCatId="colorful" phldr="1"/>
      <dgm:spPr/>
    </dgm:pt>
    <dgm:pt modelId="{78305E30-BC29-49ED-9409-DE19E2A7A736}">
      <dgm:prSet phldrT="[Testo]" custT="1"/>
      <dgm:spPr/>
      <dgm:t>
        <a:bodyPr/>
        <a:lstStyle/>
        <a:p>
          <a:r>
            <a:rPr lang="it-IT" sz="1600"/>
            <a:t>Riduzione del rumore tramite convoluzione con un filtro Gaussiano.</a:t>
          </a:r>
        </a:p>
      </dgm:t>
    </dgm:pt>
    <dgm:pt modelId="{11F09B75-14A0-46BA-BAF3-94492D4B3E1B}" type="parTrans" cxnId="{5B91B95A-09DE-440B-ACD6-E189AC2F83C6}">
      <dgm:prSet/>
      <dgm:spPr/>
      <dgm:t>
        <a:bodyPr/>
        <a:lstStyle/>
        <a:p>
          <a:endParaRPr lang="it-IT"/>
        </a:p>
      </dgm:t>
    </dgm:pt>
    <dgm:pt modelId="{C1FD74AD-A767-43FE-B1CF-DA94C7633228}" type="sibTrans" cxnId="{5B91B95A-09DE-440B-ACD6-E189AC2F83C6}">
      <dgm:prSet phldrT="1"/>
      <dgm:spPr/>
      <dgm:t>
        <a:bodyPr/>
        <a:lstStyle/>
        <a:p>
          <a:r>
            <a:rPr lang="it-IT"/>
            <a:t>1</a:t>
          </a:r>
        </a:p>
      </dgm:t>
    </dgm:pt>
    <dgm:pt modelId="{9302E8AE-ABA6-4EB3-B265-67171105A30D}">
      <dgm:prSet phldrT="[Testo]" custT="1"/>
      <dgm:spPr/>
      <dgm:t>
        <a:bodyPr/>
        <a:lstStyle/>
        <a:p>
          <a:r>
            <a:rPr lang="it-IT" sz="1500"/>
            <a:t>Applicazione di quattro filtri per individuare i contorni orizzontali, verticali e diagonali.</a:t>
          </a:r>
        </a:p>
      </dgm:t>
    </dgm:pt>
    <dgm:pt modelId="{C316EC01-1021-45BC-9F5A-F34C76090262}" type="parTrans" cxnId="{417959E8-7BBC-4F4E-A86F-2C53C0FDEF70}">
      <dgm:prSet/>
      <dgm:spPr/>
      <dgm:t>
        <a:bodyPr/>
        <a:lstStyle/>
        <a:p>
          <a:endParaRPr lang="it-IT"/>
        </a:p>
      </dgm:t>
    </dgm:pt>
    <dgm:pt modelId="{D624B72A-6917-492F-A733-51EF4411B875}" type="sibTrans" cxnId="{417959E8-7BBC-4F4E-A86F-2C53C0FDEF70}">
      <dgm:prSet phldrT="2"/>
      <dgm:spPr/>
      <dgm:t>
        <a:bodyPr/>
        <a:lstStyle/>
        <a:p>
          <a:r>
            <a:rPr lang="it-IT"/>
            <a:t>2</a:t>
          </a:r>
        </a:p>
      </dgm:t>
    </dgm:pt>
    <dgm:pt modelId="{1CE91B93-1BE0-4B62-A937-9BC17329C829}">
      <dgm:prSet phldrT="[Testo]" custT="1"/>
      <dgm:spPr/>
      <dgm:t>
        <a:bodyPr/>
        <a:lstStyle/>
        <a:p>
          <a:r>
            <a:rPr lang="it-IT" sz="1400"/>
            <a:t>Soppressione dei non-massimi: solo i massimi locali (derivata del gradiente nulla) vengono considerati.</a:t>
          </a:r>
        </a:p>
      </dgm:t>
    </dgm:pt>
    <dgm:pt modelId="{95898CA0-56F3-4CF0-8467-ECB2F26ABAAE}" type="parTrans" cxnId="{7A828942-C19E-4419-8680-7301F9A8F91A}">
      <dgm:prSet/>
      <dgm:spPr/>
      <dgm:t>
        <a:bodyPr/>
        <a:lstStyle/>
        <a:p>
          <a:endParaRPr lang="it-IT"/>
        </a:p>
      </dgm:t>
    </dgm:pt>
    <dgm:pt modelId="{0CA1A09A-B22A-4C13-87B9-AA4D69385022}" type="sibTrans" cxnId="{7A828942-C19E-4419-8680-7301F9A8F91A}">
      <dgm:prSet phldrT="3"/>
      <dgm:spPr/>
      <dgm:t>
        <a:bodyPr/>
        <a:lstStyle/>
        <a:p>
          <a:r>
            <a:rPr lang="it-IT"/>
            <a:t>3</a:t>
          </a:r>
        </a:p>
      </dgm:t>
    </dgm:pt>
    <dgm:pt modelId="{776A582F-89BD-48CB-AC99-415DEF0D36DB}">
      <dgm:prSet phldrT="[Testo]" custT="1"/>
      <dgm:spPr/>
      <dgm:t>
        <a:bodyPr/>
        <a:lstStyle/>
        <a:p>
          <a:r>
            <a:rPr lang="it-IT" sz="1200"/>
            <a:t>Sogliatura per isteresi sul gradiente: </a:t>
          </a:r>
        </a:p>
        <a:p>
          <a:r>
            <a:rPr lang="it-IT" sz="1200" b="1"/>
            <a:t>-</a:t>
          </a:r>
          <a:r>
            <a:rPr lang="it-IT" sz="1200"/>
            <a:t> &lt;T1: scartato;</a:t>
          </a:r>
          <a:br>
            <a:rPr lang="it-IT" sz="1200"/>
          </a:br>
          <a:r>
            <a:rPr lang="it-IT" sz="1200" b="1"/>
            <a:t>-</a:t>
          </a:r>
          <a:r>
            <a:rPr lang="it-IT" sz="1200"/>
            <a:t> &gt;T2: accettato;</a:t>
          </a:r>
          <a:br>
            <a:rPr lang="it-IT" sz="1200"/>
          </a:br>
          <a:r>
            <a:rPr lang="it-IT" sz="1200" b="1"/>
            <a:t>-</a:t>
          </a:r>
          <a:r>
            <a:rPr lang="it-IT" sz="1200"/>
            <a:t> T1&lt; p &lt;T2: accettato se contiguo ad uno già accettato;</a:t>
          </a:r>
        </a:p>
      </dgm:t>
    </dgm:pt>
    <dgm:pt modelId="{76EA3A9E-5D97-45DC-B993-AA7B3FC9CF11}" type="parTrans" cxnId="{E694A297-8C82-46D8-8818-E075E04DDD99}">
      <dgm:prSet/>
      <dgm:spPr/>
      <dgm:t>
        <a:bodyPr/>
        <a:lstStyle/>
        <a:p>
          <a:endParaRPr lang="it-IT"/>
        </a:p>
      </dgm:t>
    </dgm:pt>
    <dgm:pt modelId="{E64E7257-CDE3-4C15-B835-90F2101F6C09}" type="sibTrans" cxnId="{E694A297-8C82-46D8-8818-E075E04DDD99}">
      <dgm:prSet phldrT="4"/>
      <dgm:spPr/>
      <dgm:t>
        <a:bodyPr/>
        <a:lstStyle/>
        <a:p>
          <a:r>
            <a:rPr lang="it-IT"/>
            <a:t>4</a:t>
          </a:r>
        </a:p>
      </dgm:t>
    </dgm:pt>
    <dgm:pt modelId="{23DEDD9F-6A05-48DD-AB34-B42508C8D81D}" type="pres">
      <dgm:prSet presAssocID="{164ADAE9-807B-4072-B71D-6F48F0048EE4}" presName="linearFlow" presStyleCnt="0">
        <dgm:presLayoutVars>
          <dgm:dir/>
          <dgm:animLvl val="lvl"/>
          <dgm:resizeHandles val="exact"/>
        </dgm:presLayoutVars>
      </dgm:prSet>
      <dgm:spPr/>
    </dgm:pt>
    <dgm:pt modelId="{57E3AAD5-304A-442F-8EA8-EC6772ABBCE9}" type="pres">
      <dgm:prSet presAssocID="{78305E30-BC29-49ED-9409-DE19E2A7A736}" presName="compositeNode" presStyleCnt="0"/>
      <dgm:spPr/>
    </dgm:pt>
    <dgm:pt modelId="{4A2B3A52-C26E-4736-8E55-8C879AD87EC5}" type="pres">
      <dgm:prSet presAssocID="{78305E30-BC29-49ED-9409-DE19E2A7A736}" presName="parTx" presStyleLbl="node1" presStyleIdx="0" presStyleCnt="0">
        <dgm:presLayoutVars>
          <dgm:chMax val="0"/>
          <dgm:chPref val="0"/>
          <dgm:bulletEnabled val="1"/>
        </dgm:presLayoutVars>
      </dgm:prSet>
      <dgm:spPr/>
    </dgm:pt>
    <dgm:pt modelId="{FC4B7585-ECF5-4E44-9155-B2B03E01DFD1}" type="pres">
      <dgm:prSet presAssocID="{78305E30-BC29-49ED-9409-DE19E2A7A736}" presName="parSh" presStyleCnt="0"/>
      <dgm:spPr/>
    </dgm:pt>
    <dgm:pt modelId="{0F24C8A0-6CDE-4D41-AEB5-1C4BD345E159}" type="pres">
      <dgm:prSet presAssocID="{78305E30-BC29-49ED-9409-DE19E2A7A736}" presName="lineNode" presStyleLbl="alignAccFollowNode1" presStyleIdx="0" presStyleCnt="12"/>
      <dgm:spPr/>
    </dgm:pt>
    <dgm:pt modelId="{5368D061-28E2-472E-B981-D4AC8F2B6C11}" type="pres">
      <dgm:prSet presAssocID="{78305E30-BC29-49ED-9409-DE19E2A7A736}" presName="lineArrowNode" presStyleLbl="alignAccFollowNode1" presStyleIdx="1" presStyleCnt="12"/>
      <dgm:spPr/>
    </dgm:pt>
    <dgm:pt modelId="{664E04A3-3C04-4B02-8DEA-FF502EC18FEC}" type="pres">
      <dgm:prSet presAssocID="{C1FD74AD-A767-43FE-B1CF-DA94C7633228}" presName="sibTransNodeCircle" presStyleLbl="alignNode1" presStyleIdx="0" presStyleCnt="4">
        <dgm:presLayoutVars>
          <dgm:chMax val="0"/>
          <dgm:bulletEnabled/>
        </dgm:presLayoutVars>
      </dgm:prSet>
      <dgm:spPr/>
    </dgm:pt>
    <dgm:pt modelId="{468848E7-1071-4817-BF98-9C549D78DFAC}" type="pres">
      <dgm:prSet presAssocID="{C1FD74AD-A767-43FE-B1CF-DA94C7633228}" presName="spacerBetweenCircleAndCallout" presStyleCnt="0">
        <dgm:presLayoutVars/>
      </dgm:prSet>
      <dgm:spPr/>
    </dgm:pt>
    <dgm:pt modelId="{6100D7C3-1C63-4B6E-A02F-6FBCD099F48F}" type="pres">
      <dgm:prSet presAssocID="{78305E30-BC29-49ED-9409-DE19E2A7A736}" presName="nodeText" presStyleLbl="alignAccFollowNode1" presStyleIdx="2" presStyleCnt="12">
        <dgm:presLayoutVars>
          <dgm:bulletEnabled val="1"/>
        </dgm:presLayoutVars>
      </dgm:prSet>
      <dgm:spPr/>
    </dgm:pt>
    <dgm:pt modelId="{1D201B67-FAE3-4197-89B6-EDF95855FEBB}" type="pres">
      <dgm:prSet presAssocID="{C1FD74AD-A767-43FE-B1CF-DA94C7633228}" presName="sibTransComposite" presStyleCnt="0"/>
      <dgm:spPr/>
    </dgm:pt>
    <dgm:pt modelId="{44F7A455-0909-47AA-B59F-C50DE468CE71}" type="pres">
      <dgm:prSet presAssocID="{9302E8AE-ABA6-4EB3-B265-67171105A30D}" presName="compositeNode" presStyleCnt="0"/>
      <dgm:spPr/>
    </dgm:pt>
    <dgm:pt modelId="{ED473911-3DD8-46E8-915D-136C6A385F43}" type="pres">
      <dgm:prSet presAssocID="{9302E8AE-ABA6-4EB3-B265-67171105A30D}" presName="parTx" presStyleLbl="node1" presStyleIdx="0" presStyleCnt="0">
        <dgm:presLayoutVars>
          <dgm:chMax val="0"/>
          <dgm:chPref val="0"/>
          <dgm:bulletEnabled val="1"/>
        </dgm:presLayoutVars>
      </dgm:prSet>
      <dgm:spPr/>
    </dgm:pt>
    <dgm:pt modelId="{EDA39A41-C1E7-4497-B35E-CF394530636E}" type="pres">
      <dgm:prSet presAssocID="{9302E8AE-ABA6-4EB3-B265-67171105A30D}" presName="parSh" presStyleCnt="0"/>
      <dgm:spPr/>
    </dgm:pt>
    <dgm:pt modelId="{F71D11F5-F5F2-4B7B-B1F1-0CBD5EDDFF88}" type="pres">
      <dgm:prSet presAssocID="{9302E8AE-ABA6-4EB3-B265-67171105A30D}" presName="lineNode" presStyleLbl="alignAccFollowNode1" presStyleIdx="3" presStyleCnt="12"/>
      <dgm:spPr/>
    </dgm:pt>
    <dgm:pt modelId="{CC7A9E25-CF65-497D-88F9-6C8807EAF4A6}" type="pres">
      <dgm:prSet presAssocID="{9302E8AE-ABA6-4EB3-B265-67171105A30D}" presName="lineArrowNode" presStyleLbl="alignAccFollowNode1" presStyleIdx="4" presStyleCnt="12"/>
      <dgm:spPr/>
    </dgm:pt>
    <dgm:pt modelId="{440C6C57-5806-411B-9D44-EFB797A13F19}" type="pres">
      <dgm:prSet presAssocID="{D624B72A-6917-492F-A733-51EF4411B875}" presName="sibTransNodeCircle" presStyleLbl="alignNode1" presStyleIdx="1" presStyleCnt="4">
        <dgm:presLayoutVars>
          <dgm:chMax val="0"/>
          <dgm:bulletEnabled/>
        </dgm:presLayoutVars>
      </dgm:prSet>
      <dgm:spPr/>
    </dgm:pt>
    <dgm:pt modelId="{695B17C3-9365-42ED-82D8-50C19E124AD1}" type="pres">
      <dgm:prSet presAssocID="{D624B72A-6917-492F-A733-51EF4411B875}" presName="spacerBetweenCircleAndCallout" presStyleCnt="0">
        <dgm:presLayoutVars/>
      </dgm:prSet>
      <dgm:spPr/>
    </dgm:pt>
    <dgm:pt modelId="{F42919B1-74D1-49B3-BAD7-952E43E344BD}" type="pres">
      <dgm:prSet presAssocID="{9302E8AE-ABA6-4EB3-B265-67171105A30D}" presName="nodeText" presStyleLbl="alignAccFollowNode1" presStyleIdx="5" presStyleCnt="12">
        <dgm:presLayoutVars>
          <dgm:bulletEnabled val="1"/>
        </dgm:presLayoutVars>
      </dgm:prSet>
      <dgm:spPr/>
    </dgm:pt>
    <dgm:pt modelId="{F8A4AEF2-661E-44E5-9B09-1DBF768E1AF2}" type="pres">
      <dgm:prSet presAssocID="{D624B72A-6917-492F-A733-51EF4411B875}" presName="sibTransComposite" presStyleCnt="0"/>
      <dgm:spPr/>
    </dgm:pt>
    <dgm:pt modelId="{1896FAF3-18F5-4BAA-9145-39295E16B859}" type="pres">
      <dgm:prSet presAssocID="{1CE91B93-1BE0-4B62-A937-9BC17329C829}" presName="compositeNode" presStyleCnt="0"/>
      <dgm:spPr/>
    </dgm:pt>
    <dgm:pt modelId="{9002C72A-9077-4BE9-87D9-449C4C0C571F}" type="pres">
      <dgm:prSet presAssocID="{1CE91B93-1BE0-4B62-A937-9BC17329C829}" presName="parTx" presStyleLbl="node1" presStyleIdx="0" presStyleCnt="0">
        <dgm:presLayoutVars>
          <dgm:chMax val="0"/>
          <dgm:chPref val="0"/>
          <dgm:bulletEnabled val="1"/>
        </dgm:presLayoutVars>
      </dgm:prSet>
      <dgm:spPr/>
    </dgm:pt>
    <dgm:pt modelId="{91949E52-BE22-4F0D-88D3-EBCF6CEEED12}" type="pres">
      <dgm:prSet presAssocID="{1CE91B93-1BE0-4B62-A937-9BC17329C829}" presName="parSh" presStyleCnt="0"/>
      <dgm:spPr/>
    </dgm:pt>
    <dgm:pt modelId="{EED5DD88-A111-4230-9895-FE8BE2F97F36}" type="pres">
      <dgm:prSet presAssocID="{1CE91B93-1BE0-4B62-A937-9BC17329C829}" presName="lineNode" presStyleLbl="alignAccFollowNode1" presStyleIdx="6" presStyleCnt="12"/>
      <dgm:spPr/>
    </dgm:pt>
    <dgm:pt modelId="{7188D9E9-66F1-4D4D-AD4B-65E907BA4147}" type="pres">
      <dgm:prSet presAssocID="{1CE91B93-1BE0-4B62-A937-9BC17329C829}" presName="lineArrowNode" presStyleLbl="alignAccFollowNode1" presStyleIdx="7" presStyleCnt="12"/>
      <dgm:spPr/>
    </dgm:pt>
    <dgm:pt modelId="{6600D57B-4CCD-4F6C-8E0F-B7E69A2D2CCA}" type="pres">
      <dgm:prSet presAssocID="{0CA1A09A-B22A-4C13-87B9-AA4D69385022}" presName="sibTransNodeCircle" presStyleLbl="alignNode1" presStyleIdx="2" presStyleCnt="4">
        <dgm:presLayoutVars>
          <dgm:chMax val="0"/>
          <dgm:bulletEnabled/>
        </dgm:presLayoutVars>
      </dgm:prSet>
      <dgm:spPr/>
    </dgm:pt>
    <dgm:pt modelId="{E6555D82-7FBF-463E-8639-0E03B5736D08}" type="pres">
      <dgm:prSet presAssocID="{0CA1A09A-B22A-4C13-87B9-AA4D69385022}" presName="spacerBetweenCircleAndCallout" presStyleCnt="0">
        <dgm:presLayoutVars/>
      </dgm:prSet>
      <dgm:spPr/>
    </dgm:pt>
    <dgm:pt modelId="{5055F56D-EB42-4A7E-AAFB-679D4F2DA0FE}" type="pres">
      <dgm:prSet presAssocID="{1CE91B93-1BE0-4B62-A937-9BC17329C829}" presName="nodeText" presStyleLbl="alignAccFollowNode1" presStyleIdx="8" presStyleCnt="12">
        <dgm:presLayoutVars>
          <dgm:bulletEnabled val="1"/>
        </dgm:presLayoutVars>
      </dgm:prSet>
      <dgm:spPr/>
    </dgm:pt>
    <dgm:pt modelId="{474CB3C3-674A-49DD-84DA-4FA56153A387}" type="pres">
      <dgm:prSet presAssocID="{0CA1A09A-B22A-4C13-87B9-AA4D69385022}" presName="sibTransComposite" presStyleCnt="0"/>
      <dgm:spPr/>
    </dgm:pt>
    <dgm:pt modelId="{BD1DBAED-C318-417F-A601-4806F23A3EA2}" type="pres">
      <dgm:prSet presAssocID="{776A582F-89BD-48CB-AC99-415DEF0D36DB}" presName="compositeNode" presStyleCnt="0"/>
      <dgm:spPr/>
    </dgm:pt>
    <dgm:pt modelId="{28503979-B5FA-45C1-B573-C28F2264858C}" type="pres">
      <dgm:prSet presAssocID="{776A582F-89BD-48CB-AC99-415DEF0D36DB}" presName="parTx" presStyleLbl="node1" presStyleIdx="0" presStyleCnt="0">
        <dgm:presLayoutVars>
          <dgm:chMax val="0"/>
          <dgm:chPref val="0"/>
          <dgm:bulletEnabled val="1"/>
        </dgm:presLayoutVars>
      </dgm:prSet>
      <dgm:spPr/>
    </dgm:pt>
    <dgm:pt modelId="{671692AE-914C-47EF-BD9C-DB7933212F1F}" type="pres">
      <dgm:prSet presAssocID="{776A582F-89BD-48CB-AC99-415DEF0D36DB}" presName="parSh" presStyleCnt="0"/>
      <dgm:spPr/>
    </dgm:pt>
    <dgm:pt modelId="{C624E8F8-A2B4-4C26-8566-A232C4C4200D}" type="pres">
      <dgm:prSet presAssocID="{776A582F-89BD-48CB-AC99-415DEF0D36DB}" presName="lineNode" presStyleLbl="alignAccFollowNode1" presStyleIdx="9" presStyleCnt="12"/>
      <dgm:spPr/>
    </dgm:pt>
    <dgm:pt modelId="{6DBE3D7F-068A-4055-9221-48A2BF47B49B}" type="pres">
      <dgm:prSet presAssocID="{776A582F-89BD-48CB-AC99-415DEF0D36DB}" presName="lineArrowNode" presStyleLbl="alignAccFollowNode1" presStyleIdx="10" presStyleCnt="12"/>
      <dgm:spPr/>
    </dgm:pt>
    <dgm:pt modelId="{0436E701-BD48-45F0-8A75-992BAFBE394D}" type="pres">
      <dgm:prSet presAssocID="{E64E7257-CDE3-4C15-B835-90F2101F6C09}" presName="sibTransNodeCircle" presStyleLbl="alignNode1" presStyleIdx="3" presStyleCnt="4">
        <dgm:presLayoutVars>
          <dgm:chMax val="0"/>
          <dgm:bulletEnabled/>
        </dgm:presLayoutVars>
      </dgm:prSet>
      <dgm:spPr/>
    </dgm:pt>
    <dgm:pt modelId="{F3179CF5-B19F-40B5-8F5D-4E3923E8ED41}" type="pres">
      <dgm:prSet presAssocID="{E64E7257-CDE3-4C15-B835-90F2101F6C09}" presName="spacerBetweenCircleAndCallout" presStyleCnt="0">
        <dgm:presLayoutVars/>
      </dgm:prSet>
      <dgm:spPr/>
    </dgm:pt>
    <dgm:pt modelId="{35A00CEE-F3D7-4265-ACB9-3745EAAA70DC}" type="pres">
      <dgm:prSet presAssocID="{776A582F-89BD-48CB-AC99-415DEF0D36DB}" presName="nodeText" presStyleLbl="alignAccFollowNode1" presStyleIdx="11" presStyleCnt="12">
        <dgm:presLayoutVars>
          <dgm:bulletEnabled val="1"/>
        </dgm:presLayoutVars>
      </dgm:prSet>
      <dgm:spPr/>
    </dgm:pt>
  </dgm:ptLst>
  <dgm:cxnLst>
    <dgm:cxn modelId="{60E30604-7DC3-4159-97AE-25E43A91C7A3}" type="presOf" srcId="{776A582F-89BD-48CB-AC99-415DEF0D36DB}" destId="{35A00CEE-F3D7-4265-ACB9-3745EAAA70DC}" srcOrd="0" destOrd="0" presId="urn:microsoft.com/office/officeart/2016/7/layout/LinearArrowProcessNumbered"/>
    <dgm:cxn modelId="{8EFDA921-4AAB-4761-B220-2E0C97A8764E}" type="presOf" srcId="{D624B72A-6917-492F-A733-51EF4411B875}" destId="{440C6C57-5806-411B-9D44-EFB797A13F19}" srcOrd="0" destOrd="0" presId="urn:microsoft.com/office/officeart/2016/7/layout/LinearArrowProcessNumbered"/>
    <dgm:cxn modelId="{7A828942-C19E-4419-8680-7301F9A8F91A}" srcId="{164ADAE9-807B-4072-B71D-6F48F0048EE4}" destId="{1CE91B93-1BE0-4B62-A937-9BC17329C829}" srcOrd="2" destOrd="0" parTransId="{95898CA0-56F3-4CF0-8467-ECB2F26ABAAE}" sibTransId="{0CA1A09A-B22A-4C13-87B9-AA4D69385022}"/>
    <dgm:cxn modelId="{48057C4F-3E4D-4A9B-A20B-7FC8ED89400E}" type="presOf" srcId="{9302E8AE-ABA6-4EB3-B265-67171105A30D}" destId="{F42919B1-74D1-49B3-BAD7-952E43E344BD}" srcOrd="0" destOrd="0" presId="urn:microsoft.com/office/officeart/2016/7/layout/LinearArrowProcessNumbered"/>
    <dgm:cxn modelId="{5B91B95A-09DE-440B-ACD6-E189AC2F83C6}" srcId="{164ADAE9-807B-4072-B71D-6F48F0048EE4}" destId="{78305E30-BC29-49ED-9409-DE19E2A7A736}" srcOrd="0" destOrd="0" parTransId="{11F09B75-14A0-46BA-BAF3-94492D4B3E1B}" sibTransId="{C1FD74AD-A767-43FE-B1CF-DA94C7633228}"/>
    <dgm:cxn modelId="{A600387C-8CCD-4143-8C84-7F381C2ADDCF}" type="presOf" srcId="{1CE91B93-1BE0-4B62-A937-9BC17329C829}" destId="{5055F56D-EB42-4A7E-AAFB-679D4F2DA0FE}" srcOrd="0" destOrd="0" presId="urn:microsoft.com/office/officeart/2016/7/layout/LinearArrowProcessNumbered"/>
    <dgm:cxn modelId="{E694A297-8C82-46D8-8818-E075E04DDD99}" srcId="{164ADAE9-807B-4072-B71D-6F48F0048EE4}" destId="{776A582F-89BD-48CB-AC99-415DEF0D36DB}" srcOrd="3" destOrd="0" parTransId="{76EA3A9E-5D97-45DC-B993-AA7B3FC9CF11}" sibTransId="{E64E7257-CDE3-4C15-B835-90F2101F6C09}"/>
    <dgm:cxn modelId="{E14671B8-9499-41E2-B2FC-8A2FF5CD9C15}" type="presOf" srcId="{164ADAE9-807B-4072-B71D-6F48F0048EE4}" destId="{23DEDD9F-6A05-48DD-AB34-B42508C8D81D}" srcOrd="0" destOrd="0" presId="urn:microsoft.com/office/officeart/2016/7/layout/LinearArrowProcessNumbered"/>
    <dgm:cxn modelId="{B6721CB9-F4D8-4EEC-87BD-BEA8C1FCFD12}" type="presOf" srcId="{0CA1A09A-B22A-4C13-87B9-AA4D69385022}" destId="{6600D57B-4CCD-4F6C-8E0F-B7E69A2D2CCA}" srcOrd="0" destOrd="0" presId="urn:microsoft.com/office/officeart/2016/7/layout/LinearArrowProcessNumbered"/>
    <dgm:cxn modelId="{0C20FDBE-0E24-4D55-8BF9-3DBEF84CF9F1}" type="presOf" srcId="{E64E7257-CDE3-4C15-B835-90F2101F6C09}" destId="{0436E701-BD48-45F0-8A75-992BAFBE394D}" srcOrd="0" destOrd="0" presId="urn:microsoft.com/office/officeart/2016/7/layout/LinearArrowProcessNumbered"/>
    <dgm:cxn modelId="{3BAB75C1-ED17-445B-85B1-9B58CB04ECA0}" type="presOf" srcId="{C1FD74AD-A767-43FE-B1CF-DA94C7633228}" destId="{664E04A3-3C04-4B02-8DEA-FF502EC18FEC}" srcOrd="0" destOrd="0" presId="urn:microsoft.com/office/officeart/2016/7/layout/LinearArrowProcessNumbered"/>
    <dgm:cxn modelId="{9311E5C4-C961-4043-9778-724DC586CBD2}" type="presOf" srcId="{78305E30-BC29-49ED-9409-DE19E2A7A736}" destId="{6100D7C3-1C63-4B6E-A02F-6FBCD099F48F}" srcOrd="0" destOrd="0" presId="urn:microsoft.com/office/officeart/2016/7/layout/LinearArrowProcessNumbered"/>
    <dgm:cxn modelId="{417959E8-7BBC-4F4E-A86F-2C53C0FDEF70}" srcId="{164ADAE9-807B-4072-B71D-6F48F0048EE4}" destId="{9302E8AE-ABA6-4EB3-B265-67171105A30D}" srcOrd="1" destOrd="0" parTransId="{C316EC01-1021-45BC-9F5A-F34C76090262}" sibTransId="{D624B72A-6917-492F-A733-51EF4411B875}"/>
    <dgm:cxn modelId="{FCC1658F-3C4B-47F2-99E7-B635F1886E8A}" type="presParOf" srcId="{23DEDD9F-6A05-48DD-AB34-B42508C8D81D}" destId="{57E3AAD5-304A-442F-8EA8-EC6772ABBCE9}" srcOrd="0" destOrd="0" presId="urn:microsoft.com/office/officeart/2016/7/layout/LinearArrowProcessNumbered"/>
    <dgm:cxn modelId="{5432A6C5-90C9-4D3F-8327-27FFA90CA49F}" type="presParOf" srcId="{57E3AAD5-304A-442F-8EA8-EC6772ABBCE9}" destId="{4A2B3A52-C26E-4736-8E55-8C879AD87EC5}" srcOrd="0" destOrd="0" presId="urn:microsoft.com/office/officeart/2016/7/layout/LinearArrowProcessNumbered"/>
    <dgm:cxn modelId="{A670137F-EC59-4FAB-8504-EBFE0DFE0922}" type="presParOf" srcId="{57E3AAD5-304A-442F-8EA8-EC6772ABBCE9}" destId="{FC4B7585-ECF5-4E44-9155-B2B03E01DFD1}" srcOrd="1" destOrd="0" presId="urn:microsoft.com/office/officeart/2016/7/layout/LinearArrowProcessNumbered"/>
    <dgm:cxn modelId="{DAA1DA99-24CE-426C-82B5-39185386E0FE}" type="presParOf" srcId="{FC4B7585-ECF5-4E44-9155-B2B03E01DFD1}" destId="{0F24C8A0-6CDE-4D41-AEB5-1C4BD345E159}" srcOrd="0" destOrd="0" presId="urn:microsoft.com/office/officeart/2016/7/layout/LinearArrowProcessNumbered"/>
    <dgm:cxn modelId="{2F2C268D-A31E-4FF0-9800-7F53B43B66F5}" type="presParOf" srcId="{FC4B7585-ECF5-4E44-9155-B2B03E01DFD1}" destId="{5368D061-28E2-472E-B981-D4AC8F2B6C11}" srcOrd="1" destOrd="0" presId="urn:microsoft.com/office/officeart/2016/7/layout/LinearArrowProcessNumbered"/>
    <dgm:cxn modelId="{38B46B3E-2281-4C0C-A484-09AF9F71F315}" type="presParOf" srcId="{FC4B7585-ECF5-4E44-9155-B2B03E01DFD1}" destId="{664E04A3-3C04-4B02-8DEA-FF502EC18FEC}" srcOrd="2" destOrd="0" presId="urn:microsoft.com/office/officeart/2016/7/layout/LinearArrowProcessNumbered"/>
    <dgm:cxn modelId="{6A0AE163-91DB-44AA-8AB2-003327076A13}" type="presParOf" srcId="{FC4B7585-ECF5-4E44-9155-B2B03E01DFD1}" destId="{468848E7-1071-4817-BF98-9C549D78DFAC}" srcOrd="3" destOrd="0" presId="urn:microsoft.com/office/officeart/2016/7/layout/LinearArrowProcessNumbered"/>
    <dgm:cxn modelId="{EF1FE49A-255A-458F-B8B7-949817051765}" type="presParOf" srcId="{57E3AAD5-304A-442F-8EA8-EC6772ABBCE9}" destId="{6100D7C3-1C63-4B6E-A02F-6FBCD099F48F}" srcOrd="2" destOrd="0" presId="urn:microsoft.com/office/officeart/2016/7/layout/LinearArrowProcessNumbered"/>
    <dgm:cxn modelId="{45AB0C7B-54AC-4F3E-80E5-27B0979A94D5}" type="presParOf" srcId="{23DEDD9F-6A05-48DD-AB34-B42508C8D81D}" destId="{1D201B67-FAE3-4197-89B6-EDF95855FEBB}" srcOrd="1" destOrd="0" presId="urn:microsoft.com/office/officeart/2016/7/layout/LinearArrowProcessNumbered"/>
    <dgm:cxn modelId="{BFFB26B0-40D0-48A4-98D8-D9A1EC0F1D7F}" type="presParOf" srcId="{23DEDD9F-6A05-48DD-AB34-B42508C8D81D}" destId="{44F7A455-0909-47AA-B59F-C50DE468CE71}" srcOrd="2" destOrd="0" presId="urn:microsoft.com/office/officeart/2016/7/layout/LinearArrowProcessNumbered"/>
    <dgm:cxn modelId="{CE6DE68B-3CBF-4D95-96B9-D7CB5B5102F9}" type="presParOf" srcId="{44F7A455-0909-47AA-B59F-C50DE468CE71}" destId="{ED473911-3DD8-46E8-915D-136C6A385F43}" srcOrd="0" destOrd="0" presId="urn:microsoft.com/office/officeart/2016/7/layout/LinearArrowProcessNumbered"/>
    <dgm:cxn modelId="{9F75CAA5-188E-4757-BAEE-B1F6B5412A5D}" type="presParOf" srcId="{44F7A455-0909-47AA-B59F-C50DE468CE71}" destId="{EDA39A41-C1E7-4497-B35E-CF394530636E}" srcOrd="1" destOrd="0" presId="urn:microsoft.com/office/officeart/2016/7/layout/LinearArrowProcessNumbered"/>
    <dgm:cxn modelId="{CEFF61E0-AFDB-497E-BB5E-58C5CB6D6D4B}" type="presParOf" srcId="{EDA39A41-C1E7-4497-B35E-CF394530636E}" destId="{F71D11F5-F5F2-4B7B-B1F1-0CBD5EDDFF88}" srcOrd="0" destOrd="0" presId="urn:microsoft.com/office/officeart/2016/7/layout/LinearArrowProcessNumbered"/>
    <dgm:cxn modelId="{2A9EE130-1139-49AC-9DB4-22D5F0CD7AC2}" type="presParOf" srcId="{EDA39A41-C1E7-4497-B35E-CF394530636E}" destId="{CC7A9E25-CF65-497D-88F9-6C8807EAF4A6}" srcOrd="1" destOrd="0" presId="urn:microsoft.com/office/officeart/2016/7/layout/LinearArrowProcessNumbered"/>
    <dgm:cxn modelId="{64687304-C024-4108-8B36-519F93E45496}" type="presParOf" srcId="{EDA39A41-C1E7-4497-B35E-CF394530636E}" destId="{440C6C57-5806-411B-9D44-EFB797A13F19}" srcOrd="2" destOrd="0" presId="urn:microsoft.com/office/officeart/2016/7/layout/LinearArrowProcessNumbered"/>
    <dgm:cxn modelId="{AC902063-4035-4540-9B58-8F03B4FA0B46}" type="presParOf" srcId="{EDA39A41-C1E7-4497-B35E-CF394530636E}" destId="{695B17C3-9365-42ED-82D8-50C19E124AD1}" srcOrd="3" destOrd="0" presId="urn:microsoft.com/office/officeart/2016/7/layout/LinearArrowProcessNumbered"/>
    <dgm:cxn modelId="{92F7689C-C4B0-4D30-ADEB-2E09796F179F}" type="presParOf" srcId="{44F7A455-0909-47AA-B59F-C50DE468CE71}" destId="{F42919B1-74D1-49B3-BAD7-952E43E344BD}" srcOrd="2" destOrd="0" presId="urn:microsoft.com/office/officeart/2016/7/layout/LinearArrowProcessNumbered"/>
    <dgm:cxn modelId="{75FE34D6-5B25-4B03-A45F-26011558A900}" type="presParOf" srcId="{23DEDD9F-6A05-48DD-AB34-B42508C8D81D}" destId="{F8A4AEF2-661E-44E5-9B09-1DBF768E1AF2}" srcOrd="3" destOrd="0" presId="urn:microsoft.com/office/officeart/2016/7/layout/LinearArrowProcessNumbered"/>
    <dgm:cxn modelId="{842CAD2F-B716-4EA3-862B-08F695E601BC}" type="presParOf" srcId="{23DEDD9F-6A05-48DD-AB34-B42508C8D81D}" destId="{1896FAF3-18F5-4BAA-9145-39295E16B859}" srcOrd="4" destOrd="0" presId="urn:microsoft.com/office/officeart/2016/7/layout/LinearArrowProcessNumbered"/>
    <dgm:cxn modelId="{C7AF3708-31BE-4E77-AC96-B1A2C4ADF443}" type="presParOf" srcId="{1896FAF3-18F5-4BAA-9145-39295E16B859}" destId="{9002C72A-9077-4BE9-87D9-449C4C0C571F}" srcOrd="0" destOrd="0" presId="urn:microsoft.com/office/officeart/2016/7/layout/LinearArrowProcessNumbered"/>
    <dgm:cxn modelId="{E9E03C0B-688B-4E3E-A0C1-6F27581D1B0B}" type="presParOf" srcId="{1896FAF3-18F5-4BAA-9145-39295E16B859}" destId="{91949E52-BE22-4F0D-88D3-EBCF6CEEED12}" srcOrd="1" destOrd="0" presId="urn:microsoft.com/office/officeart/2016/7/layout/LinearArrowProcessNumbered"/>
    <dgm:cxn modelId="{ADC7F01D-3AB1-49A6-B0D3-E974AF42DF5F}" type="presParOf" srcId="{91949E52-BE22-4F0D-88D3-EBCF6CEEED12}" destId="{EED5DD88-A111-4230-9895-FE8BE2F97F36}" srcOrd="0" destOrd="0" presId="urn:microsoft.com/office/officeart/2016/7/layout/LinearArrowProcessNumbered"/>
    <dgm:cxn modelId="{D4373328-4371-44F9-ADBA-3EB24CF75283}" type="presParOf" srcId="{91949E52-BE22-4F0D-88D3-EBCF6CEEED12}" destId="{7188D9E9-66F1-4D4D-AD4B-65E907BA4147}" srcOrd="1" destOrd="0" presId="urn:microsoft.com/office/officeart/2016/7/layout/LinearArrowProcessNumbered"/>
    <dgm:cxn modelId="{3C2D366B-B67F-463A-BB8D-36AD8AE66C94}" type="presParOf" srcId="{91949E52-BE22-4F0D-88D3-EBCF6CEEED12}" destId="{6600D57B-4CCD-4F6C-8E0F-B7E69A2D2CCA}" srcOrd="2" destOrd="0" presId="urn:microsoft.com/office/officeart/2016/7/layout/LinearArrowProcessNumbered"/>
    <dgm:cxn modelId="{C48A4EAA-C296-4836-912F-9356CF7F7655}" type="presParOf" srcId="{91949E52-BE22-4F0D-88D3-EBCF6CEEED12}" destId="{E6555D82-7FBF-463E-8639-0E03B5736D08}" srcOrd="3" destOrd="0" presId="urn:microsoft.com/office/officeart/2016/7/layout/LinearArrowProcessNumbered"/>
    <dgm:cxn modelId="{FAA8A5AF-9B4E-489A-83DE-CB0AA776382F}" type="presParOf" srcId="{1896FAF3-18F5-4BAA-9145-39295E16B859}" destId="{5055F56D-EB42-4A7E-AAFB-679D4F2DA0FE}" srcOrd="2" destOrd="0" presId="urn:microsoft.com/office/officeart/2016/7/layout/LinearArrowProcessNumbered"/>
    <dgm:cxn modelId="{A62FB8AF-6526-4273-BDE1-5F31D2F35662}" type="presParOf" srcId="{23DEDD9F-6A05-48DD-AB34-B42508C8D81D}" destId="{474CB3C3-674A-49DD-84DA-4FA56153A387}" srcOrd="5" destOrd="0" presId="urn:microsoft.com/office/officeart/2016/7/layout/LinearArrowProcessNumbered"/>
    <dgm:cxn modelId="{1E110884-CBC7-4815-8B1E-ED370913D1ED}" type="presParOf" srcId="{23DEDD9F-6A05-48DD-AB34-B42508C8D81D}" destId="{BD1DBAED-C318-417F-A601-4806F23A3EA2}" srcOrd="6" destOrd="0" presId="urn:microsoft.com/office/officeart/2016/7/layout/LinearArrowProcessNumbered"/>
    <dgm:cxn modelId="{F648DF9A-B8D4-48E8-B106-AE48E4D2D819}" type="presParOf" srcId="{BD1DBAED-C318-417F-A601-4806F23A3EA2}" destId="{28503979-B5FA-45C1-B573-C28F2264858C}" srcOrd="0" destOrd="0" presId="urn:microsoft.com/office/officeart/2016/7/layout/LinearArrowProcessNumbered"/>
    <dgm:cxn modelId="{7CD045E2-F3F5-4A71-AB42-AC489A56B217}" type="presParOf" srcId="{BD1DBAED-C318-417F-A601-4806F23A3EA2}" destId="{671692AE-914C-47EF-BD9C-DB7933212F1F}" srcOrd="1" destOrd="0" presId="urn:microsoft.com/office/officeart/2016/7/layout/LinearArrowProcessNumbered"/>
    <dgm:cxn modelId="{8CA2171E-C0AC-49D4-8688-4CCA4017CCC5}" type="presParOf" srcId="{671692AE-914C-47EF-BD9C-DB7933212F1F}" destId="{C624E8F8-A2B4-4C26-8566-A232C4C4200D}" srcOrd="0" destOrd="0" presId="urn:microsoft.com/office/officeart/2016/7/layout/LinearArrowProcessNumbered"/>
    <dgm:cxn modelId="{736C8EE8-0116-485D-8B4F-01E83F6B1D22}" type="presParOf" srcId="{671692AE-914C-47EF-BD9C-DB7933212F1F}" destId="{6DBE3D7F-068A-4055-9221-48A2BF47B49B}" srcOrd="1" destOrd="0" presId="urn:microsoft.com/office/officeart/2016/7/layout/LinearArrowProcessNumbered"/>
    <dgm:cxn modelId="{C8FA1E79-2642-41D3-9E3A-DDB21A147572}" type="presParOf" srcId="{671692AE-914C-47EF-BD9C-DB7933212F1F}" destId="{0436E701-BD48-45F0-8A75-992BAFBE394D}" srcOrd="2" destOrd="0" presId="urn:microsoft.com/office/officeart/2016/7/layout/LinearArrowProcessNumbered"/>
    <dgm:cxn modelId="{FD3BB2AD-C11C-4244-B4AC-EAFB5B35A8EF}" type="presParOf" srcId="{671692AE-914C-47EF-BD9C-DB7933212F1F}" destId="{F3179CF5-B19F-40B5-8F5D-4E3923E8ED41}" srcOrd="3" destOrd="0" presId="urn:microsoft.com/office/officeart/2016/7/layout/LinearArrowProcessNumbered"/>
    <dgm:cxn modelId="{075F3FFA-393B-4D6C-9793-B70E2A3B1CBE}" type="presParOf" srcId="{BD1DBAED-C318-417F-A601-4806F23A3EA2}" destId="{35A00CEE-F3D7-4265-ACB9-3745EAAA70D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9C1407-7D81-4052-BB3F-77DF6DE618EB}"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it-IT"/>
        </a:p>
      </dgm:t>
    </dgm:pt>
    <dgm:pt modelId="{2DE19B2C-E80D-4920-A904-D2ECDE3DB3E7}">
      <dgm:prSet phldrT="[Testo]"/>
      <dgm:spPr/>
      <dgm:t>
        <a:bodyPr/>
        <a:lstStyle/>
        <a:p>
          <a:r>
            <a:rPr lang="en-US" dirty="0"/>
            <a:t>Dilate</a:t>
          </a:r>
          <a:endParaRPr lang="it-IT" dirty="0"/>
        </a:p>
      </dgm:t>
    </dgm:pt>
    <dgm:pt modelId="{8606A908-3CC2-4298-8D69-9C1032E3B16C}" type="parTrans" cxnId="{2087B076-B8D3-4FEF-AAF9-27296D2AB35F}">
      <dgm:prSet/>
      <dgm:spPr/>
      <dgm:t>
        <a:bodyPr/>
        <a:lstStyle/>
        <a:p>
          <a:endParaRPr lang="it-IT"/>
        </a:p>
      </dgm:t>
    </dgm:pt>
    <dgm:pt modelId="{A2BE26D2-7FBA-4294-A85D-EA5C1728712A}" type="sibTrans" cxnId="{2087B076-B8D3-4FEF-AAF9-27296D2AB35F}">
      <dgm:prSet/>
      <dgm:spPr/>
      <dgm:t>
        <a:bodyPr/>
        <a:lstStyle/>
        <a:p>
          <a:endParaRPr lang="it-IT" dirty="0"/>
        </a:p>
      </dgm:t>
    </dgm:pt>
    <dgm:pt modelId="{3AD4A717-694E-487F-8795-8A7E47CE28C4}">
      <dgm:prSet phldrT="[Testo]"/>
      <dgm:spPr/>
      <dgm:t>
        <a:bodyPr/>
        <a:lstStyle/>
        <a:p>
          <a:r>
            <a:rPr lang="en-US" dirty="0"/>
            <a:t>Square</a:t>
          </a:r>
          <a:endParaRPr lang="it-IT" dirty="0"/>
        </a:p>
      </dgm:t>
    </dgm:pt>
    <dgm:pt modelId="{C10BB365-EDE7-4423-87F8-8A8C4A90C35A}" type="parTrans" cxnId="{7A857E7B-EC73-4205-8083-7DD705548AA5}">
      <dgm:prSet/>
      <dgm:spPr/>
      <dgm:t>
        <a:bodyPr/>
        <a:lstStyle/>
        <a:p>
          <a:endParaRPr lang="it-IT"/>
        </a:p>
      </dgm:t>
    </dgm:pt>
    <dgm:pt modelId="{FB62C00E-5D5B-4396-A609-6A453AA5F536}" type="sibTrans" cxnId="{7A857E7B-EC73-4205-8083-7DD705548AA5}">
      <dgm:prSet/>
      <dgm:spPr/>
      <dgm:t>
        <a:bodyPr/>
        <a:lstStyle/>
        <a:p>
          <a:endParaRPr lang="it-IT"/>
        </a:p>
      </dgm:t>
    </dgm:pt>
    <dgm:pt modelId="{A835F5DF-EC23-443B-AEA3-7F5E8197B64E}">
      <dgm:prSet phldrT="[Testo]"/>
      <dgm:spPr/>
      <dgm:t>
        <a:bodyPr/>
        <a:lstStyle/>
        <a:p>
          <a:r>
            <a:rPr lang="en-US" dirty="0"/>
            <a:t>3x3</a:t>
          </a:r>
          <a:endParaRPr lang="it-IT" dirty="0"/>
        </a:p>
      </dgm:t>
    </dgm:pt>
    <dgm:pt modelId="{48664740-4EBD-4C3C-B93E-F3FDFDFF4A74}" type="parTrans" cxnId="{D1491CBB-8E6A-40E2-BCE3-D27C0D98B026}">
      <dgm:prSet/>
      <dgm:spPr/>
      <dgm:t>
        <a:bodyPr/>
        <a:lstStyle/>
        <a:p>
          <a:endParaRPr lang="it-IT"/>
        </a:p>
      </dgm:t>
    </dgm:pt>
    <dgm:pt modelId="{76B4D118-41CE-4BE5-89C8-E6FB25B1EC85}" type="sibTrans" cxnId="{D1491CBB-8E6A-40E2-BCE3-D27C0D98B026}">
      <dgm:prSet/>
      <dgm:spPr/>
      <dgm:t>
        <a:bodyPr/>
        <a:lstStyle/>
        <a:p>
          <a:endParaRPr lang="it-IT"/>
        </a:p>
      </dgm:t>
    </dgm:pt>
    <dgm:pt modelId="{B63C0BB3-030D-45DD-ACA1-BE8D93EB90F5}">
      <dgm:prSet phldrT="[Testo]"/>
      <dgm:spPr/>
      <dgm:t>
        <a:bodyPr/>
        <a:lstStyle/>
        <a:p>
          <a:r>
            <a:rPr lang="en-US" dirty="0"/>
            <a:t>Close</a:t>
          </a:r>
          <a:endParaRPr lang="it-IT" dirty="0"/>
        </a:p>
      </dgm:t>
    </dgm:pt>
    <dgm:pt modelId="{BC5CFECD-5957-40BF-887C-BABBADB48FB7}" type="parTrans" cxnId="{1BB63A17-5365-4FE2-B3D6-D7741BEE2DFA}">
      <dgm:prSet/>
      <dgm:spPr/>
      <dgm:t>
        <a:bodyPr/>
        <a:lstStyle/>
        <a:p>
          <a:endParaRPr lang="it-IT"/>
        </a:p>
      </dgm:t>
    </dgm:pt>
    <dgm:pt modelId="{1CC95966-A9A5-4FF3-A363-7BD6A75AF269}" type="sibTrans" cxnId="{1BB63A17-5365-4FE2-B3D6-D7741BEE2DFA}">
      <dgm:prSet/>
      <dgm:spPr/>
      <dgm:t>
        <a:bodyPr/>
        <a:lstStyle/>
        <a:p>
          <a:endParaRPr lang="it-IT" dirty="0"/>
        </a:p>
      </dgm:t>
    </dgm:pt>
    <dgm:pt modelId="{45C02A05-962B-43CA-A8C3-6F96065DA747}">
      <dgm:prSet phldrT="[Testo]"/>
      <dgm:spPr/>
      <dgm:t>
        <a:bodyPr/>
        <a:lstStyle/>
        <a:p>
          <a:r>
            <a:rPr lang="en-US" dirty="0"/>
            <a:t>Line</a:t>
          </a:r>
          <a:endParaRPr lang="it-IT" dirty="0"/>
        </a:p>
      </dgm:t>
    </dgm:pt>
    <dgm:pt modelId="{770E607A-0984-492C-B1AD-BF0600E6B359}" type="parTrans" cxnId="{87E9B3DD-BF8D-44B6-8D0E-0AD62E2FE722}">
      <dgm:prSet/>
      <dgm:spPr/>
      <dgm:t>
        <a:bodyPr/>
        <a:lstStyle/>
        <a:p>
          <a:endParaRPr lang="it-IT"/>
        </a:p>
      </dgm:t>
    </dgm:pt>
    <dgm:pt modelId="{7BE58CE0-F6E5-4652-9352-B3679FFECA43}" type="sibTrans" cxnId="{87E9B3DD-BF8D-44B6-8D0E-0AD62E2FE722}">
      <dgm:prSet/>
      <dgm:spPr/>
      <dgm:t>
        <a:bodyPr/>
        <a:lstStyle/>
        <a:p>
          <a:endParaRPr lang="it-IT"/>
        </a:p>
      </dgm:t>
    </dgm:pt>
    <dgm:pt modelId="{5539B4DE-93D9-417E-A0C9-FB9DFCA45A88}">
      <dgm:prSet phldrT="[Testo]"/>
      <dgm:spPr/>
      <dgm:t>
        <a:bodyPr/>
        <a:lstStyle/>
        <a:p>
          <a:r>
            <a:rPr lang="en-US" dirty="0"/>
            <a:t>5, 90</a:t>
          </a:r>
          <a:r>
            <a:rPr lang="it-IT" b="0" i="0" dirty="0"/>
            <a:t>°</a:t>
          </a:r>
          <a:endParaRPr lang="it-IT" dirty="0"/>
        </a:p>
      </dgm:t>
    </dgm:pt>
    <dgm:pt modelId="{BCE3EE3E-C511-446A-9505-BA8D7F32978D}" type="parTrans" cxnId="{908F4013-D706-44EE-88FB-EE0230D1E74F}">
      <dgm:prSet/>
      <dgm:spPr/>
      <dgm:t>
        <a:bodyPr/>
        <a:lstStyle/>
        <a:p>
          <a:endParaRPr lang="it-IT"/>
        </a:p>
      </dgm:t>
    </dgm:pt>
    <dgm:pt modelId="{0F276DCF-96E2-40E7-976C-433292291519}" type="sibTrans" cxnId="{908F4013-D706-44EE-88FB-EE0230D1E74F}">
      <dgm:prSet/>
      <dgm:spPr/>
      <dgm:t>
        <a:bodyPr/>
        <a:lstStyle/>
        <a:p>
          <a:endParaRPr lang="it-IT"/>
        </a:p>
      </dgm:t>
    </dgm:pt>
    <dgm:pt modelId="{400C17F3-FD97-4CCB-A996-FBFA2B3E090E}">
      <dgm:prSet phldrT="[Testo]"/>
      <dgm:spPr/>
      <dgm:t>
        <a:bodyPr/>
        <a:lstStyle/>
        <a:p>
          <a:r>
            <a:rPr lang="en-US" dirty="0"/>
            <a:t>Fill</a:t>
          </a:r>
          <a:endParaRPr lang="it-IT" dirty="0"/>
        </a:p>
      </dgm:t>
    </dgm:pt>
    <dgm:pt modelId="{0029F320-06D1-4AE8-BBBF-62B500186493}" type="parTrans" cxnId="{8EF86FB5-ED65-439D-8539-5EA03976EE08}">
      <dgm:prSet/>
      <dgm:spPr/>
      <dgm:t>
        <a:bodyPr/>
        <a:lstStyle/>
        <a:p>
          <a:endParaRPr lang="it-IT"/>
        </a:p>
      </dgm:t>
    </dgm:pt>
    <dgm:pt modelId="{FF886188-0DE6-49A4-BC07-D83F4DA141C8}" type="sibTrans" cxnId="{8EF86FB5-ED65-439D-8539-5EA03976EE08}">
      <dgm:prSet/>
      <dgm:spPr/>
      <dgm:t>
        <a:bodyPr/>
        <a:lstStyle/>
        <a:p>
          <a:endParaRPr lang="it-IT" dirty="0"/>
        </a:p>
      </dgm:t>
    </dgm:pt>
    <dgm:pt modelId="{2FFF4483-81FA-4D4B-8EE0-542F1C90C130}">
      <dgm:prSet phldrT="[Testo]"/>
      <dgm:spPr/>
      <dgm:t>
        <a:bodyPr/>
        <a:lstStyle/>
        <a:p>
          <a:r>
            <a:rPr lang="en-US" dirty="0"/>
            <a:t>Holes</a:t>
          </a:r>
          <a:endParaRPr lang="it-IT" dirty="0"/>
        </a:p>
      </dgm:t>
    </dgm:pt>
    <dgm:pt modelId="{A85C620C-0E22-4BCA-9A48-ECC030461459}" type="parTrans" cxnId="{6CBEA745-13A0-43EB-B7AA-DCDCD6F7B37C}">
      <dgm:prSet/>
      <dgm:spPr/>
      <dgm:t>
        <a:bodyPr/>
        <a:lstStyle/>
        <a:p>
          <a:endParaRPr lang="it-IT"/>
        </a:p>
      </dgm:t>
    </dgm:pt>
    <dgm:pt modelId="{EDD3F780-325A-46FB-93B5-520697532DB6}" type="sibTrans" cxnId="{6CBEA745-13A0-43EB-B7AA-DCDCD6F7B37C}">
      <dgm:prSet/>
      <dgm:spPr/>
      <dgm:t>
        <a:bodyPr/>
        <a:lstStyle/>
        <a:p>
          <a:endParaRPr lang="it-IT"/>
        </a:p>
      </dgm:t>
    </dgm:pt>
    <dgm:pt modelId="{BCCD0DDA-D5E8-466E-AE70-2F5FB91EAC46}">
      <dgm:prSet phldrT="[Testo]"/>
      <dgm:spPr/>
      <dgm:t>
        <a:bodyPr/>
        <a:lstStyle/>
        <a:p>
          <a:r>
            <a:rPr lang="en-US" dirty="0"/>
            <a:t>5, 0</a:t>
          </a:r>
          <a:r>
            <a:rPr lang="it-IT" b="0" i="0" dirty="0"/>
            <a:t>°</a:t>
          </a:r>
          <a:endParaRPr lang="it-IT" dirty="0"/>
        </a:p>
      </dgm:t>
    </dgm:pt>
    <dgm:pt modelId="{C048A2AF-2186-4212-90F9-45CD490E4DD6}" type="parTrans" cxnId="{9187BDF4-120B-4E3A-809C-C3DDBCCF9079}">
      <dgm:prSet/>
      <dgm:spPr/>
      <dgm:t>
        <a:bodyPr/>
        <a:lstStyle/>
        <a:p>
          <a:endParaRPr lang="it-IT"/>
        </a:p>
      </dgm:t>
    </dgm:pt>
    <dgm:pt modelId="{E771E392-1BD9-4231-A49A-22FCF09F8C62}" type="sibTrans" cxnId="{9187BDF4-120B-4E3A-809C-C3DDBCCF9079}">
      <dgm:prSet/>
      <dgm:spPr/>
      <dgm:t>
        <a:bodyPr/>
        <a:lstStyle/>
        <a:p>
          <a:endParaRPr lang="it-IT"/>
        </a:p>
      </dgm:t>
    </dgm:pt>
    <dgm:pt modelId="{6CB719C0-A6B3-4434-8DE2-C14500298422}">
      <dgm:prSet phldrT="[Testo]"/>
      <dgm:spPr/>
      <dgm:t>
        <a:bodyPr/>
        <a:lstStyle/>
        <a:p>
          <a:r>
            <a:rPr lang="en-US" dirty="0"/>
            <a:t>Open</a:t>
          </a:r>
          <a:endParaRPr lang="it-IT" dirty="0"/>
        </a:p>
      </dgm:t>
    </dgm:pt>
    <dgm:pt modelId="{883A40AE-5D73-4DB0-85C0-A3BE9F24CC9D}" type="parTrans" cxnId="{BCABE586-AC43-4D7F-8BD3-FCEA9519A002}">
      <dgm:prSet/>
      <dgm:spPr/>
      <dgm:t>
        <a:bodyPr/>
        <a:lstStyle/>
        <a:p>
          <a:endParaRPr lang="it-IT"/>
        </a:p>
      </dgm:t>
    </dgm:pt>
    <dgm:pt modelId="{A8EE4F8E-B512-405E-AE2F-F62E711330CE}" type="sibTrans" cxnId="{BCABE586-AC43-4D7F-8BD3-FCEA9519A002}">
      <dgm:prSet/>
      <dgm:spPr/>
      <dgm:t>
        <a:bodyPr/>
        <a:lstStyle/>
        <a:p>
          <a:endParaRPr lang="it-IT"/>
        </a:p>
      </dgm:t>
    </dgm:pt>
    <dgm:pt modelId="{540A494F-5A55-4303-91D9-2760F2091F2B}">
      <dgm:prSet phldrT="[Testo]"/>
      <dgm:spPr/>
      <dgm:t>
        <a:bodyPr/>
        <a:lstStyle/>
        <a:p>
          <a:r>
            <a:rPr lang="en-US" dirty="0"/>
            <a:t>Square</a:t>
          </a:r>
          <a:endParaRPr lang="it-IT" dirty="0"/>
        </a:p>
      </dgm:t>
    </dgm:pt>
    <dgm:pt modelId="{0025DABE-CB12-4553-92F1-77A36DC5B6B1}" type="parTrans" cxnId="{6F72F2A7-9142-4F7D-ABBF-144F17107186}">
      <dgm:prSet/>
      <dgm:spPr/>
      <dgm:t>
        <a:bodyPr/>
        <a:lstStyle/>
        <a:p>
          <a:endParaRPr lang="it-IT"/>
        </a:p>
      </dgm:t>
    </dgm:pt>
    <dgm:pt modelId="{FF629686-A9AF-4DED-B1D5-50CFBBC50C10}" type="sibTrans" cxnId="{6F72F2A7-9142-4F7D-ABBF-144F17107186}">
      <dgm:prSet/>
      <dgm:spPr/>
      <dgm:t>
        <a:bodyPr/>
        <a:lstStyle/>
        <a:p>
          <a:endParaRPr lang="it-IT"/>
        </a:p>
      </dgm:t>
    </dgm:pt>
    <dgm:pt modelId="{1D0050C2-7D5B-48E1-9F8B-B6D63C278C91}">
      <dgm:prSet phldrT="[Testo]"/>
      <dgm:spPr/>
      <dgm:t>
        <a:bodyPr/>
        <a:lstStyle/>
        <a:p>
          <a:r>
            <a:rPr lang="en-US" dirty="0"/>
            <a:t>12x12</a:t>
          </a:r>
          <a:endParaRPr lang="it-IT" dirty="0"/>
        </a:p>
      </dgm:t>
    </dgm:pt>
    <dgm:pt modelId="{CE2C0068-F452-478E-9E01-B638A6D616E0}" type="parTrans" cxnId="{C9ED819B-AF40-4772-86FD-0C37927E2AD0}">
      <dgm:prSet/>
      <dgm:spPr/>
      <dgm:t>
        <a:bodyPr/>
        <a:lstStyle/>
        <a:p>
          <a:endParaRPr lang="it-IT"/>
        </a:p>
      </dgm:t>
    </dgm:pt>
    <dgm:pt modelId="{1BAB8F8B-D72F-4E71-89A7-AB16D4DB2096}" type="sibTrans" cxnId="{C9ED819B-AF40-4772-86FD-0C37927E2AD0}">
      <dgm:prSet/>
      <dgm:spPr/>
      <dgm:t>
        <a:bodyPr/>
        <a:lstStyle/>
        <a:p>
          <a:endParaRPr lang="it-IT"/>
        </a:p>
      </dgm:t>
    </dgm:pt>
    <dgm:pt modelId="{E636E193-3222-4C61-95F3-8440B76A8ED7}" type="pres">
      <dgm:prSet presAssocID="{469C1407-7D81-4052-BB3F-77DF6DE618EB}" presName="Name0" presStyleCnt="0">
        <dgm:presLayoutVars>
          <dgm:dir/>
          <dgm:resizeHandles val="exact"/>
        </dgm:presLayoutVars>
      </dgm:prSet>
      <dgm:spPr/>
    </dgm:pt>
    <dgm:pt modelId="{D407D7D6-3C3E-4267-9EF6-BA6FF3680F92}" type="pres">
      <dgm:prSet presAssocID="{2DE19B2C-E80D-4920-A904-D2ECDE3DB3E7}" presName="composite" presStyleCnt="0"/>
      <dgm:spPr/>
    </dgm:pt>
    <dgm:pt modelId="{93EE7A82-04B4-459B-8D94-023998A1F23F}" type="pres">
      <dgm:prSet presAssocID="{2DE19B2C-E80D-4920-A904-D2ECDE3DB3E7}" presName="imagSh" presStyleLbl="bgImgPlace1" presStyleIdx="0" presStyleCnt="4" custScaleY="158601" custLinFactNeighborX="-77" custLinFactNeighborY="-9985"/>
      <dgm:spPr>
        <a:blipFill dpi="0" rotWithShape="1">
          <a:blip xmlns:r="http://schemas.openxmlformats.org/officeDocument/2006/relationships" r:embed="rId1"/>
          <a:srcRect/>
          <a:stretch>
            <a:fillRect t="7966" b="7966"/>
          </a:stretch>
        </a:blipFill>
      </dgm:spPr>
    </dgm:pt>
    <dgm:pt modelId="{256CC034-D2E0-4358-908E-F5AC062C5D42}" type="pres">
      <dgm:prSet presAssocID="{2DE19B2C-E80D-4920-A904-D2ECDE3DB3E7}" presName="txNode" presStyleLbl="node1" presStyleIdx="0" presStyleCnt="4" custScaleY="78010" custLinFactNeighborY="33869">
        <dgm:presLayoutVars>
          <dgm:bulletEnabled val="1"/>
        </dgm:presLayoutVars>
      </dgm:prSet>
      <dgm:spPr/>
    </dgm:pt>
    <dgm:pt modelId="{61FBDFDF-8B4C-45D9-B181-93C1066C4F19}" type="pres">
      <dgm:prSet presAssocID="{A2BE26D2-7FBA-4294-A85D-EA5C1728712A}" presName="sibTrans" presStyleLbl="sibTrans2D1" presStyleIdx="0" presStyleCnt="3"/>
      <dgm:spPr/>
    </dgm:pt>
    <dgm:pt modelId="{08571C8C-F354-4023-94BE-45908C0BE55C}" type="pres">
      <dgm:prSet presAssocID="{A2BE26D2-7FBA-4294-A85D-EA5C1728712A}" presName="connTx" presStyleLbl="sibTrans2D1" presStyleIdx="0" presStyleCnt="3"/>
      <dgm:spPr/>
    </dgm:pt>
    <dgm:pt modelId="{6E353C31-DD8A-43C7-AA63-8B460C609F57}" type="pres">
      <dgm:prSet presAssocID="{B63C0BB3-030D-45DD-ACA1-BE8D93EB90F5}" presName="composite" presStyleCnt="0"/>
      <dgm:spPr/>
    </dgm:pt>
    <dgm:pt modelId="{7AF7066F-9D11-422F-BFF0-F43152AA5EDA}" type="pres">
      <dgm:prSet presAssocID="{B63C0BB3-030D-45DD-ACA1-BE8D93EB90F5}" presName="imagSh" presStyleLbl="bgImgPlace1" presStyleIdx="1" presStyleCnt="4" custScaleY="158601" custLinFactNeighborX="-3563" custLinFactNeighborY="-9985"/>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7966" b="7966"/>
          </a:stretch>
        </a:blipFill>
      </dgm:spPr>
    </dgm:pt>
    <dgm:pt modelId="{8974A48E-E997-43EE-9135-49E24CEE276A}" type="pres">
      <dgm:prSet presAssocID="{B63C0BB3-030D-45DD-ACA1-BE8D93EB90F5}" presName="txNode" presStyleLbl="node1" presStyleIdx="1" presStyleCnt="4" custScaleY="78150" custLinFactNeighborY="33869">
        <dgm:presLayoutVars>
          <dgm:bulletEnabled val="1"/>
        </dgm:presLayoutVars>
      </dgm:prSet>
      <dgm:spPr/>
    </dgm:pt>
    <dgm:pt modelId="{9AFCEB6A-BBDB-434A-BE5D-F3DBD3CC4F7C}" type="pres">
      <dgm:prSet presAssocID="{1CC95966-A9A5-4FF3-A363-7BD6A75AF269}" presName="sibTrans" presStyleLbl="sibTrans2D1" presStyleIdx="1" presStyleCnt="3"/>
      <dgm:spPr/>
    </dgm:pt>
    <dgm:pt modelId="{00022820-9709-44A9-8544-C21F75A0C5D4}" type="pres">
      <dgm:prSet presAssocID="{1CC95966-A9A5-4FF3-A363-7BD6A75AF269}" presName="connTx" presStyleLbl="sibTrans2D1" presStyleIdx="1" presStyleCnt="3"/>
      <dgm:spPr/>
    </dgm:pt>
    <dgm:pt modelId="{D505055F-9645-4A03-9803-9E5AB494FA58}" type="pres">
      <dgm:prSet presAssocID="{400C17F3-FD97-4CCB-A996-FBFA2B3E090E}" presName="composite" presStyleCnt="0"/>
      <dgm:spPr/>
    </dgm:pt>
    <dgm:pt modelId="{38ECEAF7-2537-4FC2-A662-D3F9498F72A7}" type="pres">
      <dgm:prSet presAssocID="{400C17F3-FD97-4CCB-A996-FBFA2B3E090E}" presName="imagSh" presStyleLbl="bgImgPlace1" presStyleIdx="2" presStyleCnt="4" custScaleY="158601" custLinFactNeighborX="-3563" custLinFactNeighborY="-998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7966" b="7966"/>
          </a:stretch>
        </a:blipFill>
      </dgm:spPr>
    </dgm:pt>
    <dgm:pt modelId="{154287C3-2E61-42C8-B603-0A0211B70D4F}" type="pres">
      <dgm:prSet presAssocID="{400C17F3-FD97-4CCB-A996-FBFA2B3E090E}" presName="txNode" presStyleLbl="node1" presStyleIdx="2" presStyleCnt="4" custScaleY="78150" custLinFactNeighborY="33869">
        <dgm:presLayoutVars>
          <dgm:bulletEnabled val="1"/>
        </dgm:presLayoutVars>
      </dgm:prSet>
      <dgm:spPr/>
    </dgm:pt>
    <dgm:pt modelId="{8DDAB86F-57C3-480F-AC8A-F575AA0D689E}" type="pres">
      <dgm:prSet presAssocID="{FF886188-0DE6-49A4-BC07-D83F4DA141C8}" presName="sibTrans" presStyleLbl="sibTrans2D1" presStyleIdx="2" presStyleCnt="3"/>
      <dgm:spPr/>
    </dgm:pt>
    <dgm:pt modelId="{86873CD6-8014-4BF6-903A-5278A286CDE9}" type="pres">
      <dgm:prSet presAssocID="{FF886188-0DE6-49A4-BC07-D83F4DA141C8}" presName="connTx" presStyleLbl="sibTrans2D1" presStyleIdx="2" presStyleCnt="3"/>
      <dgm:spPr/>
    </dgm:pt>
    <dgm:pt modelId="{DB0E708A-CAC2-4209-998A-2025B4FB2C71}" type="pres">
      <dgm:prSet presAssocID="{6CB719C0-A6B3-4434-8DE2-C14500298422}" presName="composite" presStyleCnt="0"/>
      <dgm:spPr/>
    </dgm:pt>
    <dgm:pt modelId="{48A6FFE3-9D30-46CE-A18B-E8BFF87BA0AD}" type="pres">
      <dgm:prSet presAssocID="{6CB719C0-A6B3-4434-8DE2-C14500298422}" presName="imagSh" presStyleLbl="bgImgPlace1" presStyleIdx="3" presStyleCnt="4" custScaleY="158601" custLinFactNeighborX="-3563" custLinFactNeighborY="-9985"/>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t="7966" b="7966"/>
          </a:stretch>
        </a:blipFill>
      </dgm:spPr>
    </dgm:pt>
    <dgm:pt modelId="{5F4526F8-A7E2-438F-8363-02B6570C1A9F}" type="pres">
      <dgm:prSet presAssocID="{6CB719C0-A6B3-4434-8DE2-C14500298422}" presName="txNode" presStyleLbl="node1" presStyleIdx="3" presStyleCnt="4" custScaleY="78150" custLinFactNeighborY="33869">
        <dgm:presLayoutVars>
          <dgm:bulletEnabled val="1"/>
        </dgm:presLayoutVars>
      </dgm:prSet>
      <dgm:spPr/>
    </dgm:pt>
  </dgm:ptLst>
  <dgm:cxnLst>
    <dgm:cxn modelId="{908F4013-D706-44EE-88FB-EE0230D1E74F}" srcId="{B63C0BB3-030D-45DD-ACA1-BE8D93EB90F5}" destId="{5539B4DE-93D9-417E-A0C9-FB9DFCA45A88}" srcOrd="1" destOrd="0" parTransId="{BCE3EE3E-C511-446A-9505-BA8D7F32978D}" sibTransId="{0F276DCF-96E2-40E7-976C-433292291519}"/>
    <dgm:cxn modelId="{1BB63A17-5365-4FE2-B3D6-D7741BEE2DFA}" srcId="{469C1407-7D81-4052-BB3F-77DF6DE618EB}" destId="{B63C0BB3-030D-45DD-ACA1-BE8D93EB90F5}" srcOrd="1" destOrd="0" parTransId="{BC5CFECD-5957-40BF-887C-BABBADB48FB7}" sibTransId="{1CC95966-A9A5-4FF3-A363-7BD6A75AF269}"/>
    <dgm:cxn modelId="{1BA1FE1A-3D65-4C15-8930-888111ADA8F3}" type="presOf" srcId="{45C02A05-962B-43CA-A8C3-6F96065DA747}" destId="{8974A48E-E997-43EE-9135-49E24CEE276A}" srcOrd="0" destOrd="1" presId="urn:microsoft.com/office/officeart/2005/8/layout/hProcess10"/>
    <dgm:cxn modelId="{61D2CF22-34DF-4C8C-9D5E-C607BCA5261F}" type="presOf" srcId="{2FFF4483-81FA-4D4B-8EE0-542F1C90C130}" destId="{154287C3-2E61-42C8-B603-0A0211B70D4F}" srcOrd="0" destOrd="1" presId="urn:microsoft.com/office/officeart/2005/8/layout/hProcess10"/>
    <dgm:cxn modelId="{8420245B-58A9-41E2-8253-0341743EBA2E}" type="presOf" srcId="{6CB719C0-A6B3-4434-8DE2-C14500298422}" destId="{5F4526F8-A7E2-438F-8363-02B6570C1A9F}" srcOrd="0" destOrd="0" presId="urn:microsoft.com/office/officeart/2005/8/layout/hProcess10"/>
    <dgm:cxn modelId="{07181544-A36A-4685-B8AE-93B2AD1F49B7}" type="presOf" srcId="{FF886188-0DE6-49A4-BC07-D83F4DA141C8}" destId="{8DDAB86F-57C3-480F-AC8A-F575AA0D689E}" srcOrd="0" destOrd="0" presId="urn:microsoft.com/office/officeart/2005/8/layout/hProcess10"/>
    <dgm:cxn modelId="{21E41E65-854B-4358-92B9-3BC6312266EE}" type="presOf" srcId="{1CC95966-A9A5-4FF3-A363-7BD6A75AF269}" destId="{9AFCEB6A-BBDB-434A-BE5D-F3DBD3CC4F7C}" srcOrd="0" destOrd="0" presId="urn:microsoft.com/office/officeart/2005/8/layout/hProcess10"/>
    <dgm:cxn modelId="{6CBEA745-13A0-43EB-B7AA-DCDCD6F7B37C}" srcId="{400C17F3-FD97-4CCB-A996-FBFA2B3E090E}" destId="{2FFF4483-81FA-4D4B-8EE0-542F1C90C130}" srcOrd="0" destOrd="0" parTransId="{A85C620C-0E22-4BCA-9A48-ECC030461459}" sibTransId="{EDD3F780-325A-46FB-93B5-520697532DB6}"/>
    <dgm:cxn modelId="{93DF1B70-ED1D-4A0B-AFF0-DF1BB6AF06C2}" type="presOf" srcId="{469C1407-7D81-4052-BB3F-77DF6DE618EB}" destId="{E636E193-3222-4C61-95F3-8440B76A8ED7}" srcOrd="0" destOrd="0" presId="urn:microsoft.com/office/officeart/2005/8/layout/hProcess10"/>
    <dgm:cxn modelId="{2087B076-B8D3-4FEF-AAF9-27296D2AB35F}" srcId="{469C1407-7D81-4052-BB3F-77DF6DE618EB}" destId="{2DE19B2C-E80D-4920-A904-D2ECDE3DB3E7}" srcOrd="0" destOrd="0" parTransId="{8606A908-3CC2-4298-8D69-9C1032E3B16C}" sibTransId="{A2BE26D2-7FBA-4294-A85D-EA5C1728712A}"/>
    <dgm:cxn modelId="{4EFA6259-9AF6-483F-8BC5-6A563C6DA7AF}" type="presOf" srcId="{3AD4A717-694E-487F-8795-8A7E47CE28C4}" destId="{256CC034-D2E0-4358-908E-F5AC062C5D42}" srcOrd="0" destOrd="1" presId="urn:microsoft.com/office/officeart/2005/8/layout/hProcess10"/>
    <dgm:cxn modelId="{7A857E7B-EC73-4205-8083-7DD705548AA5}" srcId="{2DE19B2C-E80D-4920-A904-D2ECDE3DB3E7}" destId="{3AD4A717-694E-487F-8795-8A7E47CE28C4}" srcOrd="0" destOrd="0" parTransId="{C10BB365-EDE7-4423-87F8-8A8C4A90C35A}" sibTransId="{FB62C00E-5D5B-4396-A609-6A453AA5F536}"/>
    <dgm:cxn modelId="{BCABE586-AC43-4D7F-8BD3-FCEA9519A002}" srcId="{469C1407-7D81-4052-BB3F-77DF6DE618EB}" destId="{6CB719C0-A6B3-4434-8DE2-C14500298422}" srcOrd="3" destOrd="0" parTransId="{883A40AE-5D73-4DB0-85C0-A3BE9F24CC9D}" sibTransId="{A8EE4F8E-B512-405E-AE2F-F62E711330CE}"/>
    <dgm:cxn modelId="{E3F6B98A-C27D-421C-971D-F38A2C0969B4}" type="presOf" srcId="{5539B4DE-93D9-417E-A0C9-FB9DFCA45A88}" destId="{8974A48E-E997-43EE-9135-49E24CEE276A}" srcOrd="0" destOrd="2" presId="urn:microsoft.com/office/officeart/2005/8/layout/hProcess10"/>
    <dgm:cxn modelId="{E65A9E94-2F85-49CB-B794-E417E8EC593F}" type="presOf" srcId="{A835F5DF-EC23-443B-AEA3-7F5E8197B64E}" destId="{256CC034-D2E0-4358-908E-F5AC062C5D42}" srcOrd="0" destOrd="2" presId="urn:microsoft.com/office/officeart/2005/8/layout/hProcess10"/>
    <dgm:cxn modelId="{C9ED819B-AF40-4772-86FD-0C37927E2AD0}" srcId="{6CB719C0-A6B3-4434-8DE2-C14500298422}" destId="{1D0050C2-7D5B-48E1-9F8B-B6D63C278C91}" srcOrd="1" destOrd="0" parTransId="{CE2C0068-F452-478E-9E01-B638A6D616E0}" sibTransId="{1BAB8F8B-D72F-4E71-89A7-AB16D4DB2096}"/>
    <dgm:cxn modelId="{88DEAD9E-596F-496B-A4C8-D65BF70765E2}" type="presOf" srcId="{540A494F-5A55-4303-91D9-2760F2091F2B}" destId="{5F4526F8-A7E2-438F-8363-02B6570C1A9F}" srcOrd="0" destOrd="1" presId="urn:microsoft.com/office/officeart/2005/8/layout/hProcess10"/>
    <dgm:cxn modelId="{6F72F2A7-9142-4F7D-ABBF-144F17107186}" srcId="{6CB719C0-A6B3-4434-8DE2-C14500298422}" destId="{540A494F-5A55-4303-91D9-2760F2091F2B}" srcOrd="0" destOrd="0" parTransId="{0025DABE-CB12-4553-92F1-77A36DC5B6B1}" sibTransId="{FF629686-A9AF-4DED-B1D5-50CFBBC50C10}"/>
    <dgm:cxn modelId="{8EF86FB5-ED65-439D-8539-5EA03976EE08}" srcId="{469C1407-7D81-4052-BB3F-77DF6DE618EB}" destId="{400C17F3-FD97-4CCB-A996-FBFA2B3E090E}" srcOrd="2" destOrd="0" parTransId="{0029F320-06D1-4AE8-BBBF-62B500186493}" sibTransId="{FF886188-0DE6-49A4-BC07-D83F4DA141C8}"/>
    <dgm:cxn modelId="{B62DCBB6-E1AA-481A-83C1-B8C48AEA2DF9}" type="presOf" srcId="{FF886188-0DE6-49A4-BC07-D83F4DA141C8}" destId="{86873CD6-8014-4BF6-903A-5278A286CDE9}" srcOrd="1" destOrd="0" presId="urn:microsoft.com/office/officeart/2005/8/layout/hProcess10"/>
    <dgm:cxn modelId="{D1491CBB-8E6A-40E2-BCE3-D27C0D98B026}" srcId="{2DE19B2C-E80D-4920-A904-D2ECDE3DB3E7}" destId="{A835F5DF-EC23-443B-AEA3-7F5E8197B64E}" srcOrd="1" destOrd="0" parTransId="{48664740-4EBD-4C3C-B93E-F3FDFDFF4A74}" sibTransId="{76B4D118-41CE-4BE5-89C8-E6FB25B1EC85}"/>
    <dgm:cxn modelId="{56E5B7BD-AA8E-4D42-A8B9-D2008EB0EA36}" type="presOf" srcId="{BCCD0DDA-D5E8-466E-AE70-2F5FB91EAC46}" destId="{8974A48E-E997-43EE-9135-49E24CEE276A}" srcOrd="0" destOrd="3" presId="urn:microsoft.com/office/officeart/2005/8/layout/hProcess10"/>
    <dgm:cxn modelId="{2AB4AAC9-B019-4D57-83C0-8A52EA07E06A}" type="presOf" srcId="{400C17F3-FD97-4CCB-A996-FBFA2B3E090E}" destId="{154287C3-2E61-42C8-B603-0A0211B70D4F}" srcOrd="0" destOrd="0" presId="urn:microsoft.com/office/officeart/2005/8/layout/hProcess10"/>
    <dgm:cxn modelId="{4E6BCCCF-71AF-41AB-A938-6161C51406EE}" type="presOf" srcId="{A2BE26D2-7FBA-4294-A85D-EA5C1728712A}" destId="{08571C8C-F354-4023-94BE-45908C0BE55C}" srcOrd="1" destOrd="0" presId="urn:microsoft.com/office/officeart/2005/8/layout/hProcess10"/>
    <dgm:cxn modelId="{651A62D7-1FDB-4EB3-8204-F45A060F4352}" type="presOf" srcId="{A2BE26D2-7FBA-4294-A85D-EA5C1728712A}" destId="{61FBDFDF-8B4C-45D9-B181-93C1066C4F19}" srcOrd="0" destOrd="0" presId="urn:microsoft.com/office/officeart/2005/8/layout/hProcess10"/>
    <dgm:cxn modelId="{87E9B3DD-BF8D-44B6-8D0E-0AD62E2FE722}" srcId="{B63C0BB3-030D-45DD-ACA1-BE8D93EB90F5}" destId="{45C02A05-962B-43CA-A8C3-6F96065DA747}" srcOrd="0" destOrd="0" parTransId="{770E607A-0984-492C-B1AD-BF0600E6B359}" sibTransId="{7BE58CE0-F6E5-4652-9352-B3679FFECA43}"/>
    <dgm:cxn modelId="{8F833DEB-DB39-4677-991F-7529F33E3527}" type="presOf" srcId="{B63C0BB3-030D-45DD-ACA1-BE8D93EB90F5}" destId="{8974A48E-E997-43EE-9135-49E24CEE276A}" srcOrd="0" destOrd="0" presId="urn:microsoft.com/office/officeart/2005/8/layout/hProcess10"/>
    <dgm:cxn modelId="{00B6C4EC-44CE-4EE9-829D-F41D98AB377E}" type="presOf" srcId="{1CC95966-A9A5-4FF3-A363-7BD6A75AF269}" destId="{00022820-9709-44A9-8544-C21F75A0C5D4}" srcOrd="1" destOrd="0" presId="urn:microsoft.com/office/officeart/2005/8/layout/hProcess10"/>
    <dgm:cxn modelId="{989D43F0-94E1-4C0E-824F-503489331129}" type="presOf" srcId="{1D0050C2-7D5B-48E1-9F8B-B6D63C278C91}" destId="{5F4526F8-A7E2-438F-8363-02B6570C1A9F}" srcOrd="0" destOrd="2" presId="urn:microsoft.com/office/officeart/2005/8/layout/hProcess10"/>
    <dgm:cxn modelId="{1CCE35F4-DD5A-4BCF-B380-81489F945A66}" type="presOf" srcId="{2DE19B2C-E80D-4920-A904-D2ECDE3DB3E7}" destId="{256CC034-D2E0-4358-908E-F5AC062C5D42}" srcOrd="0" destOrd="0" presId="urn:microsoft.com/office/officeart/2005/8/layout/hProcess10"/>
    <dgm:cxn modelId="{9187BDF4-120B-4E3A-809C-C3DDBCCF9079}" srcId="{B63C0BB3-030D-45DD-ACA1-BE8D93EB90F5}" destId="{BCCD0DDA-D5E8-466E-AE70-2F5FB91EAC46}" srcOrd="2" destOrd="0" parTransId="{C048A2AF-2186-4212-90F9-45CD490E4DD6}" sibTransId="{E771E392-1BD9-4231-A49A-22FCF09F8C62}"/>
    <dgm:cxn modelId="{7D76EED4-9EF4-4382-B420-E6B47BC80192}" type="presParOf" srcId="{E636E193-3222-4C61-95F3-8440B76A8ED7}" destId="{D407D7D6-3C3E-4267-9EF6-BA6FF3680F92}" srcOrd="0" destOrd="0" presId="urn:microsoft.com/office/officeart/2005/8/layout/hProcess10"/>
    <dgm:cxn modelId="{FB0DD3D6-4C4A-425A-A5D0-DC3F356563F0}" type="presParOf" srcId="{D407D7D6-3C3E-4267-9EF6-BA6FF3680F92}" destId="{93EE7A82-04B4-459B-8D94-023998A1F23F}" srcOrd="0" destOrd="0" presId="urn:microsoft.com/office/officeart/2005/8/layout/hProcess10"/>
    <dgm:cxn modelId="{8C21D9C0-8CA1-4C06-B0B0-F0F54D19DF99}" type="presParOf" srcId="{D407D7D6-3C3E-4267-9EF6-BA6FF3680F92}" destId="{256CC034-D2E0-4358-908E-F5AC062C5D42}" srcOrd="1" destOrd="0" presId="urn:microsoft.com/office/officeart/2005/8/layout/hProcess10"/>
    <dgm:cxn modelId="{C65FF8EE-F12A-48DC-B233-F539D09F186E}" type="presParOf" srcId="{E636E193-3222-4C61-95F3-8440B76A8ED7}" destId="{61FBDFDF-8B4C-45D9-B181-93C1066C4F19}" srcOrd="1" destOrd="0" presId="urn:microsoft.com/office/officeart/2005/8/layout/hProcess10"/>
    <dgm:cxn modelId="{18A6C774-B210-4D5B-807C-6151D036B3A2}" type="presParOf" srcId="{61FBDFDF-8B4C-45D9-B181-93C1066C4F19}" destId="{08571C8C-F354-4023-94BE-45908C0BE55C}" srcOrd="0" destOrd="0" presId="urn:microsoft.com/office/officeart/2005/8/layout/hProcess10"/>
    <dgm:cxn modelId="{1A003DA1-306C-4BD1-A4E2-5416E78C84F6}" type="presParOf" srcId="{E636E193-3222-4C61-95F3-8440B76A8ED7}" destId="{6E353C31-DD8A-43C7-AA63-8B460C609F57}" srcOrd="2" destOrd="0" presId="urn:microsoft.com/office/officeart/2005/8/layout/hProcess10"/>
    <dgm:cxn modelId="{2B7C5258-9E79-43C2-8CE7-D2CA2EBF41CE}" type="presParOf" srcId="{6E353C31-DD8A-43C7-AA63-8B460C609F57}" destId="{7AF7066F-9D11-422F-BFF0-F43152AA5EDA}" srcOrd="0" destOrd="0" presId="urn:microsoft.com/office/officeart/2005/8/layout/hProcess10"/>
    <dgm:cxn modelId="{67C9285B-A4F9-4852-8E01-A088E5792428}" type="presParOf" srcId="{6E353C31-DD8A-43C7-AA63-8B460C609F57}" destId="{8974A48E-E997-43EE-9135-49E24CEE276A}" srcOrd="1" destOrd="0" presId="urn:microsoft.com/office/officeart/2005/8/layout/hProcess10"/>
    <dgm:cxn modelId="{F290CDDC-5276-44B9-98E4-33D4DBE68529}" type="presParOf" srcId="{E636E193-3222-4C61-95F3-8440B76A8ED7}" destId="{9AFCEB6A-BBDB-434A-BE5D-F3DBD3CC4F7C}" srcOrd="3" destOrd="0" presId="urn:microsoft.com/office/officeart/2005/8/layout/hProcess10"/>
    <dgm:cxn modelId="{8CE65F80-B12A-44B9-9629-90B653EE55BA}" type="presParOf" srcId="{9AFCEB6A-BBDB-434A-BE5D-F3DBD3CC4F7C}" destId="{00022820-9709-44A9-8544-C21F75A0C5D4}" srcOrd="0" destOrd="0" presId="urn:microsoft.com/office/officeart/2005/8/layout/hProcess10"/>
    <dgm:cxn modelId="{86395C90-2BC0-4E7A-84A2-17EDEB45F510}" type="presParOf" srcId="{E636E193-3222-4C61-95F3-8440B76A8ED7}" destId="{D505055F-9645-4A03-9803-9E5AB494FA58}" srcOrd="4" destOrd="0" presId="urn:microsoft.com/office/officeart/2005/8/layout/hProcess10"/>
    <dgm:cxn modelId="{045ABC88-9A01-48CB-8706-36566A12C9BE}" type="presParOf" srcId="{D505055F-9645-4A03-9803-9E5AB494FA58}" destId="{38ECEAF7-2537-4FC2-A662-D3F9498F72A7}" srcOrd="0" destOrd="0" presId="urn:microsoft.com/office/officeart/2005/8/layout/hProcess10"/>
    <dgm:cxn modelId="{51D274B1-2A98-4BF2-8F14-5D1FCB7945A0}" type="presParOf" srcId="{D505055F-9645-4A03-9803-9E5AB494FA58}" destId="{154287C3-2E61-42C8-B603-0A0211B70D4F}" srcOrd="1" destOrd="0" presId="urn:microsoft.com/office/officeart/2005/8/layout/hProcess10"/>
    <dgm:cxn modelId="{C04C2266-C3C4-4927-A91A-DD3F1FA10C3D}" type="presParOf" srcId="{E636E193-3222-4C61-95F3-8440B76A8ED7}" destId="{8DDAB86F-57C3-480F-AC8A-F575AA0D689E}" srcOrd="5" destOrd="0" presId="urn:microsoft.com/office/officeart/2005/8/layout/hProcess10"/>
    <dgm:cxn modelId="{AD990998-C490-4FB0-B38F-521322B2400E}" type="presParOf" srcId="{8DDAB86F-57C3-480F-AC8A-F575AA0D689E}" destId="{86873CD6-8014-4BF6-903A-5278A286CDE9}" srcOrd="0" destOrd="0" presId="urn:microsoft.com/office/officeart/2005/8/layout/hProcess10"/>
    <dgm:cxn modelId="{3C1FE8BF-BA59-48F7-8525-D40DD6162572}" type="presParOf" srcId="{E636E193-3222-4C61-95F3-8440B76A8ED7}" destId="{DB0E708A-CAC2-4209-998A-2025B4FB2C71}" srcOrd="6" destOrd="0" presId="urn:microsoft.com/office/officeart/2005/8/layout/hProcess10"/>
    <dgm:cxn modelId="{74E6FD7B-8B08-4A57-96FE-42653B6D4042}" type="presParOf" srcId="{DB0E708A-CAC2-4209-998A-2025B4FB2C71}" destId="{48A6FFE3-9D30-46CE-A18B-E8BFF87BA0AD}" srcOrd="0" destOrd="0" presId="urn:microsoft.com/office/officeart/2005/8/layout/hProcess10"/>
    <dgm:cxn modelId="{A5CE3C4C-BAD7-4587-AB1C-CFF6DAF885C2}" type="presParOf" srcId="{DB0E708A-CAC2-4209-998A-2025B4FB2C71}" destId="{5F4526F8-A7E2-438F-8363-02B6570C1A9F}"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9C1407-7D81-4052-BB3F-77DF6DE618EB}"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it-IT"/>
        </a:p>
      </dgm:t>
    </dgm:pt>
    <dgm:pt modelId="{2DE19B2C-E80D-4920-A904-D2ECDE3DB3E7}">
      <dgm:prSet phldrT="[Testo]"/>
      <dgm:spPr/>
      <dgm:t>
        <a:bodyPr/>
        <a:lstStyle/>
        <a:p>
          <a:r>
            <a:rPr lang="en-US" dirty="0"/>
            <a:t>Clear </a:t>
          </a:r>
          <a:endParaRPr lang="it-IT" dirty="0"/>
        </a:p>
      </dgm:t>
    </dgm:pt>
    <dgm:pt modelId="{8606A908-3CC2-4298-8D69-9C1032E3B16C}" type="parTrans" cxnId="{2087B076-B8D3-4FEF-AAF9-27296D2AB35F}">
      <dgm:prSet/>
      <dgm:spPr/>
      <dgm:t>
        <a:bodyPr/>
        <a:lstStyle/>
        <a:p>
          <a:endParaRPr lang="it-IT"/>
        </a:p>
      </dgm:t>
    </dgm:pt>
    <dgm:pt modelId="{A2BE26D2-7FBA-4294-A85D-EA5C1728712A}" type="sibTrans" cxnId="{2087B076-B8D3-4FEF-AAF9-27296D2AB35F}">
      <dgm:prSet/>
      <dgm:spPr/>
      <dgm:t>
        <a:bodyPr/>
        <a:lstStyle/>
        <a:p>
          <a:endParaRPr lang="it-IT" dirty="0"/>
        </a:p>
      </dgm:t>
    </dgm:pt>
    <dgm:pt modelId="{3AD4A717-694E-487F-8795-8A7E47CE28C4}">
      <dgm:prSet phldrT="[Testo]"/>
      <dgm:spPr/>
      <dgm:t>
        <a:bodyPr/>
        <a:lstStyle/>
        <a:p>
          <a:r>
            <a:rPr lang="en-US" dirty="0"/>
            <a:t>Border</a:t>
          </a:r>
          <a:endParaRPr lang="it-IT" dirty="0"/>
        </a:p>
      </dgm:t>
    </dgm:pt>
    <dgm:pt modelId="{C10BB365-EDE7-4423-87F8-8A8C4A90C35A}" type="parTrans" cxnId="{7A857E7B-EC73-4205-8083-7DD705548AA5}">
      <dgm:prSet/>
      <dgm:spPr/>
      <dgm:t>
        <a:bodyPr/>
        <a:lstStyle/>
        <a:p>
          <a:endParaRPr lang="it-IT"/>
        </a:p>
      </dgm:t>
    </dgm:pt>
    <dgm:pt modelId="{FB62C00E-5D5B-4396-A609-6A453AA5F536}" type="sibTrans" cxnId="{7A857E7B-EC73-4205-8083-7DD705548AA5}">
      <dgm:prSet/>
      <dgm:spPr/>
      <dgm:t>
        <a:bodyPr/>
        <a:lstStyle/>
        <a:p>
          <a:endParaRPr lang="it-IT"/>
        </a:p>
      </dgm:t>
    </dgm:pt>
    <dgm:pt modelId="{B63C0BB3-030D-45DD-ACA1-BE8D93EB90F5}">
      <dgm:prSet phldrT="[Testo]"/>
      <dgm:spPr/>
      <dgm:t>
        <a:bodyPr/>
        <a:lstStyle/>
        <a:p>
          <a:r>
            <a:rPr lang="en-US" dirty="0"/>
            <a:t>Erode</a:t>
          </a:r>
          <a:endParaRPr lang="it-IT" dirty="0"/>
        </a:p>
      </dgm:t>
    </dgm:pt>
    <dgm:pt modelId="{BC5CFECD-5957-40BF-887C-BABBADB48FB7}" type="parTrans" cxnId="{1BB63A17-5365-4FE2-B3D6-D7741BEE2DFA}">
      <dgm:prSet/>
      <dgm:spPr/>
      <dgm:t>
        <a:bodyPr/>
        <a:lstStyle/>
        <a:p>
          <a:endParaRPr lang="it-IT"/>
        </a:p>
      </dgm:t>
    </dgm:pt>
    <dgm:pt modelId="{1CC95966-A9A5-4FF3-A363-7BD6A75AF269}" type="sibTrans" cxnId="{1BB63A17-5365-4FE2-B3D6-D7741BEE2DFA}">
      <dgm:prSet/>
      <dgm:spPr/>
      <dgm:t>
        <a:bodyPr/>
        <a:lstStyle/>
        <a:p>
          <a:endParaRPr lang="it-IT" dirty="0"/>
        </a:p>
      </dgm:t>
    </dgm:pt>
    <dgm:pt modelId="{45C02A05-962B-43CA-A8C3-6F96065DA747}">
      <dgm:prSet phldrT="[Testo]"/>
      <dgm:spPr/>
      <dgm:t>
        <a:bodyPr/>
        <a:lstStyle/>
        <a:p>
          <a:r>
            <a:rPr lang="en-US" dirty="0"/>
            <a:t>Diamond</a:t>
          </a:r>
          <a:endParaRPr lang="it-IT" dirty="0"/>
        </a:p>
      </dgm:t>
    </dgm:pt>
    <dgm:pt modelId="{770E607A-0984-492C-B1AD-BF0600E6B359}" type="parTrans" cxnId="{87E9B3DD-BF8D-44B6-8D0E-0AD62E2FE722}">
      <dgm:prSet/>
      <dgm:spPr/>
      <dgm:t>
        <a:bodyPr/>
        <a:lstStyle/>
        <a:p>
          <a:endParaRPr lang="it-IT"/>
        </a:p>
      </dgm:t>
    </dgm:pt>
    <dgm:pt modelId="{7BE58CE0-F6E5-4652-9352-B3679FFECA43}" type="sibTrans" cxnId="{87E9B3DD-BF8D-44B6-8D0E-0AD62E2FE722}">
      <dgm:prSet/>
      <dgm:spPr/>
      <dgm:t>
        <a:bodyPr/>
        <a:lstStyle/>
        <a:p>
          <a:endParaRPr lang="it-IT"/>
        </a:p>
      </dgm:t>
    </dgm:pt>
    <dgm:pt modelId="{5539B4DE-93D9-417E-A0C9-FB9DFCA45A88}">
      <dgm:prSet phldrT="[Testo]"/>
      <dgm:spPr/>
      <dgm:t>
        <a:bodyPr/>
        <a:lstStyle/>
        <a:p>
          <a:r>
            <a:rPr lang="en-US" dirty="0"/>
            <a:t>1</a:t>
          </a:r>
          <a:endParaRPr lang="it-IT" dirty="0"/>
        </a:p>
      </dgm:t>
    </dgm:pt>
    <dgm:pt modelId="{BCE3EE3E-C511-446A-9505-BA8D7F32978D}" type="parTrans" cxnId="{908F4013-D706-44EE-88FB-EE0230D1E74F}">
      <dgm:prSet/>
      <dgm:spPr/>
      <dgm:t>
        <a:bodyPr/>
        <a:lstStyle/>
        <a:p>
          <a:endParaRPr lang="it-IT"/>
        </a:p>
      </dgm:t>
    </dgm:pt>
    <dgm:pt modelId="{0F276DCF-96E2-40E7-976C-433292291519}" type="sibTrans" cxnId="{908F4013-D706-44EE-88FB-EE0230D1E74F}">
      <dgm:prSet/>
      <dgm:spPr/>
      <dgm:t>
        <a:bodyPr/>
        <a:lstStyle/>
        <a:p>
          <a:endParaRPr lang="it-IT"/>
        </a:p>
      </dgm:t>
    </dgm:pt>
    <dgm:pt modelId="{400C17F3-FD97-4CCB-A996-FBFA2B3E090E}">
      <dgm:prSet phldrT="[Testo]"/>
      <dgm:spPr/>
      <dgm:t>
        <a:bodyPr/>
        <a:lstStyle/>
        <a:p>
          <a:r>
            <a:rPr lang="en-US" dirty="0"/>
            <a:t>Delete</a:t>
          </a:r>
          <a:endParaRPr lang="it-IT" dirty="0"/>
        </a:p>
      </dgm:t>
    </dgm:pt>
    <dgm:pt modelId="{0029F320-06D1-4AE8-BBBF-62B500186493}" type="parTrans" cxnId="{8EF86FB5-ED65-439D-8539-5EA03976EE08}">
      <dgm:prSet/>
      <dgm:spPr/>
      <dgm:t>
        <a:bodyPr/>
        <a:lstStyle/>
        <a:p>
          <a:endParaRPr lang="it-IT"/>
        </a:p>
      </dgm:t>
    </dgm:pt>
    <dgm:pt modelId="{FF886188-0DE6-49A4-BC07-D83F4DA141C8}" type="sibTrans" cxnId="{8EF86FB5-ED65-439D-8539-5EA03976EE08}">
      <dgm:prSet/>
      <dgm:spPr/>
      <dgm:t>
        <a:bodyPr/>
        <a:lstStyle/>
        <a:p>
          <a:endParaRPr lang="it-IT" dirty="0"/>
        </a:p>
      </dgm:t>
    </dgm:pt>
    <dgm:pt modelId="{2FFF4483-81FA-4D4B-8EE0-542F1C90C130}">
      <dgm:prSet phldrT="[Testo]"/>
      <dgm:spPr/>
      <dgm:t>
        <a:bodyPr/>
        <a:lstStyle/>
        <a:p>
          <a:r>
            <a:rPr lang="en-US" dirty="0"/>
            <a:t>Area &lt; 1/7</a:t>
          </a:r>
          <a:br>
            <a:rPr lang="en-US" dirty="0"/>
          </a:br>
          <a:r>
            <a:rPr lang="en-US" dirty="0"/>
            <a:t>AreaMax</a:t>
          </a:r>
          <a:endParaRPr lang="it-IT" dirty="0"/>
        </a:p>
      </dgm:t>
    </dgm:pt>
    <dgm:pt modelId="{A85C620C-0E22-4BCA-9A48-ECC030461459}" type="parTrans" cxnId="{6CBEA745-13A0-43EB-B7AA-DCDCD6F7B37C}">
      <dgm:prSet/>
      <dgm:spPr/>
      <dgm:t>
        <a:bodyPr/>
        <a:lstStyle/>
        <a:p>
          <a:endParaRPr lang="it-IT"/>
        </a:p>
      </dgm:t>
    </dgm:pt>
    <dgm:pt modelId="{EDD3F780-325A-46FB-93B5-520697532DB6}" type="sibTrans" cxnId="{6CBEA745-13A0-43EB-B7AA-DCDCD6F7B37C}">
      <dgm:prSet/>
      <dgm:spPr/>
      <dgm:t>
        <a:bodyPr/>
        <a:lstStyle/>
        <a:p>
          <a:endParaRPr lang="it-IT"/>
        </a:p>
      </dgm:t>
    </dgm:pt>
    <dgm:pt modelId="{6CB719C0-A6B3-4434-8DE2-C14500298422}">
      <dgm:prSet phldrT="[Testo]"/>
      <dgm:spPr/>
      <dgm:t>
        <a:bodyPr/>
        <a:lstStyle/>
        <a:p>
          <a:r>
            <a:rPr lang="en-US" dirty="0"/>
            <a:t>Labeling</a:t>
          </a:r>
          <a:endParaRPr lang="it-IT" dirty="0"/>
        </a:p>
      </dgm:t>
    </dgm:pt>
    <dgm:pt modelId="{883A40AE-5D73-4DB0-85C0-A3BE9F24CC9D}" type="parTrans" cxnId="{BCABE586-AC43-4D7F-8BD3-FCEA9519A002}">
      <dgm:prSet/>
      <dgm:spPr/>
      <dgm:t>
        <a:bodyPr/>
        <a:lstStyle/>
        <a:p>
          <a:endParaRPr lang="it-IT"/>
        </a:p>
      </dgm:t>
    </dgm:pt>
    <dgm:pt modelId="{A8EE4F8E-B512-405E-AE2F-F62E711330CE}" type="sibTrans" cxnId="{BCABE586-AC43-4D7F-8BD3-FCEA9519A002}">
      <dgm:prSet/>
      <dgm:spPr/>
      <dgm:t>
        <a:bodyPr/>
        <a:lstStyle/>
        <a:p>
          <a:endParaRPr lang="it-IT"/>
        </a:p>
      </dgm:t>
    </dgm:pt>
    <dgm:pt modelId="{E636E193-3222-4C61-95F3-8440B76A8ED7}" type="pres">
      <dgm:prSet presAssocID="{469C1407-7D81-4052-BB3F-77DF6DE618EB}" presName="Name0" presStyleCnt="0">
        <dgm:presLayoutVars>
          <dgm:dir/>
          <dgm:resizeHandles val="exact"/>
        </dgm:presLayoutVars>
      </dgm:prSet>
      <dgm:spPr/>
    </dgm:pt>
    <dgm:pt modelId="{D407D7D6-3C3E-4267-9EF6-BA6FF3680F92}" type="pres">
      <dgm:prSet presAssocID="{2DE19B2C-E80D-4920-A904-D2ECDE3DB3E7}" presName="composite" presStyleCnt="0"/>
      <dgm:spPr/>
    </dgm:pt>
    <dgm:pt modelId="{93EE7A82-04B4-459B-8D94-023998A1F23F}" type="pres">
      <dgm:prSet presAssocID="{2DE19B2C-E80D-4920-A904-D2ECDE3DB3E7}" presName="imagSh" presStyleLbl="bgImgPlace1" presStyleIdx="0" presStyleCnt="4" custScaleY="158601" custLinFactNeighborX="-77" custLinFactNeighborY="-9985"/>
      <dgm:spPr>
        <a:blipFill dpi="0" rotWithShape="1">
          <a:blip xmlns:r="http://schemas.openxmlformats.org/officeDocument/2006/relationships" r:embed="rId1"/>
          <a:srcRect/>
          <a:stretch>
            <a:fillRect t="7966" b="7966"/>
          </a:stretch>
        </a:blipFill>
      </dgm:spPr>
    </dgm:pt>
    <dgm:pt modelId="{256CC034-D2E0-4358-908E-F5AC062C5D42}" type="pres">
      <dgm:prSet presAssocID="{2DE19B2C-E80D-4920-A904-D2ECDE3DB3E7}" presName="txNode" presStyleLbl="node1" presStyleIdx="0" presStyleCnt="4" custScaleY="78010" custLinFactNeighborY="33869">
        <dgm:presLayoutVars>
          <dgm:bulletEnabled val="1"/>
        </dgm:presLayoutVars>
      </dgm:prSet>
      <dgm:spPr/>
    </dgm:pt>
    <dgm:pt modelId="{61FBDFDF-8B4C-45D9-B181-93C1066C4F19}" type="pres">
      <dgm:prSet presAssocID="{A2BE26D2-7FBA-4294-A85D-EA5C1728712A}" presName="sibTrans" presStyleLbl="sibTrans2D1" presStyleIdx="0" presStyleCnt="3"/>
      <dgm:spPr/>
    </dgm:pt>
    <dgm:pt modelId="{08571C8C-F354-4023-94BE-45908C0BE55C}" type="pres">
      <dgm:prSet presAssocID="{A2BE26D2-7FBA-4294-A85D-EA5C1728712A}" presName="connTx" presStyleLbl="sibTrans2D1" presStyleIdx="0" presStyleCnt="3"/>
      <dgm:spPr/>
    </dgm:pt>
    <dgm:pt modelId="{6E353C31-DD8A-43C7-AA63-8B460C609F57}" type="pres">
      <dgm:prSet presAssocID="{B63C0BB3-030D-45DD-ACA1-BE8D93EB90F5}" presName="composite" presStyleCnt="0"/>
      <dgm:spPr/>
    </dgm:pt>
    <dgm:pt modelId="{7AF7066F-9D11-422F-BFF0-F43152AA5EDA}" type="pres">
      <dgm:prSet presAssocID="{B63C0BB3-030D-45DD-ACA1-BE8D93EB90F5}" presName="imagSh" presStyleLbl="bgImgPlace1" presStyleIdx="1" presStyleCnt="4" custScaleY="158601" custLinFactNeighborX="-3563" custLinFactNeighborY="-9985"/>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7966" b="7966"/>
          </a:stretch>
        </a:blipFill>
      </dgm:spPr>
    </dgm:pt>
    <dgm:pt modelId="{8974A48E-E997-43EE-9135-49E24CEE276A}" type="pres">
      <dgm:prSet presAssocID="{B63C0BB3-030D-45DD-ACA1-BE8D93EB90F5}" presName="txNode" presStyleLbl="node1" presStyleIdx="1" presStyleCnt="4" custScaleY="78150" custLinFactNeighborY="33869">
        <dgm:presLayoutVars>
          <dgm:bulletEnabled val="1"/>
        </dgm:presLayoutVars>
      </dgm:prSet>
      <dgm:spPr/>
    </dgm:pt>
    <dgm:pt modelId="{9AFCEB6A-BBDB-434A-BE5D-F3DBD3CC4F7C}" type="pres">
      <dgm:prSet presAssocID="{1CC95966-A9A5-4FF3-A363-7BD6A75AF269}" presName="sibTrans" presStyleLbl="sibTrans2D1" presStyleIdx="1" presStyleCnt="3"/>
      <dgm:spPr/>
    </dgm:pt>
    <dgm:pt modelId="{00022820-9709-44A9-8544-C21F75A0C5D4}" type="pres">
      <dgm:prSet presAssocID="{1CC95966-A9A5-4FF3-A363-7BD6A75AF269}" presName="connTx" presStyleLbl="sibTrans2D1" presStyleIdx="1" presStyleCnt="3"/>
      <dgm:spPr/>
    </dgm:pt>
    <dgm:pt modelId="{D505055F-9645-4A03-9803-9E5AB494FA58}" type="pres">
      <dgm:prSet presAssocID="{400C17F3-FD97-4CCB-A996-FBFA2B3E090E}" presName="composite" presStyleCnt="0"/>
      <dgm:spPr/>
    </dgm:pt>
    <dgm:pt modelId="{38ECEAF7-2537-4FC2-A662-D3F9498F72A7}" type="pres">
      <dgm:prSet presAssocID="{400C17F3-FD97-4CCB-A996-FBFA2B3E090E}" presName="imagSh" presStyleLbl="bgImgPlace1" presStyleIdx="2" presStyleCnt="4" custScaleY="158601" custLinFactNeighborX="-3563" custLinFactNeighborY="-9985"/>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7966" b="7966"/>
          </a:stretch>
        </a:blipFill>
      </dgm:spPr>
    </dgm:pt>
    <dgm:pt modelId="{154287C3-2E61-42C8-B603-0A0211B70D4F}" type="pres">
      <dgm:prSet presAssocID="{400C17F3-FD97-4CCB-A996-FBFA2B3E090E}" presName="txNode" presStyleLbl="node1" presStyleIdx="2" presStyleCnt="4" custScaleY="78150" custLinFactNeighborY="33869">
        <dgm:presLayoutVars>
          <dgm:bulletEnabled val="1"/>
        </dgm:presLayoutVars>
      </dgm:prSet>
      <dgm:spPr/>
    </dgm:pt>
    <dgm:pt modelId="{8DDAB86F-57C3-480F-AC8A-F575AA0D689E}" type="pres">
      <dgm:prSet presAssocID="{FF886188-0DE6-49A4-BC07-D83F4DA141C8}" presName="sibTrans" presStyleLbl="sibTrans2D1" presStyleIdx="2" presStyleCnt="3"/>
      <dgm:spPr/>
    </dgm:pt>
    <dgm:pt modelId="{86873CD6-8014-4BF6-903A-5278A286CDE9}" type="pres">
      <dgm:prSet presAssocID="{FF886188-0DE6-49A4-BC07-D83F4DA141C8}" presName="connTx" presStyleLbl="sibTrans2D1" presStyleIdx="2" presStyleCnt="3"/>
      <dgm:spPr/>
    </dgm:pt>
    <dgm:pt modelId="{DB0E708A-CAC2-4209-998A-2025B4FB2C71}" type="pres">
      <dgm:prSet presAssocID="{6CB719C0-A6B3-4434-8DE2-C14500298422}" presName="composite" presStyleCnt="0"/>
      <dgm:spPr/>
    </dgm:pt>
    <dgm:pt modelId="{48A6FFE3-9D30-46CE-A18B-E8BFF87BA0AD}" type="pres">
      <dgm:prSet presAssocID="{6CB719C0-A6B3-4434-8DE2-C14500298422}" presName="imagSh" presStyleLbl="bgImgPlace1" presStyleIdx="3" presStyleCnt="4" custScaleY="158601" custLinFactNeighborX="-3563" custLinFactNeighborY="-998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7966" b="7966"/>
          </a:stretch>
        </a:blipFill>
      </dgm:spPr>
    </dgm:pt>
    <dgm:pt modelId="{5F4526F8-A7E2-438F-8363-02B6570C1A9F}" type="pres">
      <dgm:prSet presAssocID="{6CB719C0-A6B3-4434-8DE2-C14500298422}" presName="txNode" presStyleLbl="node1" presStyleIdx="3" presStyleCnt="4" custScaleY="78150" custLinFactNeighborY="33869">
        <dgm:presLayoutVars>
          <dgm:bulletEnabled val="1"/>
        </dgm:presLayoutVars>
      </dgm:prSet>
      <dgm:spPr/>
    </dgm:pt>
  </dgm:ptLst>
  <dgm:cxnLst>
    <dgm:cxn modelId="{908F4013-D706-44EE-88FB-EE0230D1E74F}" srcId="{B63C0BB3-030D-45DD-ACA1-BE8D93EB90F5}" destId="{5539B4DE-93D9-417E-A0C9-FB9DFCA45A88}" srcOrd="1" destOrd="0" parTransId="{BCE3EE3E-C511-446A-9505-BA8D7F32978D}" sibTransId="{0F276DCF-96E2-40E7-976C-433292291519}"/>
    <dgm:cxn modelId="{1BB63A17-5365-4FE2-B3D6-D7741BEE2DFA}" srcId="{469C1407-7D81-4052-BB3F-77DF6DE618EB}" destId="{B63C0BB3-030D-45DD-ACA1-BE8D93EB90F5}" srcOrd="1" destOrd="0" parTransId="{BC5CFECD-5957-40BF-887C-BABBADB48FB7}" sibTransId="{1CC95966-A9A5-4FF3-A363-7BD6A75AF269}"/>
    <dgm:cxn modelId="{1BA1FE1A-3D65-4C15-8930-888111ADA8F3}" type="presOf" srcId="{45C02A05-962B-43CA-A8C3-6F96065DA747}" destId="{8974A48E-E997-43EE-9135-49E24CEE276A}" srcOrd="0" destOrd="1" presId="urn:microsoft.com/office/officeart/2005/8/layout/hProcess10"/>
    <dgm:cxn modelId="{61D2CF22-34DF-4C8C-9D5E-C607BCA5261F}" type="presOf" srcId="{2FFF4483-81FA-4D4B-8EE0-542F1C90C130}" destId="{154287C3-2E61-42C8-B603-0A0211B70D4F}" srcOrd="0" destOrd="1" presId="urn:microsoft.com/office/officeart/2005/8/layout/hProcess10"/>
    <dgm:cxn modelId="{8420245B-58A9-41E2-8253-0341743EBA2E}" type="presOf" srcId="{6CB719C0-A6B3-4434-8DE2-C14500298422}" destId="{5F4526F8-A7E2-438F-8363-02B6570C1A9F}" srcOrd="0" destOrd="0" presId="urn:microsoft.com/office/officeart/2005/8/layout/hProcess10"/>
    <dgm:cxn modelId="{07181544-A36A-4685-B8AE-93B2AD1F49B7}" type="presOf" srcId="{FF886188-0DE6-49A4-BC07-D83F4DA141C8}" destId="{8DDAB86F-57C3-480F-AC8A-F575AA0D689E}" srcOrd="0" destOrd="0" presId="urn:microsoft.com/office/officeart/2005/8/layout/hProcess10"/>
    <dgm:cxn modelId="{21E41E65-854B-4358-92B9-3BC6312266EE}" type="presOf" srcId="{1CC95966-A9A5-4FF3-A363-7BD6A75AF269}" destId="{9AFCEB6A-BBDB-434A-BE5D-F3DBD3CC4F7C}" srcOrd="0" destOrd="0" presId="urn:microsoft.com/office/officeart/2005/8/layout/hProcess10"/>
    <dgm:cxn modelId="{6CBEA745-13A0-43EB-B7AA-DCDCD6F7B37C}" srcId="{400C17F3-FD97-4CCB-A996-FBFA2B3E090E}" destId="{2FFF4483-81FA-4D4B-8EE0-542F1C90C130}" srcOrd="0" destOrd="0" parTransId="{A85C620C-0E22-4BCA-9A48-ECC030461459}" sibTransId="{EDD3F780-325A-46FB-93B5-520697532DB6}"/>
    <dgm:cxn modelId="{93DF1B70-ED1D-4A0B-AFF0-DF1BB6AF06C2}" type="presOf" srcId="{469C1407-7D81-4052-BB3F-77DF6DE618EB}" destId="{E636E193-3222-4C61-95F3-8440B76A8ED7}" srcOrd="0" destOrd="0" presId="urn:microsoft.com/office/officeart/2005/8/layout/hProcess10"/>
    <dgm:cxn modelId="{2087B076-B8D3-4FEF-AAF9-27296D2AB35F}" srcId="{469C1407-7D81-4052-BB3F-77DF6DE618EB}" destId="{2DE19B2C-E80D-4920-A904-D2ECDE3DB3E7}" srcOrd="0" destOrd="0" parTransId="{8606A908-3CC2-4298-8D69-9C1032E3B16C}" sibTransId="{A2BE26D2-7FBA-4294-A85D-EA5C1728712A}"/>
    <dgm:cxn modelId="{4EFA6259-9AF6-483F-8BC5-6A563C6DA7AF}" type="presOf" srcId="{3AD4A717-694E-487F-8795-8A7E47CE28C4}" destId="{256CC034-D2E0-4358-908E-F5AC062C5D42}" srcOrd="0" destOrd="1" presId="urn:microsoft.com/office/officeart/2005/8/layout/hProcess10"/>
    <dgm:cxn modelId="{7A857E7B-EC73-4205-8083-7DD705548AA5}" srcId="{2DE19B2C-E80D-4920-A904-D2ECDE3DB3E7}" destId="{3AD4A717-694E-487F-8795-8A7E47CE28C4}" srcOrd="0" destOrd="0" parTransId="{C10BB365-EDE7-4423-87F8-8A8C4A90C35A}" sibTransId="{FB62C00E-5D5B-4396-A609-6A453AA5F536}"/>
    <dgm:cxn modelId="{BCABE586-AC43-4D7F-8BD3-FCEA9519A002}" srcId="{469C1407-7D81-4052-BB3F-77DF6DE618EB}" destId="{6CB719C0-A6B3-4434-8DE2-C14500298422}" srcOrd="3" destOrd="0" parTransId="{883A40AE-5D73-4DB0-85C0-A3BE9F24CC9D}" sibTransId="{A8EE4F8E-B512-405E-AE2F-F62E711330CE}"/>
    <dgm:cxn modelId="{E3F6B98A-C27D-421C-971D-F38A2C0969B4}" type="presOf" srcId="{5539B4DE-93D9-417E-A0C9-FB9DFCA45A88}" destId="{8974A48E-E997-43EE-9135-49E24CEE276A}" srcOrd="0" destOrd="2" presId="urn:microsoft.com/office/officeart/2005/8/layout/hProcess10"/>
    <dgm:cxn modelId="{8EF86FB5-ED65-439D-8539-5EA03976EE08}" srcId="{469C1407-7D81-4052-BB3F-77DF6DE618EB}" destId="{400C17F3-FD97-4CCB-A996-FBFA2B3E090E}" srcOrd="2" destOrd="0" parTransId="{0029F320-06D1-4AE8-BBBF-62B500186493}" sibTransId="{FF886188-0DE6-49A4-BC07-D83F4DA141C8}"/>
    <dgm:cxn modelId="{B62DCBB6-E1AA-481A-83C1-B8C48AEA2DF9}" type="presOf" srcId="{FF886188-0DE6-49A4-BC07-D83F4DA141C8}" destId="{86873CD6-8014-4BF6-903A-5278A286CDE9}" srcOrd="1" destOrd="0" presId="urn:microsoft.com/office/officeart/2005/8/layout/hProcess10"/>
    <dgm:cxn modelId="{2AB4AAC9-B019-4D57-83C0-8A52EA07E06A}" type="presOf" srcId="{400C17F3-FD97-4CCB-A996-FBFA2B3E090E}" destId="{154287C3-2E61-42C8-B603-0A0211B70D4F}" srcOrd="0" destOrd="0" presId="urn:microsoft.com/office/officeart/2005/8/layout/hProcess10"/>
    <dgm:cxn modelId="{4E6BCCCF-71AF-41AB-A938-6161C51406EE}" type="presOf" srcId="{A2BE26D2-7FBA-4294-A85D-EA5C1728712A}" destId="{08571C8C-F354-4023-94BE-45908C0BE55C}" srcOrd="1" destOrd="0" presId="urn:microsoft.com/office/officeart/2005/8/layout/hProcess10"/>
    <dgm:cxn modelId="{651A62D7-1FDB-4EB3-8204-F45A060F4352}" type="presOf" srcId="{A2BE26D2-7FBA-4294-A85D-EA5C1728712A}" destId="{61FBDFDF-8B4C-45D9-B181-93C1066C4F19}" srcOrd="0" destOrd="0" presId="urn:microsoft.com/office/officeart/2005/8/layout/hProcess10"/>
    <dgm:cxn modelId="{87E9B3DD-BF8D-44B6-8D0E-0AD62E2FE722}" srcId="{B63C0BB3-030D-45DD-ACA1-BE8D93EB90F5}" destId="{45C02A05-962B-43CA-A8C3-6F96065DA747}" srcOrd="0" destOrd="0" parTransId="{770E607A-0984-492C-B1AD-BF0600E6B359}" sibTransId="{7BE58CE0-F6E5-4652-9352-B3679FFECA43}"/>
    <dgm:cxn modelId="{8F833DEB-DB39-4677-991F-7529F33E3527}" type="presOf" srcId="{B63C0BB3-030D-45DD-ACA1-BE8D93EB90F5}" destId="{8974A48E-E997-43EE-9135-49E24CEE276A}" srcOrd="0" destOrd="0" presId="urn:microsoft.com/office/officeart/2005/8/layout/hProcess10"/>
    <dgm:cxn modelId="{00B6C4EC-44CE-4EE9-829D-F41D98AB377E}" type="presOf" srcId="{1CC95966-A9A5-4FF3-A363-7BD6A75AF269}" destId="{00022820-9709-44A9-8544-C21F75A0C5D4}" srcOrd="1" destOrd="0" presId="urn:microsoft.com/office/officeart/2005/8/layout/hProcess10"/>
    <dgm:cxn modelId="{1CCE35F4-DD5A-4BCF-B380-81489F945A66}" type="presOf" srcId="{2DE19B2C-E80D-4920-A904-D2ECDE3DB3E7}" destId="{256CC034-D2E0-4358-908E-F5AC062C5D42}" srcOrd="0" destOrd="0" presId="urn:microsoft.com/office/officeart/2005/8/layout/hProcess10"/>
    <dgm:cxn modelId="{7D76EED4-9EF4-4382-B420-E6B47BC80192}" type="presParOf" srcId="{E636E193-3222-4C61-95F3-8440B76A8ED7}" destId="{D407D7D6-3C3E-4267-9EF6-BA6FF3680F92}" srcOrd="0" destOrd="0" presId="urn:microsoft.com/office/officeart/2005/8/layout/hProcess10"/>
    <dgm:cxn modelId="{FB0DD3D6-4C4A-425A-A5D0-DC3F356563F0}" type="presParOf" srcId="{D407D7D6-3C3E-4267-9EF6-BA6FF3680F92}" destId="{93EE7A82-04B4-459B-8D94-023998A1F23F}" srcOrd="0" destOrd="0" presId="urn:microsoft.com/office/officeart/2005/8/layout/hProcess10"/>
    <dgm:cxn modelId="{8C21D9C0-8CA1-4C06-B0B0-F0F54D19DF99}" type="presParOf" srcId="{D407D7D6-3C3E-4267-9EF6-BA6FF3680F92}" destId="{256CC034-D2E0-4358-908E-F5AC062C5D42}" srcOrd="1" destOrd="0" presId="urn:microsoft.com/office/officeart/2005/8/layout/hProcess10"/>
    <dgm:cxn modelId="{C65FF8EE-F12A-48DC-B233-F539D09F186E}" type="presParOf" srcId="{E636E193-3222-4C61-95F3-8440B76A8ED7}" destId="{61FBDFDF-8B4C-45D9-B181-93C1066C4F19}" srcOrd="1" destOrd="0" presId="urn:microsoft.com/office/officeart/2005/8/layout/hProcess10"/>
    <dgm:cxn modelId="{18A6C774-B210-4D5B-807C-6151D036B3A2}" type="presParOf" srcId="{61FBDFDF-8B4C-45D9-B181-93C1066C4F19}" destId="{08571C8C-F354-4023-94BE-45908C0BE55C}" srcOrd="0" destOrd="0" presId="urn:microsoft.com/office/officeart/2005/8/layout/hProcess10"/>
    <dgm:cxn modelId="{1A003DA1-306C-4BD1-A4E2-5416E78C84F6}" type="presParOf" srcId="{E636E193-3222-4C61-95F3-8440B76A8ED7}" destId="{6E353C31-DD8A-43C7-AA63-8B460C609F57}" srcOrd="2" destOrd="0" presId="urn:microsoft.com/office/officeart/2005/8/layout/hProcess10"/>
    <dgm:cxn modelId="{2B7C5258-9E79-43C2-8CE7-D2CA2EBF41CE}" type="presParOf" srcId="{6E353C31-DD8A-43C7-AA63-8B460C609F57}" destId="{7AF7066F-9D11-422F-BFF0-F43152AA5EDA}" srcOrd="0" destOrd="0" presId="urn:microsoft.com/office/officeart/2005/8/layout/hProcess10"/>
    <dgm:cxn modelId="{67C9285B-A4F9-4852-8E01-A088E5792428}" type="presParOf" srcId="{6E353C31-DD8A-43C7-AA63-8B460C609F57}" destId="{8974A48E-E997-43EE-9135-49E24CEE276A}" srcOrd="1" destOrd="0" presId="urn:microsoft.com/office/officeart/2005/8/layout/hProcess10"/>
    <dgm:cxn modelId="{F290CDDC-5276-44B9-98E4-33D4DBE68529}" type="presParOf" srcId="{E636E193-3222-4C61-95F3-8440B76A8ED7}" destId="{9AFCEB6A-BBDB-434A-BE5D-F3DBD3CC4F7C}" srcOrd="3" destOrd="0" presId="urn:microsoft.com/office/officeart/2005/8/layout/hProcess10"/>
    <dgm:cxn modelId="{8CE65F80-B12A-44B9-9629-90B653EE55BA}" type="presParOf" srcId="{9AFCEB6A-BBDB-434A-BE5D-F3DBD3CC4F7C}" destId="{00022820-9709-44A9-8544-C21F75A0C5D4}" srcOrd="0" destOrd="0" presId="urn:microsoft.com/office/officeart/2005/8/layout/hProcess10"/>
    <dgm:cxn modelId="{86395C90-2BC0-4E7A-84A2-17EDEB45F510}" type="presParOf" srcId="{E636E193-3222-4C61-95F3-8440B76A8ED7}" destId="{D505055F-9645-4A03-9803-9E5AB494FA58}" srcOrd="4" destOrd="0" presId="urn:microsoft.com/office/officeart/2005/8/layout/hProcess10"/>
    <dgm:cxn modelId="{045ABC88-9A01-48CB-8706-36566A12C9BE}" type="presParOf" srcId="{D505055F-9645-4A03-9803-9E5AB494FA58}" destId="{38ECEAF7-2537-4FC2-A662-D3F9498F72A7}" srcOrd="0" destOrd="0" presId="urn:microsoft.com/office/officeart/2005/8/layout/hProcess10"/>
    <dgm:cxn modelId="{51D274B1-2A98-4BF2-8F14-5D1FCB7945A0}" type="presParOf" srcId="{D505055F-9645-4A03-9803-9E5AB494FA58}" destId="{154287C3-2E61-42C8-B603-0A0211B70D4F}" srcOrd="1" destOrd="0" presId="urn:microsoft.com/office/officeart/2005/8/layout/hProcess10"/>
    <dgm:cxn modelId="{C04C2266-C3C4-4927-A91A-DD3F1FA10C3D}" type="presParOf" srcId="{E636E193-3222-4C61-95F3-8440B76A8ED7}" destId="{8DDAB86F-57C3-480F-AC8A-F575AA0D689E}" srcOrd="5" destOrd="0" presId="urn:microsoft.com/office/officeart/2005/8/layout/hProcess10"/>
    <dgm:cxn modelId="{AD990998-C490-4FB0-B38F-521322B2400E}" type="presParOf" srcId="{8DDAB86F-57C3-480F-AC8A-F575AA0D689E}" destId="{86873CD6-8014-4BF6-903A-5278A286CDE9}" srcOrd="0" destOrd="0" presId="urn:microsoft.com/office/officeart/2005/8/layout/hProcess10"/>
    <dgm:cxn modelId="{3C1FE8BF-BA59-48F7-8525-D40DD6162572}" type="presParOf" srcId="{E636E193-3222-4C61-95F3-8440B76A8ED7}" destId="{DB0E708A-CAC2-4209-998A-2025B4FB2C71}" srcOrd="6" destOrd="0" presId="urn:microsoft.com/office/officeart/2005/8/layout/hProcess10"/>
    <dgm:cxn modelId="{74E6FD7B-8B08-4A57-96FE-42653B6D4042}" type="presParOf" srcId="{DB0E708A-CAC2-4209-998A-2025B4FB2C71}" destId="{48A6FFE3-9D30-46CE-A18B-E8BFF87BA0AD}" srcOrd="0" destOrd="0" presId="urn:microsoft.com/office/officeart/2005/8/layout/hProcess10"/>
    <dgm:cxn modelId="{A5CE3C4C-BAD7-4587-AB1C-CFF6DAF885C2}" type="presParOf" srcId="{DB0E708A-CAC2-4209-998A-2025B4FB2C71}" destId="{5F4526F8-A7E2-438F-8363-02B6570C1A9F}"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D60443-AEF3-462C-98D4-72ACF2C07E21}"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it-IT"/>
        </a:p>
      </dgm:t>
    </dgm:pt>
    <dgm:pt modelId="{5224D4AA-269B-43E6-9B75-1821632E1655}">
      <dgm:prSet/>
      <dgm:spPr/>
      <dgm:t>
        <a:bodyPr/>
        <a:lstStyle/>
        <a:p>
          <a:endParaRPr lang="it-IT" dirty="0"/>
        </a:p>
      </dgm:t>
    </dgm:pt>
    <dgm:pt modelId="{77B86B73-F37E-4F5C-A197-67236CD4CC1E}" type="parTrans" cxnId="{45B79468-A77B-4C9B-B682-B5EB955859DE}">
      <dgm:prSet/>
      <dgm:spPr/>
      <dgm:t>
        <a:bodyPr/>
        <a:lstStyle/>
        <a:p>
          <a:endParaRPr lang="it-IT"/>
        </a:p>
      </dgm:t>
    </dgm:pt>
    <dgm:pt modelId="{A7B03C63-C921-4895-8833-8F793500783C}" type="sibTrans" cxnId="{45B79468-A77B-4C9B-B682-B5EB955859DE}">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445" b="-12725"/>
          </a:stretch>
        </a:blipFill>
      </dgm:spPr>
      <dgm:t>
        <a:bodyPr/>
        <a:lstStyle/>
        <a:p>
          <a:endParaRPr lang="it-IT"/>
        </a:p>
      </dgm:t>
    </dgm:pt>
    <dgm:pt modelId="{B284DFAC-CC10-4307-9679-55B55B527B89}">
      <dgm:prSet phldrT="[Testo]"/>
      <dgm:spPr/>
      <dgm:t>
        <a:bodyPr/>
        <a:lstStyle/>
        <a:p>
          <a:r>
            <a:rPr lang="en-US" dirty="0"/>
            <a:t> </a:t>
          </a:r>
          <a:endParaRPr lang="it-IT" dirty="0"/>
        </a:p>
      </dgm:t>
    </dgm:pt>
    <dgm:pt modelId="{4C73D499-A725-4E38-BEAC-E3D977D35D46}" type="parTrans" cxnId="{0BCC07D9-5384-403A-8532-5A0FC4C948AB}">
      <dgm:prSet/>
      <dgm:spPr/>
      <dgm:t>
        <a:bodyPr/>
        <a:lstStyle/>
        <a:p>
          <a:endParaRPr lang="it-IT"/>
        </a:p>
      </dgm:t>
    </dgm:pt>
    <dgm:pt modelId="{D5DA1916-FCD0-42EC-8FA3-55D85D680922}" type="sibTrans" cxnId="{0BCC07D9-5384-403A-8532-5A0FC4C948AB}">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111" t="1750" r="7111" b="1750"/>
          </a:stretch>
        </a:blipFill>
      </dgm:spPr>
      <dgm:t>
        <a:bodyPr/>
        <a:lstStyle/>
        <a:p>
          <a:endParaRPr lang="it-IT"/>
        </a:p>
      </dgm:t>
    </dgm:pt>
    <dgm:pt modelId="{61411EC5-7D24-444B-B49C-FB8C6BB7B2B5}">
      <dgm:prSet phldrT="[Testo]"/>
      <dgm:spPr/>
      <dgm:t>
        <a:bodyPr/>
        <a:lstStyle/>
        <a:p>
          <a:r>
            <a:rPr lang="en-US" dirty="0"/>
            <a:t> </a:t>
          </a:r>
          <a:endParaRPr lang="it-IT" dirty="0"/>
        </a:p>
      </dgm:t>
    </dgm:pt>
    <dgm:pt modelId="{BA0DBE6C-A128-4BC4-9EB5-770B82F98308}" type="parTrans" cxnId="{40BE45A2-8022-42F3-9B26-F88BFB6844A6}">
      <dgm:prSet/>
      <dgm:spPr/>
      <dgm:t>
        <a:bodyPr/>
        <a:lstStyle/>
        <a:p>
          <a:endParaRPr lang="it-IT"/>
        </a:p>
      </dgm:t>
    </dgm:pt>
    <dgm:pt modelId="{AF9AA366-3FE5-4443-A404-5BD81EEF401F}" type="sibTrans" cxnId="{40BE45A2-8022-42F3-9B26-F88BFB6844A6}">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431" t="7111" r="4431" b="7111"/>
          </a:stretch>
        </a:blipFill>
      </dgm:spPr>
      <dgm:t>
        <a:bodyPr/>
        <a:lstStyle/>
        <a:p>
          <a:endParaRPr lang="it-IT"/>
        </a:p>
      </dgm:t>
    </dgm:pt>
    <dgm:pt modelId="{09E70916-620E-4D86-9295-4CAC41C9F593}">
      <dgm:prSet phldrT="[Testo]"/>
      <dgm:spPr/>
      <dgm:t>
        <a:bodyPr/>
        <a:lstStyle/>
        <a:p>
          <a:r>
            <a:rPr lang="en-US" dirty="0"/>
            <a:t> </a:t>
          </a:r>
          <a:endParaRPr lang="it-IT" dirty="0"/>
        </a:p>
      </dgm:t>
    </dgm:pt>
    <dgm:pt modelId="{FB643BD9-BA6C-4AB5-B2FB-4EB841EE2F7F}" type="parTrans" cxnId="{75C48E56-6273-4EB5-876C-EAA92CAEBA75}">
      <dgm:prSet/>
      <dgm:spPr/>
      <dgm:t>
        <a:bodyPr/>
        <a:lstStyle/>
        <a:p>
          <a:endParaRPr lang="it-IT"/>
        </a:p>
      </dgm:t>
    </dgm:pt>
    <dgm:pt modelId="{18B62CF9-E553-4245-B8D6-9D935A99BE81}" type="sibTrans" cxnId="{75C48E56-6273-4EB5-876C-EAA92CAEBA75}">
      <dgm:prSet/>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7111" t="7111" r="7111" b="7111"/>
          </a:stretch>
        </a:blipFill>
      </dgm:spPr>
      <dgm:t>
        <a:bodyPr/>
        <a:lstStyle/>
        <a:p>
          <a:endParaRPr lang="it-IT"/>
        </a:p>
      </dgm:t>
    </dgm:pt>
    <dgm:pt modelId="{83DFB4E8-595C-4223-AAC0-7E019BEF6BD5}">
      <dgm:prSet/>
      <dgm:spPr/>
      <dgm:t>
        <a:bodyPr/>
        <a:lstStyle/>
        <a:p>
          <a:endParaRPr lang="it-IT" dirty="0"/>
        </a:p>
      </dgm:t>
    </dgm:pt>
    <dgm:pt modelId="{63718C92-15BA-4356-B79C-A4E23AE69DE0}" type="parTrans" cxnId="{BC5C63A8-6429-491D-998B-A3CF142F66D0}">
      <dgm:prSet/>
      <dgm:spPr/>
      <dgm:t>
        <a:bodyPr/>
        <a:lstStyle/>
        <a:p>
          <a:endParaRPr lang="it-IT"/>
        </a:p>
      </dgm:t>
    </dgm:pt>
    <dgm:pt modelId="{22A88CAE-EECF-4BFE-A63E-9B4290841A3E}" type="sibTrans" cxnId="{BC5C63A8-6429-491D-998B-A3CF142F66D0}">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4431" t="12472" r="4431" b="12472"/>
          </a:stretch>
        </a:blipFill>
      </dgm:spPr>
      <dgm:t>
        <a:bodyPr/>
        <a:lstStyle/>
        <a:p>
          <a:endParaRPr lang="it-IT"/>
        </a:p>
      </dgm:t>
    </dgm:pt>
    <dgm:pt modelId="{8FF47061-046F-4790-8406-90A5398D2A82}">
      <dgm:prSet/>
      <dgm:spPr/>
      <dgm:t>
        <a:bodyPr/>
        <a:lstStyle/>
        <a:p>
          <a:endParaRPr lang="it-IT" dirty="0"/>
        </a:p>
      </dgm:t>
    </dgm:pt>
    <dgm:pt modelId="{5CFB5D24-4632-41EE-9761-5B449763D9D5}" type="parTrans" cxnId="{BF8BCE6F-0232-4E96-8FD0-4AF8631DAC91}">
      <dgm:prSet/>
      <dgm:spPr/>
      <dgm:t>
        <a:bodyPr/>
        <a:lstStyle/>
        <a:p>
          <a:endParaRPr lang="it-IT"/>
        </a:p>
      </dgm:t>
    </dgm:pt>
    <dgm:pt modelId="{F1CC0677-76CD-47D6-906D-73D1B7900B57}" type="sibTrans" cxnId="{BF8BCE6F-0232-4E96-8FD0-4AF8631DAC91}">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111" t="4431" r="7111" b="4431"/>
          </a:stretch>
        </a:blipFill>
      </dgm:spPr>
      <dgm:t>
        <a:bodyPr/>
        <a:lstStyle/>
        <a:p>
          <a:endParaRPr lang="it-IT"/>
        </a:p>
      </dgm:t>
    </dgm:pt>
    <dgm:pt modelId="{7A1E16A6-D769-4C5E-A3CA-D15A93E4D3EF}" type="pres">
      <dgm:prSet presAssocID="{C3D60443-AEF3-462C-98D4-72ACF2C07E21}" presName="Name0" presStyleCnt="0">
        <dgm:presLayoutVars>
          <dgm:chMax val="7"/>
          <dgm:chPref val="7"/>
          <dgm:dir/>
        </dgm:presLayoutVars>
      </dgm:prSet>
      <dgm:spPr/>
    </dgm:pt>
    <dgm:pt modelId="{F819E30B-2F63-4C6C-862D-8AD136C5B733}" type="pres">
      <dgm:prSet presAssocID="{C3D60443-AEF3-462C-98D4-72ACF2C07E21}" presName="Name1" presStyleCnt="0"/>
      <dgm:spPr/>
    </dgm:pt>
    <dgm:pt modelId="{7D6B026C-0C02-416A-9F1E-505563C35384}" type="pres">
      <dgm:prSet presAssocID="{A7B03C63-C921-4895-8833-8F793500783C}" presName="picture_1" presStyleCnt="0"/>
      <dgm:spPr/>
    </dgm:pt>
    <dgm:pt modelId="{20C76452-4B4F-4BF8-ABA1-CC4B799143F6}" type="pres">
      <dgm:prSet presAssocID="{A7B03C63-C921-4895-8833-8F793500783C}" presName="pictureRepeatNode" presStyleLbl="alignImgPlace1" presStyleIdx="0" presStyleCnt="6"/>
      <dgm:spPr/>
    </dgm:pt>
    <dgm:pt modelId="{2026244E-0F51-4A72-A938-127A017C71B5}" type="pres">
      <dgm:prSet presAssocID="{5224D4AA-269B-43E6-9B75-1821632E1655}" presName="text_1" presStyleLbl="node1" presStyleIdx="0" presStyleCnt="0">
        <dgm:presLayoutVars>
          <dgm:bulletEnabled val="1"/>
        </dgm:presLayoutVars>
      </dgm:prSet>
      <dgm:spPr/>
    </dgm:pt>
    <dgm:pt modelId="{95B2528A-F73B-4767-B013-D1086F6C31DB}" type="pres">
      <dgm:prSet presAssocID="{D5DA1916-FCD0-42EC-8FA3-55D85D680922}" presName="picture_2" presStyleCnt="0"/>
      <dgm:spPr/>
    </dgm:pt>
    <dgm:pt modelId="{6E76353F-F066-490F-B0DE-4377A7E18F4F}" type="pres">
      <dgm:prSet presAssocID="{D5DA1916-FCD0-42EC-8FA3-55D85D680922}" presName="pictureRepeatNode" presStyleLbl="alignImgPlace1" presStyleIdx="1" presStyleCnt="6" custLinFactNeighborY="-22284"/>
      <dgm:spPr>
        <a:prstGeom prst="roundRect">
          <a:avLst/>
        </a:prstGeom>
      </dgm:spPr>
    </dgm:pt>
    <dgm:pt modelId="{6A754BA3-B917-4302-ADA0-587C87CBD9C6}" type="pres">
      <dgm:prSet presAssocID="{B284DFAC-CC10-4307-9679-55B55B527B89}" presName="line_2" presStyleLbl="parChTrans1D1" presStyleIdx="0" presStyleCnt="5" custLinFactY="-200000" custLinFactNeighborX="-8883" custLinFactNeighborY="-215653"/>
      <dgm:spPr/>
    </dgm:pt>
    <dgm:pt modelId="{C3497747-2367-4CB4-A8E5-1D62C60E28C4}" type="pres">
      <dgm:prSet presAssocID="{B284DFAC-CC10-4307-9679-55B55B527B89}" presName="textparent_2" presStyleLbl="node1" presStyleIdx="0" presStyleCnt="0"/>
      <dgm:spPr/>
    </dgm:pt>
    <dgm:pt modelId="{9E48AD9C-32E6-4664-A7FB-E5DF75AEF1ED}" type="pres">
      <dgm:prSet presAssocID="{B284DFAC-CC10-4307-9679-55B55B527B89}" presName="text_2" presStyleLbl="revTx" presStyleIdx="0" presStyleCnt="5">
        <dgm:presLayoutVars>
          <dgm:bulletEnabled val="1"/>
        </dgm:presLayoutVars>
      </dgm:prSet>
      <dgm:spPr/>
    </dgm:pt>
    <dgm:pt modelId="{D0E5F844-39A1-4F58-857F-CF6CDE1BD696}" type="pres">
      <dgm:prSet presAssocID="{F1CC0677-76CD-47D6-906D-73D1B7900B57}" presName="picture_3" presStyleCnt="0"/>
      <dgm:spPr/>
    </dgm:pt>
    <dgm:pt modelId="{CAD80D8C-01AC-449F-8CC6-A84928367D6D}" type="pres">
      <dgm:prSet presAssocID="{F1CC0677-76CD-47D6-906D-73D1B7900B57}" presName="pictureRepeatNode" presStyleLbl="alignImgPlace1" presStyleIdx="2" presStyleCnt="6"/>
      <dgm:spPr>
        <a:prstGeom prst="roundRect">
          <a:avLst/>
        </a:prstGeom>
      </dgm:spPr>
    </dgm:pt>
    <dgm:pt modelId="{CC7A048C-B15D-41B0-9080-57932C67DA36}" type="pres">
      <dgm:prSet presAssocID="{8FF47061-046F-4790-8406-90A5398D2A82}" presName="line_3" presStyleLbl="parChTrans1D1" presStyleIdx="1" presStyleCnt="5" custLinFactNeighborX="-10500"/>
      <dgm:spPr/>
    </dgm:pt>
    <dgm:pt modelId="{1EDAF313-ED98-4318-8116-0AEFE76FEDC2}" type="pres">
      <dgm:prSet presAssocID="{8FF47061-046F-4790-8406-90A5398D2A82}" presName="textparent_3" presStyleLbl="node1" presStyleIdx="0" presStyleCnt="0"/>
      <dgm:spPr/>
    </dgm:pt>
    <dgm:pt modelId="{009FEE56-323D-402D-A887-D9037D14ADCC}" type="pres">
      <dgm:prSet presAssocID="{8FF47061-046F-4790-8406-90A5398D2A82}" presName="text_3" presStyleLbl="revTx" presStyleIdx="1" presStyleCnt="5">
        <dgm:presLayoutVars>
          <dgm:bulletEnabled val="1"/>
        </dgm:presLayoutVars>
      </dgm:prSet>
      <dgm:spPr/>
    </dgm:pt>
    <dgm:pt modelId="{DF3643ED-81FA-4F0F-9E9B-9A278A330FFF}" type="pres">
      <dgm:prSet presAssocID="{AF9AA366-3FE5-4443-A404-5BD81EEF401F}" presName="picture_4" presStyleCnt="0"/>
      <dgm:spPr/>
    </dgm:pt>
    <dgm:pt modelId="{DB9D59D4-648B-47F4-8559-F5BCD9638729}" type="pres">
      <dgm:prSet presAssocID="{AF9AA366-3FE5-4443-A404-5BD81EEF401F}" presName="pictureRepeatNode" presStyleLbl="alignImgPlace1" presStyleIdx="3" presStyleCnt="6"/>
      <dgm:spPr>
        <a:prstGeom prst="roundRect">
          <a:avLst/>
        </a:prstGeom>
      </dgm:spPr>
    </dgm:pt>
    <dgm:pt modelId="{14FA9B31-2EA1-4EEC-9E46-2B5631EDA5CA}" type="pres">
      <dgm:prSet presAssocID="{61411EC5-7D24-444B-B49C-FB8C6BB7B2B5}" presName="line_4" presStyleLbl="parChTrans1D1" presStyleIdx="2" presStyleCnt="5" custLinFactNeighborX="-11326"/>
      <dgm:spPr/>
    </dgm:pt>
    <dgm:pt modelId="{78F2E992-E156-4A2B-86F4-A86306AD3131}" type="pres">
      <dgm:prSet presAssocID="{61411EC5-7D24-444B-B49C-FB8C6BB7B2B5}" presName="textparent_4" presStyleLbl="node1" presStyleIdx="0" presStyleCnt="0"/>
      <dgm:spPr/>
    </dgm:pt>
    <dgm:pt modelId="{7329AB63-3CE7-472C-8C27-B65D7387AB9A}" type="pres">
      <dgm:prSet presAssocID="{61411EC5-7D24-444B-B49C-FB8C6BB7B2B5}" presName="text_4" presStyleLbl="revTx" presStyleIdx="2" presStyleCnt="5">
        <dgm:presLayoutVars>
          <dgm:bulletEnabled val="1"/>
        </dgm:presLayoutVars>
      </dgm:prSet>
      <dgm:spPr/>
    </dgm:pt>
    <dgm:pt modelId="{CAAB480C-70F1-452E-B6E7-7A9371B37F8B}" type="pres">
      <dgm:prSet presAssocID="{22A88CAE-EECF-4BFE-A63E-9B4290841A3E}" presName="picture_5" presStyleCnt="0"/>
      <dgm:spPr/>
    </dgm:pt>
    <dgm:pt modelId="{16E26221-1D72-4C43-B2E0-5020FED708EE}" type="pres">
      <dgm:prSet presAssocID="{22A88CAE-EECF-4BFE-A63E-9B4290841A3E}" presName="pictureRepeatNode" presStyleLbl="alignImgPlace1" presStyleIdx="4" presStyleCnt="6"/>
      <dgm:spPr>
        <a:prstGeom prst="roundRect">
          <a:avLst/>
        </a:prstGeom>
      </dgm:spPr>
    </dgm:pt>
    <dgm:pt modelId="{27849BEB-FBE1-4857-997C-40E126EE6A82}" type="pres">
      <dgm:prSet presAssocID="{83DFB4E8-595C-4223-AAC0-7E019BEF6BD5}" presName="line_5" presStyleLbl="parChTrans1D1" presStyleIdx="3" presStyleCnt="5" custLinFactNeighborX="-10590"/>
      <dgm:spPr/>
    </dgm:pt>
    <dgm:pt modelId="{430F62AE-27E5-4255-8164-4619C31ED2C3}" type="pres">
      <dgm:prSet presAssocID="{83DFB4E8-595C-4223-AAC0-7E019BEF6BD5}" presName="textparent_5" presStyleLbl="node1" presStyleIdx="0" presStyleCnt="0"/>
      <dgm:spPr/>
    </dgm:pt>
    <dgm:pt modelId="{B430F156-10F3-48C2-9C1A-758F77E932CE}" type="pres">
      <dgm:prSet presAssocID="{83DFB4E8-595C-4223-AAC0-7E019BEF6BD5}" presName="text_5" presStyleLbl="revTx" presStyleIdx="3" presStyleCnt="5">
        <dgm:presLayoutVars>
          <dgm:bulletEnabled val="1"/>
        </dgm:presLayoutVars>
      </dgm:prSet>
      <dgm:spPr/>
    </dgm:pt>
    <dgm:pt modelId="{B6F1E5DD-CB3E-4D21-A9F0-CF8690817302}" type="pres">
      <dgm:prSet presAssocID="{18B62CF9-E553-4245-B8D6-9D935A99BE81}" presName="picture_6" presStyleCnt="0"/>
      <dgm:spPr/>
    </dgm:pt>
    <dgm:pt modelId="{11438D1F-60C4-4152-949C-00552BFE1E23}" type="pres">
      <dgm:prSet presAssocID="{18B62CF9-E553-4245-B8D6-9D935A99BE81}" presName="pictureRepeatNode" presStyleLbl="alignImgPlace1" presStyleIdx="5" presStyleCnt="6" custLinFactNeighborY="29712"/>
      <dgm:spPr>
        <a:prstGeom prst="roundRect">
          <a:avLst/>
        </a:prstGeom>
      </dgm:spPr>
    </dgm:pt>
    <dgm:pt modelId="{40918121-BECA-46BE-AB63-270461A99166}" type="pres">
      <dgm:prSet presAssocID="{09E70916-620E-4D86-9295-4CAC41C9F593}" presName="line_6" presStyleLbl="parChTrans1D1" presStyleIdx="4" presStyleCnt="5" custLinFactY="254202" custLinFactNeighborX="-8877" custLinFactNeighborY="300000"/>
      <dgm:spPr/>
    </dgm:pt>
    <dgm:pt modelId="{9F3652F1-A67E-4ABB-A026-EDDBC78C88EB}" type="pres">
      <dgm:prSet presAssocID="{09E70916-620E-4D86-9295-4CAC41C9F593}" presName="textparent_6" presStyleLbl="node1" presStyleIdx="0" presStyleCnt="0"/>
      <dgm:spPr/>
    </dgm:pt>
    <dgm:pt modelId="{0C387B3C-8003-40AE-A2B2-E31D83CF0836}" type="pres">
      <dgm:prSet presAssocID="{09E70916-620E-4D86-9295-4CAC41C9F593}" presName="text_6" presStyleLbl="revTx" presStyleIdx="4" presStyleCnt="5">
        <dgm:presLayoutVars>
          <dgm:bulletEnabled val="1"/>
        </dgm:presLayoutVars>
      </dgm:prSet>
      <dgm:spPr/>
    </dgm:pt>
  </dgm:ptLst>
  <dgm:cxnLst>
    <dgm:cxn modelId="{FA5AC45B-418C-499D-9F56-EE11DCAAB199}" type="presOf" srcId="{A7B03C63-C921-4895-8833-8F793500783C}" destId="{20C76452-4B4F-4BF8-ABA1-CC4B799143F6}" srcOrd="0" destOrd="0" presId="urn:microsoft.com/office/officeart/2008/layout/CircularPictureCallout"/>
    <dgm:cxn modelId="{45B79468-A77B-4C9B-B682-B5EB955859DE}" srcId="{C3D60443-AEF3-462C-98D4-72ACF2C07E21}" destId="{5224D4AA-269B-43E6-9B75-1821632E1655}" srcOrd="0" destOrd="0" parTransId="{77B86B73-F37E-4F5C-A197-67236CD4CC1E}" sibTransId="{A7B03C63-C921-4895-8833-8F793500783C}"/>
    <dgm:cxn modelId="{BF8BCE6F-0232-4E96-8FD0-4AF8631DAC91}" srcId="{C3D60443-AEF3-462C-98D4-72ACF2C07E21}" destId="{8FF47061-046F-4790-8406-90A5398D2A82}" srcOrd="2" destOrd="0" parTransId="{5CFB5D24-4632-41EE-9761-5B449763D9D5}" sibTransId="{F1CC0677-76CD-47D6-906D-73D1B7900B57}"/>
    <dgm:cxn modelId="{F4E74E70-F215-47AA-9F47-92A70E046BBB}" type="presOf" srcId="{AF9AA366-3FE5-4443-A404-5BD81EEF401F}" destId="{DB9D59D4-648B-47F4-8559-F5BCD9638729}" srcOrd="0" destOrd="0" presId="urn:microsoft.com/office/officeart/2008/layout/CircularPictureCallout"/>
    <dgm:cxn modelId="{75C48E56-6273-4EB5-876C-EAA92CAEBA75}" srcId="{C3D60443-AEF3-462C-98D4-72ACF2C07E21}" destId="{09E70916-620E-4D86-9295-4CAC41C9F593}" srcOrd="5" destOrd="0" parTransId="{FB643BD9-BA6C-4AB5-B2FB-4EB841EE2F7F}" sibTransId="{18B62CF9-E553-4245-B8D6-9D935A99BE81}"/>
    <dgm:cxn modelId="{CAB37E9A-ACF4-436F-9F24-5732E3233215}" type="presOf" srcId="{B284DFAC-CC10-4307-9679-55B55B527B89}" destId="{9E48AD9C-32E6-4664-A7FB-E5DF75AEF1ED}" srcOrd="0" destOrd="0" presId="urn:microsoft.com/office/officeart/2008/layout/CircularPictureCallout"/>
    <dgm:cxn modelId="{D55045A0-D1D4-4B55-A1B9-F7379E159A51}" type="presOf" srcId="{22A88CAE-EECF-4BFE-A63E-9B4290841A3E}" destId="{16E26221-1D72-4C43-B2E0-5020FED708EE}" srcOrd="0" destOrd="0" presId="urn:microsoft.com/office/officeart/2008/layout/CircularPictureCallout"/>
    <dgm:cxn modelId="{9F7F75A1-59B6-4077-828D-08C85CE167D4}" type="presOf" srcId="{C3D60443-AEF3-462C-98D4-72ACF2C07E21}" destId="{7A1E16A6-D769-4C5E-A3CA-D15A93E4D3EF}" srcOrd="0" destOrd="0" presId="urn:microsoft.com/office/officeart/2008/layout/CircularPictureCallout"/>
    <dgm:cxn modelId="{40BE45A2-8022-42F3-9B26-F88BFB6844A6}" srcId="{C3D60443-AEF3-462C-98D4-72ACF2C07E21}" destId="{61411EC5-7D24-444B-B49C-FB8C6BB7B2B5}" srcOrd="3" destOrd="0" parTransId="{BA0DBE6C-A128-4BC4-9EB5-770B82F98308}" sibTransId="{AF9AA366-3FE5-4443-A404-5BD81EEF401F}"/>
    <dgm:cxn modelId="{8F37F8A2-BCBC-4826-B9EE-17391046EE1D}" type="presOf" srcId="{18B62CF9-E553-4245-B8D6-9D935A99BE81}" destId="{11438D1F-60C4-4152-949C-00552BFE1E23}" srcOrd="0" destOrd="0" presId="urn:microsoft.com/office/officeart/2008/layout/CircularPictureCallout"/>
    <dgm:cxn modelId="{BC5C63A8-6429-491D-998B-A3CF142F66D0}" srcId="{C3D60443-AEF3-462C-98D4-72ACF2C07E21}" destId="{83DFB4E8-595C-4223-AAC0-7E019BEF6BD5}" srcOrd="4" destOrd="0" parTransId="{63718C92-15BA-4356-B79C-A4E23AE69DE0}" sibTransId="{22A88CAE-EECF-4BFE-A63E-9B4290841A3E}"/>
    <dgm:cxn modelId="{FAF3FFA8-7004-48BA-80D9-80DC19D258B1}" type="presOf" srcId="{5224D4AA-269B-43E6-9B75-1821632E1655}" destId="{2026244E-0F51-4A72-A938-127A017C71B5}" srcOrd="0" destOrd="0" presId="urn:microsoft.com/office/officeart/2008/layout/CircularPictureCallout"/>
    <dgm:cxn modelId="{6CA0FDB0-ACF2-4ED9-9D4E-E3F0E54F6973}" type="presOf" srcId="{83DFB4E8-595C-4223-AAC0-7E019BEF6BD5}" destId="{B430F156-10F3-48C2-9C1A-758F77E932CE}" srcOrd="0" destOrd="0" presId="urn:microsoft.com/office/officeart/2008/layout/CircularPictureCallout"/>
    <dgm:cxn modelId="{D67B02BD-7B00-48B8-A50A-B3E4327DCC4E}" type="presOf" srcId="{8FF47061-046F-4790-8406-90A5398D2A82}" destId="{009FEE56-323D-402D-A887-D9037D14ADCC}" srcOrd="0" destOrd="0" presId="urn:microsoft.com/office/officeart/2008/layout/CircularPictureCallout"/>
    <dgm:cxn modelId="{31F642C9-09BA-4865-96AF-F9583A23DA1B}" type="presOf" srcId="{D5DA1916-FCD0-42EC-8FA3-55D85D680922}" destId="{6E76353F-F066-490F-B0DE-4377A7E18F4F}" srcOrd="0" destOrd="0" presId="urn:microsoft.com/office/officeart/2008/layout/CircularPictureCallout"/>
    <dgm:cxn modelId="{4BE478CD-157C-4F71-8D45-51E25756D835}" type="presOf" srcId="{61411EC5-7D24-444B-B49C-FB8C6BB7B2B5}" destId="{7329AB63-3CE7-472C-8C27-B65D7387AB9A}" srcOrd="0" destOrd="0" presId="urn:microsoft.com/office/officeart/2008/layout/CircularPictureCallout"/>
    <dgm:cxn modelId="{0BCC07D9-5384-403A-8532-5A0FC4C948AB}" srcId="{C3D60443-AEF3-462C-98D4-72ACF2C07E21}" destId="{B284DFAC-CC10-4307-9679-55B55B527B89}" srcOrd="1" destOrd="0" parTransId="{4C73D499-A725-4E38-BEAC-E3D977D35D46}" sibTransId="{D5DA1916-FCD0-42EC-8FA3-55D85D680922}"/>
    <dgm:cxn modelId="{853715E1-A943-4561-B2D8-D173E110188D}" type="presOf" srcId="{F1CC0677-76CD-47D6-906D-73D1B7900B57}" destId="{CAD80D8C-01AC-449F-8CC6-A84928367D6D}" srcOrd="0" destOrd="0" presId="urn:microsoft.com/office/officeart/2008/layout/CircularPictureCallout"/>
    <dgm:cxn modelId="{D2BC4BF0-E48F-4415-B1A2-27AC00CACE5A}" type="presOf" srcId="{09E70916-620E-4D86-9295-4CAC41C9F593}" destId="{0C387B3C-8003-40AE-A2B2-E31D83CF0836}" srcOrd="0" destOrd="0" presId="urn:microsoft.com/office/officeart/2008/layout/CircularPictureCallout"/>
    <dgm:cxn modelId="{BE2B1817-4C4D-40E2-BCF8-EEDB43C72F8B}" type="presParOf" srcId="{7A1E16A6-D769-4C5E-A3CA-D15A93E4D3EF}" destId="{F819E30B-2F63-4C6C-862D-8AD136C5B733}" srcOrd="0" destOrd="0" presId="urn:microsoft.com/office/officeart/2008/layout/CircularPictureCallout"/>
    <dgm:cxn modelId="{D51ED97A-BA59-407B-820B-2D12541E6442}" type="presParOf" srcId="{F819E30B-2F63-4C6C-862D-8AD136C5B733}" destId="{7D6B026C-0C02-416A-9F1E-505563C35384}" srcOrd="0" destOrd="0" presId="urn:microsoft.com/office/officeart/2008/layout/CircularPictureCallout"/>
    <dgm:cxn modelId="{A525ABCD-32C5-48FE-8276-6A26850E6ECD}" type="presParOf" srcId="{7D6B026C-0C02-416A-9F1E-505563C35384}" destId="{20C76452-4B4F-4BF8-ABA1-CC4B799143F6}" srcOrd="0" destOrd="0" presId="urn:microsoft.com/office/officeart/2008/layout/CircularPictureCallout"/>
    <dgm:cxn modelId="{474F4C86-6E20-4609-AE0F-23584C9A684A}" type="presParOf" srcId="{F819E30B-2F63-4C6C-862D-8AD136C5B733}" destId="{2026244E-0F51-4A72-A938-127A017C71B5}" srcOrd="1" destOrd="0" presId="urn:microsoft.com/office/officeart/2008/layout/CircularPictureCallout"/>
    <dgm:cxn modelId="{1DA3079C-1BC4-4DEC-B695-104DB6BB5CA7}" type="presParOf" srcId="{F819E30B-2F63-4C6C-862D-8AD136C5B733}" destId="{95B2528A-F73B-4767-B013-D1086F6C31DB}" srcOrd="2" destOrd="0" presId="urn:microsoft.com/office/officeart/2008/layout/CircularPictureCallout"/>
    <dgm:cxn modelId="{77124A6C-4690-4B7F-AED2-90D2791112BA}" type="presParOf" srcId="{95B2528A-F73B-4767-B013-D1086F6C31DB}" destId="{6E76353F-F066-490F-B0DE-4377A7E18F4F}" srcOrd="0" destOrd="0" presId="urn:microsoft.com/office/officeart/2008/layout/CircularPictureCallout"/>
    <dgm:cxn modelId="{990994CD-0BA5-4FBF-9D7A-9CD8044C6E49}" type="presParOf" srcId="{F819E30B-2F63-4C6C-862D-8AD136C5B733}" destId="{6A754BA3-B917-4302-ADA0-587C87CBD9C6}" srcOrd="3" destOrd="0" presId="urn:microsoft.com/office/officeart/2008/layout/CircularPictureCallout"/>
    <dgm:cxn modelId="{C9B67539-1B66-4C38-8545-2E54F19CA8AB}" type="presParOf" srcId="{F819E30B-2F63-4C6C-862D-8AD136C5B733}" destId="{C3497747-2367-4CB4-A8E5-1D62C60E28C4}" srcOrd="4" destOrd="0" presId="urn:microsoft.com/office/officeart/2008/layout/CircularPictureCallout"/>
    <dgm:cxn modelId="{44F956F3-6B68-49DA-90AA-67CFFDE55D88}" type="presParOf" srcId="{C3497747-2367-4CB4-A8E5-1D62C60E28C4}" destId="{9E48AD9C-32E6-4664-A7FB-E5DF75AEF1ED}" srcOrd="0" destOrd="0" presId="urn:microsoft.com/office/officeart/2008/layout/CircularPictureCallout"/>
    <dgm:cxn modelId="{6B1BFAEA-C8F1-424C-A068-A73C48A60606}" type="presParOf" srcId="{F819E30B-2F63-4C6C-862D-8AD136C5B733}" destId="{D0E5F844-39A1-4F58-857F-CF6CDE1BD696}" srcOrd="5" destOrd="0" presId="urn:microsoft.com/office/officeart/2008/layout/CircularPictureCallout"/>
    <dgm:cxn modelId="{F34634F9-7217-4010-A4ED-4991A6223EF6}" type="presParOf" srcId="{D0E5F844-39A1-4F58-857F-CF6CDE1BD696}" destId="{CAD80D8C-01AC-449F-8CC6-A84928367D6D}" srcOrd="0" destOrd="0" presId="urn:microsoft.com/office/officeart/2008/layout/CircularPictureCallout"/>
    <dgm:cxn modelId="{C05C172C-9DAB-43E3-A32D-927B2DE42456}" type="presParOf" srcId="{F819E30B-2F63-4C6C-862D-8AD136C5B733}" destId="{CC7A048C-B15D-41B0-9080-57932C67DA36}" srcOrd="6" destOrd="0" presId="urn:microsoft.com/office/officeart/2008/layout/CircularPictureCallout"/>
    <dgm:cxn modelId="{196D1AE4-79DF-47BC-B4B9-6F6E85FD4894}" type="presParOf" srcId="{F819E30B-2F63-4C6C-862D-8AD136C5B733}" destId="{1EDAF313-ED98-4318-8116-0AEFE76FEDC2}" srcOrd="7" destOrd="0" presId="urn:microsoft.com/office/officeart/2008/layout/CircularPictureCallout"/>
    <dgm:cxn modelId="{1B869180-3108-4E6D-A45F-F5A70738A4CA}" type="presParOf" srcId="{1EDAF313-ED98-4318-8116-0AEFE76FEDC2}" destId="{009FEE56-323D-402D-A887-D9037D14ADCC}" srcOrd="0" destOrd="0" presId="urn:microsoft.com/office/officeart/2008/layout/CircularPictureCallout"/>
    <dgm:cxn modelId="{34E269F6-4724-4B83-906E-31E6E2A0E1FF}" type="presParOf" srcId="{F819E30B-2F63-4C6C-862D-8AD136C5B733}" destId="{DF3643ED-81FA-4F0F-9E9B-9A278A330FFF}" srcOrd="8" destOrd="0" presId="urn:microsoft.com/office/officeart/2008/layout/CircularPictureCallout"/>
    <dgm:cxn modelId="{2047B005-1D08-4E6F-A1E6-7B655C8DAFDC}" type="presParOf" srcId="{DF3643ED-81FA-4F0F-9E9B-9A278A330FFF}" destId="{DB9D59D4-648B-47F4-8559-F5BCD9638729}" srcOrd="0" destOrd="0" presId="urn:microsoft.com/office/officeart/2008/layout/CircularPictureCallout"/>
    <dgm:cxn modelId="{65F69070-94BD-4150-8131-72A5B11308B4}" type="presParOf" srcId="{F819E30B-2F63-4C6C-862D-8AD136C5B733}" destId="{14FA9B31-2EA1-4EEC-9E46-2B5631EDA5CA}" srcOrd="9" destOrd="0" presId="urn:microsoft.com/office/officeart/2008/layout/CircularPictureCallout"/>
    <dgm:cxn modelId="{D8496A71-BC77-4D28-AA50-303367273AF8}" type="presParOf" srcId="{F819E30B-2F63-4C6C-862D-8AD136C5B733}" destId="{78F2E992-E156-4A2B-86F4-A86306AD3131}" srcOrd="10" destOrd="0" presId="urn:microsoft.com/office/officeart/2008/layout/CircularPictureCallout"/>
    <dgm:cxn modelId="{2BEC5C06-9091-404F-B526-4DD3C107CB6E}" type="presParOf" srcId="{78F2E992-E156-4A2B-86F4-A86306AD3131}" destId="{7329AB63-3CE7-472C-8C27-B65D7387AB9A}" srcOrd="0" destOrd="0" presId="urn:microsoft.com/office/officeart/2008/layout/CircularPictureCallout"/>
    <dgm:cxn modelId="{7A4D026A-3F5F-488A-B5C1-48642B5E0E91}" type="presParOf" srcId="{F819E30B-2F63-4C6C-862D-8AD136C5B733}" destId="{CAAB480C-70F1-452E-B6E7-7A9371B37F8B}" srcOrd="11" destOrd="0" presId="urn:microsoft.com/office/officeart/2008/layout/CircularPictureCallout"/>
    <dgm:cxn modelId="{D6A5B447-189D-4B2D-B17C-CBAA3E470CA5}" type="presParOf" srcId="{CAAB480C-70F1-452E-B6E7-7A9371B37F8B}" destId="{16E26221-1D72-4C43-B2E0-5020FED708EE}" srcOrd="0" destOrd="0" presId="urn:microsoft.com/office/officeart/2008/layout/CircularPictureCallout"/>
    <dgm:cxn modelId="{7F90C80F-BE41-46DF-98D2-1E4FA3CF9A76}" type="presParOf" srcId="{F819E30B-2F63-4C6C-862D-8AD136C5B733}" destId="{27849BEB-FBE1-4857-997C-40E126EE6A82}" srcOrd="12" destOrd="0" presId="urn:microsoft.com/office/officeart/2008/layout/CircularPictureCallout"/>
    <dgm:cxn modelId="{CADDBFDD-1248-44FA-9F87-AC1EF8E36388}" type="presParOf" srcId="{F819E30B-2F63-4C6C-862D-8AD136C5B733}" destId="{430F62AE-27E5-4255-8164-4619C31ED2C3}" srcOrd="13" destOrd="0" presId="urn:microsoft.com/office/officeart/2008/layout/CircularPictureCallout"/>
    <dgm:cxn modelId="{BE4C03BB-D595-4D01-836D-705E45D5CBC5}" type="presParOf" srcId="{430F62AE-27E5-4255-8164-4619C31ED2C3}" destId="{B430F156-10F3-48C2-9C1A-758F77E932CE}" srcOrd="0" destOrd="0" presId="urn:microsoft.com/office/officeart/2008/layout/CircularPictureCallout"/>
    <dgm:cxn modelId="{A12AE6A9-9FAF-4AD0-93C1-320E37E6D4BB}" type="presParOf" srcId="{F819E30B-2F63-4C6C-862D-8AD136C5B733}" destId="{B6F1E5DD-CB3E-4D21-A9F0-CF8690817302}" srcOrd="14" destOrd="0" presId="urn:microsoft.com/office/officeart/2008/layout/CircularPictureCallout"/>
    <dgm:cxn modelId="{3512AD4B-D431-4ECF-BC2E-30C9E3BB10FD}" type="presParOf" srcId="{B6F1E5DD-CB3E-4D21-A9F0-CF8690817302}" destId="{11438D1F-60C4-4152-949C-00552BFE1E23}" srcOrd="0" destOrd="0" presId="urn:microsoft.com/office/officeart/2008/layout/CircularPictureCallout"/>
    <dgm:cxn modelId="{ACAAF9FB-7F62-4923-9437-B30DE8EEA1DE}" type="presParOf" srcId="{F819E30B-2F63-4C6C-862D-8AD136C5B733}" destId="{40918121-BECA-46BE-AB63-270461A99166}" srcOrd="15" destOrd="0" presId="urn:microsoft.com/office/officeart/2008/layout/CircularPictureCallout"/>
    <dgm:cxn modelId="{EBA4323A-AE87-4E7A-956B-F4038B4138BC}" type="presParOf" srcId="{F819E30B-2F63-4C6C-862D-8AD136C5B733}" destId="{9F3652F1-A67E-4ABB-A026-EDDBC78C88EB}" srcOrd="16" destOrd="0" presId="urn:microsoft.com/office/officeart/2008/layout/CircularPictureCallout"/>
    <dgm:cxn modelId="{ED0C99AA-287C-40E2-B1DB-C0691936ED49}" type="presParOf" srcId="{9F3652F1-A67E-4ABB-A026-EDDBC78C88EB}" destId="{0C387B3C-8003-40AE-A2B2-E31D83CF0836}"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0A4D7F-401E-4FCF-BE29-462500FBB9C4}"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5E7F20BA-2406-4A29-9E73-56EF7126E2A3}">
      <dgm:prSet phldrT="[Testo]"/>
      <dgm:spPr/>
      <dgm:t>
        <a:bodyPr/>
        <a:lstStyle/>
        <a:p>
          <a:r>
            <a:rPr lang="en-US" dirty="0"/>
            <a:t>fagioli</a:t>
          </a:r>
          <a:endParaRPr lang="it-IT" dirty="0"/>
        </a:p>
      </dgm:t>
    </dgm:pt>
    <dgm:pt modelId="{DB00E288-2578-439A-A90B-A1D77340C310}" type="parTrans" cxnId="{ECE18CF7-BE96-488E-9A83-477EA643B5F4}">
      <dgm:prSet/>
      <dgm:spPr/>
      <dgm:t>
        <a:bodyPr/>
        <a:lstStyle/>
        <a:p>
          <a:endParaRPr lang="it-IT"/>
        </a:p>
      </dgm:t>
    </dgm:pt>
    <dgm:pt modelId="{15FC8224-DBE4-4B82-BD70-63ABF2F7A59B}" type="sibTrans" cxnId="{ECE18CF7-BE96-488E-9A83-477EA643B5F4}">
      <dgm:prSet/>
      <dgm:spPr/>
      <dgm:t>
        <a:bodyPr/>
        <a:lstStyle/>
        <a:p>
          <a:endParaRPr lang="it-IT"/>
        </a:p>
      </dgm:t>
    </dgm:pt>
    <dgm:pt modelId="{F267BEF0-7DEF-4869-984F-207C1147C759}">
      <dgm:prSet phldrT="[Testo]"/>
      <dgm:spPr/>
      <dgm:t>
        <a:bodyPr/>
        <a:lstStyle/>
        <a:p>
          <a:r>
            <a:rPr lang="en-US" dirty="0"/>
            <a:t>arancia</a:t>
          </a:r>
          <a:endParaRPr lang="it-IT" dirty="0"/>
        </a:p>
      </dgm:t>
    </dgm:pt>
    <dgm:pt modelId="{795118A1-7325-4FDE-A5C4-3B3624570866}" type="parTrans" cxnId="{DA949C9B-5770-4E07-A9B2-CA7D6CDEB0ED}">
      <dgm:prSet/>
      <dgm:spPr/>
      <dgm:t>
        <a:bodyPr/>
        <a:lstStyle/>
        <a:p>
          <a:endParaRPr lang="it-IT"/>
        </a:p>
      </dgm:t>
    </dgm:pt>
    <dgm:pt modelId="{F4475631-1276-4535-A3E8-EF2B5B58C200}" type="sibTrans" cxnId="{DA949C9B-5770-4E07-A9B2-CA7D6CDEB0ED}">
      <dgm:prSet/>
      <dgm:spPr/>
      <dgm:t>
        <a:bodyPr/>
        <a:lstStyle/>
        <a:p>
          <a:endParaRPr lang="it-IT"/>
        </a:p>
      </dgm:t>
    </dgm:pt>
    <dgm:pt modelId="{9CDF5CE9-AEB5-4F5F-873D-58E504C5383D}">
      <dgm:prSet phldrT="[Testo]"/>
      <dgm:spPr/>
      <dgm:t>
        <a:bodyPr/>
        <a:lstStyle/>
        <a:p>
          <a:r>
            <a:rPr lang="en-US" dirty="0"/>
            <a:t>mela</a:t>
          </a:r>
          <a:endParaRPr lang="it-IT" dirty="0"/>
        </a:p>
      </dgm:t>
    </dgm:pt>
    <dgm:pt modelId="{65506DFD-0DB1-4495-90F6-812C58DC4293}" type="parTrans" cxnId="{06A80C6D-3ADB-4E98-BA5B-EF560FDE3184}">
      <dgm:prSet/>
      <dgm:spPr/>
      <dgm:t>
        <a:bodyPr/>
        <a:lstStyle/>
        <a:p>
          <a:endParaRPr lang="it-IT"/>
        </a:p>
      </dgm:t>
    </dgm:pt>
    <dgm:pt modelId="{DB47327B-386A-4A47-A279-BE85D68AC059}" type="sibTrans" cxnId="{06A80C6D-3ADB-4E98-BA5B-EF560FDE3184}">
      <dgm:prSet/>
      <dgm:spPr/>
      <dgm:t>
        <a:bodyPr/>
        <a:lstStyle/>
        <a:p>
          <a:endParaRPr lang="it-IT"/>
        </a:p>
      </dgm:t>
    </dgm:pt>
    <dgm:pt modelId="{0A670B53-EAB3-4D13-94DC-3AF74E87EE91}">
      <dgm:prSet phldrT="[Testo]"/>
      <dgm:spPr/>
      <dgm:t>
        <a:bodyPr/>
        <a:lstStyle/>
        <a:p>
          <a:r>
            <a:rPr lang="en-US" dirty="0"/>
            <a:t>limone</a:t>
          </a:r>
          <a:endParaRPr lang="it-IT" dirty="0"/>
        </a:p>
      </dgm:t>
    </dgm:pt>
    <dgm:pt modelId="{CC3D283D-94BE-4515-96B7-287925DB006B}" type="parTrans" cxnId="{D218D75E-1CD0-40E2-AC25-A65AF6F877E7}">
      <dgm:prSet/>
      <dgm:spPr/>
      <dgm:t>
        <a:bodyPr/>
        <a:lstStyle/>
        <a:p>
          <a:endParaRPr lang="it-IT"/>
        </a:p>
      </dgm:t>
    </dgm:pt>
    <dgm:pt modelId="{A270EAD5-3019-4CB7-9AB0-47FD81BA3ED2}" type="sibTrans" cxnId="{D218D75E-1CD0-40E2-AC25-A65AF6F877E7}">
      <dgm:prSet/>
      <dgm:spPr/>
      <dgm:t>
        <a:bodyPr/>
        <a:lstStyle/>
        <a:p>
          <a:endParaRPr lang="it-IT"/>
        </a:p>
      </dgm:t>
    </dgm:pt>
    <dgm:pt modelId="{1F593332-D689-453F-979C-931298259CD9}" type="pres">
      <dgm:prSet presAssocID="{F40A4D7F-401E-4FCF-BE29-462500FBB9C4}" presName="Name0" presStyleCnt="0">
        <dgm:presLayoutVars>
          <dgm:dir/>
          <dgm:resizeHandles val="exact"/>
        </dgm:presLayoutVars>
      </dgm:prSet>
      <dgm:spPr/>
    </dgm:pt>
    <dgm:pt modelId="{41E96A85-A432-492A-87AF-38AA35AB191F}" type="pres">
      <dgm:prSet presAssocID="{5E7F20BA-2406-4A29-9E73-56EF7126E2A3}" presName="composite" presStyleCnt="0"/>
      <dgm:spPr/>
    </dgm:pt>
    <dgm:pt modelId="{9B031E01-7768-4F56-98E4-C71A305434C5}" type="pres">
      <dgm:prSet presAssocID="{5E7F20BA-2406-4A29-9E73-56EF7126E2A3}" presName="rect1" presStyleLbl="bgImgPlace1" presStyleIdx="0" presStyleCnt="4"/>
      <dgm:spPr>
        <a:blipFill dpi="0" rotWithShape="1">
          <a:blip xmlns:r="http://schemas.openxmlformats.org/officeDocument/2006/relationships" r:embed="rId1"/>
          <a:srcRect/>
          <a:stretch>
            <a:fillRect l="842" r="842"/>
          </a:stretch>
        </a:blipFill>
      </dgm:spPr>
    </dgm:pt>
    <dgm:pt modelId="{C093C65D-4A00-49B5-BFEA-B1518A43A0D1}" type="pres">
      <dgm:prSet presAssocID="{5E7F20BA-2406-4A29-9E73-56EF7126E2A3}" presName="wedgeRectCallout1" presStyleLbl="node1" presStyleIdx="0" presStyleCnt="4">
        <dgm:presLayoutVars>
          <dgm:bulletEnabled val="1"/>
        </dgm:presLayoutVars>
      </dgm:prSet>
      <dgm:spPr/>
    </dgm:pt>
    <dgm:pt modelId="{7FBE2551-626A-43D8-964A-75508E732DCF}" type="pres">
      <dgm:prSet presAssocID="{15FC8224-DBE4-4B82-BD70-63ABF2F7A59B}" presName="sibTrans" presStyleCnt="0"/>
      <dgm:spPr/>
    </dgm:pt>
    <dgm:pt modelId="{147C4869-0517-439E-96B1-E7E653AFA655}" type="pres">
      <dgm:prSet presAssocID="{0A670B53-EAB3-4D13-94DC-3AF74E87EE91}" presName="composite" presStyleCnt="0"/>
      <dgm:spPr/>
    </dgm:pt>
    <dgm:pt modelId="{94F378EF-9232-4D06-BFB9-7868308AA8EC}" type="pres">
      <dgm:prSet presAssocID="{0A670B53-EAB3-4D13-94DC-3AF74E87EE91}" presName="rect1" presStyleLbl="bgImgPlace1" presStyleIdx="1" presStyleCnt="4"/>
      <dgm:spPr>
        <a:blipFill dpi="0" rotWithShape="1">
          <a:blip xmlns:r="http://schemas.openxmlformats.org/officeDocument/2006/relationships" r:embed="rId2"/>
          <a:srcRect/>
          <a:stretch>
            <a:fillRect l="13125" r="13125"/>
          </a:stretch>
        </a:blipFill>
      </dgm:spPr>
    </dgm:pt>
    <dgm:pt modelId="{FF00E34B-D2E7-4891-A97B-93213B004FF3}" type="pres">
      <dgm:prSet presAssocID="{0A670B53-EAB3-4D13-94DC-3AF74E87EE91}" presName="wedgeRectCallout1" presStyleLbl="node1" presStyleIdx="1" presStyleCnt="4">
        <dgm:presLayoutVars>
          <dgm:bulletEnabled val="1"/>
        </dgm:presLayoutVars>
      </dgm:prSet>
      <dgm:spPr/>
    </dgm:pt>
    <dgm:pt modelId="{2B174F47-0F71-4EA7-A1D6-542D5CADFB1E}" type="pres">
      <dgm:prSet presAssocID="{A270EAD5-3019-4CB7-9AB0-47FD81BA3ED2}" presName="sibTrans" presStyleCnt="0"/>
      <dgm:spPr/>
    </dgm:pt>
    <dgm:pt modelId="{5A529625-76F2-4A41-A931-177EC61D6283}" type="pres">
      <dgm:prSet presAssocID="{F267BEF0-7DEF-4869-984F-207C1147C759}" presName="composite" presStyleCnt="0"/>
      <dgm:spPr/>
    </dgm:pt>
    <dgm:pt modelId="{FF003600-1CB3-48F1-9770-753FE5B93BF7}" type="pres">
      <dgm:prSet presAssocID="{F267BEF0-7DEF-4869-984F-207C1147C759}" presName="rect1" presStyleLbl="bgImgPlac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2700" r="12700"/>
          </a:stretch>
        </a:blipFill>
      </dgm:spPr>
    </dgm:pt>
    <dgm:pt modelId="{E5207A55-4053-4AE2-86CD-61AF01756A63}" type="pres">
      <dgm:prSet presAssocID="{F267BEF0-7DEF-4869-984F-207C1147C759}" presName="wedgeRectCallout1" presStyleLbl="node1" presStyleIdx="2" presStyleCnt="4">
        <dgm:presLayoutVars>
          <dgm:bulletEnabled val="1"/>
        </dgm:presLayoutVars>
      </dgm:prSet>
      <dgm:spPr/>
    </dgm:pt>
    <dgm:pt modelId="{8C925378-CAA5-4B0F-A773-27C315CED89A}" type="pres">
      <dgm:prSet presAssocID="{F4475631-1276-4535-A3E8-EF2B5B58C200}" presName="sibTrans" presStyleCnt="0"/>
      <dgm:spPr/>
    </dgm:pt>
    <dgm:pt modelId="{11800116-B2C3-45D7-BA30-C916C40710B8}" type="pres">
      <dgm:prSet presAssocID="{9CDF5CE9-AEB5-4F5F-873D-58E504C5383D}" presName="composite" presStyleCnt="0"/>
      <dgm:spPr/>
    </dgm:pt>
    <dgm:pt modelId="{9FABA480-DC60-4107-94CB-985C00114F96}" type="pres">
      <dgm:prSet presAssocID="{9CDF5CE9-AEB5-4F5F-873D-58E504C5383D}" presName="rect1" presStyleLbl="bgImgPlac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1472" r="11472"/>
          </a:stretch>
        </a:blipFill>
      </dgm:spPr>
    </dgm:pt>
    <dgm:pt modelId="{BA65B702-9CE9-4EEE-9A3F-39634079A75B}" type="pres">
      <dgm:prSet presAssocID="{9CDF5CE9-AEB5-4F5F-873D-58E504C5383D}" presName="wedgeRectCallout1" presStyleLbl="node1" presStyleIdx="3" presStyleCnt="4">
        <dgm:presLayoutVars>
          <dgm:bulletEnabled val="1"/>
        </dgm:presLayoutVars>
      </dgm:prSet>
      <dgm:spPr/>
    </dgm:pt>
  </dgm:ptLst>
  <dgm:cxnLst>
    <dgm:cxn modelId="{D218D75E-1CD0-40E2-AC25-A65AF6F877E7}" srcId="{F40A4D7F-401E-4FCF-BE29-462500FBB9C4}" destId="{0A670B53-EAB3-4D13-94DC-3AF74E87EE91}" srcOrd="1" destOrd="0" parTransId="{CC3D283D-94BE-4515-96B7-287925DB006B}" sibTransId="{A270EAD5-3019-4CB7-9AB0-47FD81BA3ED2}"/>
    <dgm:cxn modelId="{A69E834A-4858-49E3-8817-21D1578B6FE3}" type="presOf" srcId="{5E7F20BA-2406-4A29-9E73-56EF7126E2A3}" destId="{C093C65D-4A00-49B5-BFEA-B1518A43A0D1}" srcOrd="0" destOrd="0" presId="urn:microsoft.com/office/officeart/2008/layout/BendingPictureCaptionList"/>
    <dgm:cxn modelId="{06A80C6D-3ADB-4E98-BA5B-EF560FDE3184}" srcId="{F40A4D7F-401E-4FCF-BE29-462500FBB9C4}" destId="{9CDF5CE9-AEB5-4F5F-873D-58E504C5383D}" srcOrd="3" destOrd="0" parTransId="{65506DFD-0DB1-4495-90F6-812C58DC4293}" sibTransId="{DB47327B-386A-4A47-A279-BE85D68AC059}"/>
    <dgm:cxn modelId="{5AB0A47C-1BC3-427C-91A6-674AEDD94CCA}" type="presOf" srcId="{9CDF5CE9-AEB5-4F5F-873D-58E504C5383D}" destId="{BA65B702-9CE9-4EEE-9A3F-39634079A75B}" srcOrd="0" destOrd="0" presId="urn:microsoft.com/office/officeart/2008/layout/BendingPictureCaptionList"/>
    <dgm:cxn modelId="{DA949C9B-5770-4E07-A9B2-CA7D6CDEB0ED}" srcId="{F40A4D7F-401E-4FCF-BE29-462500FBB9C4}" destId="{F267BEF0-7DEF-4869-984F-207C1147C759}" srcOrd="2" destOrd="0" parTransId="{795118A1-7325-4FDE-A5C4-3B3624570866}" sibTransId="{F4475631-1276-4535-A3E8-EF2B5B58C200}"/>
    <dgm:cxn modelId="{EF19FBE1-7D09-48FA-B26F-CA44CFCC873E}" type="presOf" srcId="{F40A4D7F-401E-4FCF-BE29-462500FBB9C4}" destId="{1F593332-D689-453F-979C-931298259CD9}" srcOrd="0" destOrd="0" presId="urn:microsoft.com/office/officeart/2008/layout/BendingPictureCaptionList"/>
    <dgm:cxn modelId="{7C59D0E2-1BA6-4DF8-BF7A-06A4B0F40BC4}" type="presOf" srcId="{0A670B53-EAB3-4D13-94DC-3AF74E87EE91}" destId="{FF00E34B-D2E7-4891-A97B-93213B004FF3}" srcOrd="0" destOrd="0" presId="urn:microsoft.com/office/officeart/2008/layout/BendingPictureCaptionList"/>
    <dgm:cxn modelId="{ECE18CF7-BE96-488E-9A83-477EA643B5F4}" srcId="{F40A4D7F-401E-4FCF-BE29-462500FBB9C4}" destId="{5E7F20BA-2406-4A29-9E73-56EF7126E2A3}" srcOrd="0" destOrd="0" parTransId="{DB00E288-2578-439A-A90B-A1D77340C310}" sibTransId="{15FC8224-DBE4-4B82-BD70-63ABF2F7A59B}"/>
    <dgm:cxn modelId="{247522FA-7813-4EBA-8721-A5F4794CAB3F}" type="presOf" srcId="{F267BEF0-7DEF-4869-984F-207C1147C759}" destId="{E5207A55-4053-4AE2-86CD-61AF01756A63}" srcOrd="0" destOrd="0" presId="urn:microsoft.com/office/officeart/2008/layout/BendingPictureCaptionList"/>
    <dgm:cxn modelId="{870A50BD-984B-41C5-B21C-FF566313786B}" type="presParOf" srcId="{1F593332-D689-453F-979C-931298259CD9}" destId="{41E96A85-A432-492A-87AF-38AA35AB191F}" srcOrd="0" destOrd="0" presId="urn:microsoft.com/office/officeart/2008/layout/BendingPictureCaptionList"/>
    <dgm:cxn modelId="{C5D97AA1-3D58-42A2-9BD7-98247D89C19E}" type="presParOf" srcId="{41E96A85-A432-492A-87AF-38AA35AB191F}" destId="{9B031E01-7768-4F56-98E4-C71A305434C5}" srcOrd="0" destOrd="0" presId="urn:microsoft.com/office/officeart/2008/layout/BendingPictureCaptionList"/>
    <dgm:cxn modelId="{55A193C9-ABCC-47B7-AD78-94AA54DE64ED}" type="presParOf" srcId="{41E96A85-A432-492A-87AF-38AA35AB191F}" destId="{C093C65D-4A00-49B5-BFEA-B1518A43A0D1}" srcOrd="1" destOrd="0" presId="urn:microsoft.com/office/officeart/2008/layout/BendingPictureCaptionList"/>
    <dgm:cxn modelId="{71841C9E-9FD9-4A02-8A54-14B2E4C2B14C}" type="presParOf" srcId="{1F593332-D689-453F-979C-931298259CD9}" destId="{7FBE2551-626A-43D8-964A-75508E732DCF}" srcOrd="1" destOrd="0" presId="urn:microsoft.com/office/officeart/2008/layout/BendingPictureCaptionList"/>
    <dgm:cxn modelId="{C6C5E99F-067C-49C0-A23F-73A1569CE4EF}" type="presParOf" srcId="{1F593332-D689-453F-979C-931298259CD9}" destId="{147C4869-0517-439E-96B1-E7E653AFA655}" srcOrd="2" destOrd="0" presId="urn:microsoft.com/office/officeart/2008/layout/BendingPictureCaptionList"/>
    <dgm:cxn modelId="{511CB3C6-D648-485F-A04B-FF6A1D7456A1}" type="presParOf" srcId="{147C4869-0517-439E-96B1-E7E653AFA655}" destId="{94F378EF-9232-4D06-BFB9-7868308AA8EC}" srcOrd="0" destOrd="0" presId="urn:microsoft.com/office/officeart/2008/layout/BendingPictureCaptionList"/>
    <dgm:cxn modelId="{8D3A5FE1-B763-44B5-9023-BA49AE58AE42}" type="presParOf" srcId="{147C4869-0517-439E-96B1-E7E653AFA655}" destId="{FF00E34B-D2E7-4891-A97B-93213B004FF3}" srcOrd="1" destOrd="0" presId="urn:microsoft.com/office/officeart/2008/layout/BendingPictureCaptionList"/>
    <dgm:cxn modelId="{4434E9A3-A08F-445A-8A53-9A68E2D325CA}" type="presParOf" srcId="{1F593332-D689-453F-979C-931298259CD9}" destId="{2B174F47-0F71-4EA7-A1D6-542D5CADFB1E}" srcOrd="3" destOrd="0" presId="urn:microsoft.com/office/officeart/2008/layout/BendingPictureCaptionList"/>
    <dgm:cxn modelId="{D34E6B68-939C-40E6-9240-BF9B16A938FB}" type="presParOf" srcId="{1F593332-D689-453F-979C-931298259CD9}" destId="{5A529625-76F2-4A41-A931-177EC61D6283}" srcOrd="4" destOrd="0" presId="urn:microsoft.com/office/officeart/2008/layout/BendingPictureCaptionList"/>
    <dgm:cxn modelId="{9FC3BEEE-0CF3-492F-B3CC-6B17DF1BA910}" type="presParOf" srcId="{5A529625-76F2-4A41-A931-177EC61D6283}" destId="{FF003600-1CB3-48F1-9770-753FE5B93BF7}" srcOrd="0" destOrd="0" presId="urn:microsoft.com/office/officeart/2008/layout/BendingPictureCaptionList"/>
    <dgm:cxn modelId="{ED5FA116-0E19-4842-90CE-714265D808EC}" type="presParOf" srcId="{5A529625-76F2-4A41-A931-177EC61D6283}" destId="{E5207A55-4053-4AE2-86CD-61AF01756A63}" srcOrd="1" destOrd="0" presId="urn:microsoft.com/office/officeart/2008/layout/BendingPictureCaptionList"/>
    <dgm:cxn modelId="{472EBAF5-F0D2-4451-A0BA-650CA7B3641E}" type="presParOf" srcId="{1F593332-D689-453F-979C-931298259CD9}" destId="{8C925378-CAA5-4B0F-A773-27C315CED89A}" srcOrd="5" destOrd="0" presId="urn:microsoft.com/office/officeart/2008/layout/BendingPictureCaptionList"/>
    <dgm:cxn modelId="{ECB940EF-2B47-44DA-BEFA-E28F0DE62861}" type="presParOf" srcId="{1F593332-D689-453F-979C-931298259CD9}" destId="{11800116-B2C3-45D7-BA30-C916C40710B8}" srcOrd="6" destOrd="0" presId="urn:microsoft.com/office/officeart/2008/layout/BendingPictureCaptionList"/>
    <dgm:cxn modelId="{6919DE29-797F-4D69-A343-6EAA4DDC8E86}" type="presParOf" srcId="{11800116-B2C3-45D7-BA30-C916C40710B8}" destId="{9FABA480-DC60-4107-94CB-985C00114F96}" srcOrd="0" destOrd="0" presId="urn:microsoft.com/office/officeart/2008/layout/BendingPictureCaptionList"/>
    <dgm:cxn modelId="{57D4DC68-F2A9-41A2-A829-F3814A18BD23}" type="presParOf" srcId="{11800116-B2C3-45D7-BA30-C916C40710B8}" destId="{BA65B702-9CE9-4EEE-9A3F-39634079A75B}"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FE48-1637-43E1-B9F6-2FFA26845D44}">
      <dsp:nvSpPr>
        <dsp:cNvPr id="0" name=""/>
        <dsp:cNvSpPr/>
      </dsp:nvSpPr>
      <dsp:spPr>
        <a:xfrm>
          <a:off x="0" y="0"/>
          <a:ext cx="5728344"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a:innerShdw blurRad="63500" dist="25400" dir="13500000">
            <a:srgbClr val="000000">
              <a:alpha val="75000"/>
            </a:srgbClr>
          </a:innerShdw>
        </a:effectLst>
      </dsp:spPr>
      <dsp:style>
        <a:lnRef idx="1">
          <a:scrgbClr r="0" g="0" b="0"/>
        </a:lnRef>
        <a:fillRef idx="3">
          <a:scrgbClr r="0" g="0" b="0"/>
        </a:fillRef>
        <a:effectRef idx="3">
          <a:scrgbClr r="0" g="0" b="0"/>
        </a:effectRef>
        <a:fontRef idx="minor">
          <a:schemeClr val="lt1"/>
        </a:fontRef>
      </dsp:style>
    </dsp:sp>
    <dsp:sp modelId="{B13763E8-67E2-4E80-BBAF-AE73D5469EC9}">
      <dsp:nvSpPr>
        <dsp:cNvPr id="0" name=""/>
        <dsp:cNvSpPr/>
      </dsp:nvSpPr>
      <dsp:spPr>
        <a:xfrm>
          <a:off x="0" y="0"/>
          <a:ext cx="1145668" cy="490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ctr" defTabSz="577850">
            <a:lnSpc>
              <a:spcPct val="90000"/>
            </a:lnSpc>
            <a:spcBef>
              <a:spcPct val="0"/>
            </a:spcBef>
            <a:spcAft>
              <a:spcPct val="35000"/>
            </a:spcAft>
            <a:buNone/>
          </a:pPr>
          <a:r>
            <a:rPr lang="it-IT" sz="1300" b="1" kern="1200"/>
            <a:t>Classi considerate:</a:t>
          </a:r>
          <a:br>
            <a:rPr lang="it-IT" sz="1300" b="1" kern="1200"/>
          </a:br>
          <a:r>
            <a:rPr lang="it-IT" sz="1300" b="0" i="1" kern="1200"/>
            <a:t>(14)</a:t>
          </a:r>
          <a:endParaRPr lang="en-US" sz="1300" b="0" i="1" kern="1200"/>
        </a:p>
      </dsp:txBody>
      <dsp:txXfrm>
        <a:off x="0" y="0"/>
        <a:ext cx="1145668" cy="4902990"/>
      </dsp:txXfrm>
    </dsp:sp>
    <dsp:sp modelId="{4D5276DA-D33B-488F-9B2E-C83521585BAF}">
      <dsp:nvSpPr>
        <dsp:cNvPr id="0" name=""/>
        <dsp:cNvSpPr/>
      </dsp:nvSpPr>
      <dsp:spPr>
        <a:xfrm>
          <a:off x="1231593" y="16608"/>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aglio</a:t>
          </a:r>
          <a:endParaRPr lang="en-US" sz="1500" kern="1200"/>
        </a:p>
      </dsp:txBody>
      <dsp:txXfrm>
        <a:off x="1231593" y="16608"/>
        <a:ext cx="4496750" cy="332172"/>
      </dsp:txXfrm>
    </dsp:sp>
    <dsp:sp modelId="{F011377E-DEDB-4E99-8448-3EAA737C83DB}">
      <dsp:nvSpPr>
        <dsp:cNvPr id="0" name=""/>
        <dsp:cNvSpPr/>
      </dsp:nvSpPr>
      <dsp:spPr>
        <a:xfrm>
          <a:off x="1145668" y="348781"/>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28B114B5-4EBE-470F-B7EC-53EA0144961B}">
      <dsp:nvSpPr>
        <dsp:cNvPr id="0" name=""/>
        <dsp:cNvSpPr/>
      </dsp:nvSpPr>
      <dsp:spPr>
        <a:xfrm>
          <a:off x="1231593" y="365390"/>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arancia</a:t>
          </a:r>
          <a:endParaRPr lang="en-US" sz="1500" kern="1200"/>
        </a:p>
      </dsp:txBody>
      <dsp:txXfrm>
        <a:off x="1231593" y="365390"/>
        <a:ext cx="4496750" cy="332172"/>
      </dsp:txXfrm>
    </dsp:sp>
    <dsp:sp modelId="{87A0427F-72F7-48B9-81BE-F631438FB16C}">
      <dsp:nvSpPr>
        <dsp:cNvPr id="0" name=""/>
        <dsp:cNvSpPr/>
      </dsp:nvSpPr>
      <dsp:spPr>
        <a:xfrm>
          <a:off x="1145668" y="697562"/>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02CA33D-487E-45FB-9C50-F1D73CFCBEF7}">
      <dsp:nvSpPr>
        <dsp:cNvPr id="0" name=""/>
        <dsp:cNvSpPr/>
      </dsp:nvSpPr>
      <dsp:spPr>
        <a:xfrm>
          <a:off x="1231593" y="714171"/>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carota</a:t>
          </a:r>
          <a:endParaRPr lang="en-US" sz="1500" kern="1200"/>
        </a:p>
      </dsp:txBody>
      <dsp:txXfrm>
        <a:off x="1231593" y="714171"/>
        <a:ext cx="4496750" cy="332172"/>
      </dsp:txXfrm>
    </dsp:sp>
    <dsp:sp modelId="{B6F41D98-3870-4519-BF2B-9843566A5B5D}">
      <dsp:nvSpPr>
        <dsp:cNvPr id="0" name=""/>
        <dsp:cNvSpPr/>
      </dsp:nvSpPr>
      <dsp:spPr>
        <a:xfrm>
          <a:off x="1145668" y="1046344"/>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A96078FA-0B20-44F8-A2C9-124A8B786B66}">
      <dsp:nvSpPr>
        <dsp:cNvPr id="0" name=""/>
        <dsp:cNvSpPr/>
      </dsp:nvSpPr>
      <dsp:spPr>
        <a:xfrm>
          <a:off x="1231593" y="1062952"/>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detersivo</a:t>
          </a:r>
          <a:endParaRPr lang="en-US" sz="1500" kern="1200"/>
        </a:p>
      </dsp:txBody>
      <dsp:txXfrm>
        <a:off x="1231593" y="1062952"/>
        <a:ext cx="4496750" cy="332172"/>
      </dsp:txXfrm>
    </dsp:sp>
    <dsp:sp modelId="{B2E60292-5FCD-427A-AC9E-52A717212C57}">
      <dsp:nvSpPr>
        <dsp:cNvPr id="0" name=""/>
        <dsp:cNvSpPr/>
      </dsp:nvSpPr>
      <dsp:spPr>
        <a:xfrm>
          <a:off x="1145668" y="1395125"/>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870A6F8-C8C5-4E90-A200-482D0309523C}">
      <dsp:nvSpPr>
        <dsp:cNvPr id="0" name=""/>
        <dsp:cNvSpPr/>
      </dsp:nvSpPr>
      <dsp:spPr>
        <a:xfrm>
          <a:off x="1231593" y="1411734"/>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fagioli</a:t>
          </a:r>
          <a:endParaRPr lang="en-US" sz="1500" kern="1200"/>
        </a:p>
      </dsp:txBody>
      <dsp:txXfrm>
        <a:off x="1231593" y="1411734"/>
        <a:ext cx="4496750" cy="332172"/>
      </dsp:txXfrm>
    </dsp:sp>
    <dsp:sp modelId="{4EE7434B-CC17-4E5A-B04B-EF7D91A0B043}">
      <dsp:nvSpPr>
        <dsp:cNvPr id="0" name=""/>
        <dsp:cNvSpPr/>
      </dsp:nvSpPr>
      <dsp:spPr>
        <a:xfrm>
          <a:off x="1145668" y="1743907"/>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CC368806-3764-477E-ADF0-1D0E13664E15}">
      <dsp:nvSpPr>
        <dsp:cNvPr id="0" name=""/>
        <dsp:cNvSpPr/>
      </dsp:nvSpPr>
      <dsp:spPr>
        <a:xfrm>
          <a:off x="1231593" y="1760515"/>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limone</a:t>
          </a:r>
          <a:endParaRPr lang="en-US" sz="1500" kern="1200"/>
        </a:p>
      </dsp:txBody>
      <dsp:txXfrm>
        <a:off x="1231593" y="1760515"/>
        <a:ext cx="4496750" cy="332172"/>
      </dsp:txXfrm>
    </dsp:sp>
    <dsp:sp modelId="{FB04CBA4-3609-4674-9E30-DC76BE3E8EEF}">
      <dsp:nvSpPr>
        <dsp:cNvPr id="0" name=""/>
        <dsp:cNvSpPr/>
      </dsp:nvSpPr>
      <dsp:spPr>
        <a:xfrm>
          <a:off x="1145668" y="2092688"/>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865CD95-1355-47E5-A085-8FF5216CDF7B}">
      <dsp:nvSpPr>
        <dsp:cNvPr id="0" name=""/>
        <dsp:cNvSpPr/>
      </dsp:nvSpPr>
      <dsp:spPr>
        <a:xfrm>
          <a:off x="1231593" y="2109297"/>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mela</a:t>
          </a:r>
          <a:endParaRPr lang="en-US" sz="1500" kern="1200"/>
        </a:p>
      </dsp:txBody>
      <dsp:txXfrm>
        <a:off x="1231593" y="2109297"/>
        <a:ext cx="4496750" cy="332172"/>
      </dsp:txXfrm>
    </dsp:sp>
    <dsp:sp modelId="{57CFB4C5-18B7-442B-AB5E-736DD378C69F}">
      <dsp:nvSpPr>
        <dsp:cNvPr id="0" name=""/>
        <dsp:cNvSpPr/>
      </dsp:nvSpPr>
      <dsp:spPr>
        <a:xfrm>
          <a:off x="1145668" y="2441469"/>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4904C3A-B9EE-4570-8031-45811F3E664F}">
      <dsp:nvSpPr>
        <dsp:cNvPr id="0" name=""/>
        <dsp:cNvSpPr/>
      </dsp:nvSpPr>
      <dsp:spPr>
        <a:xfrm>
          <a:off x="1231593" y="2458078"/>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patata</a:t>
          </a:r>
          <a:endParaRPr lang="en-US" sz="1500" kern="1200"/>
        </a:p>
      </dsp:txBody>
      <dsp:txXfrm>
        <a:off x="1231593" y="2458078"/>
        <a:ext cx="4496750" cy="332172"/>
      </dsp:txXfrm>
    </dsp:sp>
    <dsp:sp modelId="{FCC1D09E-1D5F-4CFB-A533-32F3ED02282B}">
      <dsp:nvSpPr>
        <dsp:cNvPr id="0" name=""/>
        <dsp:cNvSpPr/>
      </dsp:nvSpPr>
      <dsp:spPr>
        <a:xfrm>
          <a:off x="1145668" y="2790251"/>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263C3000-0356-49F3-A4E1-0C9F4397677B}">
      <dsp:nvSpPr>
        <dsp:cNvPr id="0" name=""/>
        <dsp:cNvSpPr/>
      </dsp:nvSpPr>
      <dsp:spPr>
        <a:xfrm>
          <a:off x="1231593" y="2806860"/>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peperone</a:t>
          </a:r>
          <a:endParaRPr lang="en-US" sz="1500" kern="1200"/>
        </a:p>
      </dsp:txBody>
      <dsp:txXfrm>
        <a:off x="1231593" y="2806860"/>
        <a:ext cx="4496750" cy="332172"/>
      </dsp:txXfrm>
    </dsp:sp>
    <dsp:sp modelId="{5C5C77E6-0D24-45D4-A11E-2E8A85DB274F}">
      <dsp:nvSpPr>
        <dsp:cNvPr id="0" name=""/>
        <dsp:cNvSpPr/>
      </dsp:nvSpPr>
      <dsp:spPr>
        <a:xfrm>
          <a:off x="1145668" y="3139032"/>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F5EF425B-B9F6-4535-9B16-22144C145B0B}">
      <dsp:nvSpPr>
        <dsp:cNvPr id="0" name=""/>
        <dsp:cNvSpPr/>
      </dsp:nvSpPr>
      <dsp:spPr>
        <a:xfrm>
          <a:off x="1231593" y="3155641"/>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pera</a:t>
          </a:r>
          <a:endParaRPr lang="en-US" sz="1500" kern="1200"/>
        </a:p>
      </dsp:txBody>
      <dsp:txXfrm>
        <a:off x="1231593" y="3155641"/>
        <a:ext cx="4496750" cy="332172"/>
      </dsp:txXfrm>
    </dsp:sp>
    <dsp:sp modelId="{52BB7C7E-68D0-4240-8407-3F5F3B992E7E}">
      <dsp:nvSpPr>
        <dsp:cNvPr id="0" name=""/>
        <dsp:cNvSpPr/>
      </dsp:nvSpPr>
      <dsp:spPr>
        <a:xfrm>
          <a:off x="1145668" y="3487814"/>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E197512-651A-4161-BEDC-4CF563323E93}">
      <dsp:nvSpPr>
        <dsp:cNvPr id="0" name=""/>
        <dsp:cNvSpPr/>
      </dsp:nvSpPr>
      <dsp:spPr>
        <a:xfrm>
          <a:off x="1231593" y="3504422"/>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sgrassatore</a:t>
          </a:r>
          <a:endParaRPr lang="en-US" sz="1500" kern="1200"/>
        </a:p>
      </dsp:txBody>
      <dsp:txXfrm>
        <a:off x="1231593" y="3504422"/>
        <a:ext cx="4496750" cy="332172"/>
      </dsp:txXfrm>
    </dsp:sp>
    <dsp:sp modelId="{7C1355E8-2BDE-4F5E-B392-55BD0B796EA7}">
      <dsp:nvSpPr>
        <dsp:cNvPr id="0" name=""/>
        <dsp:cNvSpPr/>
      </dsp:nvSpPr>
      <dsp:spPr>
        <a:xfrm>
          <a:off x="1145668" y="3836595"/>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B1F55D1D-2F2E-45B7-9E9D-02ECB862E317}">
      <dsp:nvSpPr>
        <dsp:cNvPr id="0" name=""/>
        <dsp:cNvSpPr/>
      </dsp:nvSpPr>
      <dsp:spPr>
        <a:xfrm>
          <a:off x="1231593" y="3853204"/>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zucchina</a:t>
          </a:r>
          <a:endParaRPr lang="en-US" sz="1500" kern="1200"/>
        </a:p>
      </dsp:txBody>
      <dsp:txXfrm>
        <a:off x="1231593" y="3853204"/>
        <a:ext cx="4496750" cy="332172"/>
      </dsp:txXfrm>
    </dsp:sp>
    <dsp:sp modelId="{E07FCCE9-E9B9-4EFF-BA71-4D469E709929}">
      <dsp:nvSpPr>
        <dsp:cNvPr id="0" name=""/>
        <dsp:cNvSpPr/>
      </dsp:nvSpPr>
      <dsp:spPr>
        <a:xfrm>
          <a:off x="1145668" y="4185377"/>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10F177F-D02F-4189-8132-781BC0511EBA}">
      <dsp:nvSpPr>
        <dsp:cNvPr id="0" name=""/>
        <dsp:cNvSpPr/>
      </dsp:nvSpPr>
      <dsp:spPr>
        <a:xfrm>
          <a:off x="1231593" y="4201985"/>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yogurt</a:t>
          </a:r>
          <a:endParaRPr lang="en-US" sz="1500" kern="1200"/>
        </a:p>
      </dsp:txBody>
      <dsp:txXfrm>
        <a:off x="1231593" y="4201985"/>
        <a:ext cx="4496750" cy="332172"/>
      </dsp:txXfrm>
    </dsp:sp>
    <dsp:sp modelId="{775C4112-9065-43BF-AB71-5760500DC70C}">
      <dsp:nvSpPr>
        <dsp:cNvPr id="0" name=""/>
        <dsp:cNvSpPr/>
      </dsp:nvSpPr>
      <dsp:spPr>
        <a:xfrm>
          <a:off x="1145668" y="4534158"/>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B96EB71-59AE-4A14-9E80-6F2A4D4FEBFF}">
      <dsp:nvSpPr>
        <dsp:cNvPr id="0" name=""/>
        <dsp:cNvSpPr/>
      </dsp:nvSpPr>
      <dsp:spPr>
        <a:xfrm>
          <a:off x="1231593" y="4550767"/>
          <a:ext cx="4496750" cy="332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melanzana</a:t>
          </a:r>
          <a:endParaRPr lang="en-US" sz="1500" kern="1200"/>
        </a:p>
      </dsp:txBody>
      <dsp:txXfrm>
        <a:off x="1231593" y="4550767"/>
        <a:ext cx="4496750" cy="332172"/>
      </dsp:txXfrm>
    </dsp:sp>
    <dsp:sp modelId="{6FB23CEF-4708-4028-8F5A-D743DFBB6F82}">
      <dsp:nvSpPr>
        <dsp:cNvPr id="0" name=""/>
        <dsp:cNvSpPr/>
      </dsp:nvSpPr>
      <dsp:spPr>
        <a:xfrm>
          <a:off x="1145668" y="4882939"/>
          <a:ext cx="4582675" cy="0"/>
        </a:xfrm>
        <a:prstGeom prst="line">
          <a:avLst/>
        </a:prstGeom>
        <a:noFill/>
        <a:ln w="9525"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134CA-C232-46E0-87DD-D55FA31EFEDE}">
      <dsp:nvSpPr>
        <dsp:cNvPr id="0" name=""/>
        <dsp:cNvSpPr/>
      </dsp:nvSpPr>
      <dsp:spPr>
        <a:xfrm>
          <a:off x="0" y="598"/>
          <a:ext cx="5728344" cy="1400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A0E2F89-0B56-43BA-B871-71DE840BE28A}">
      <dsp:nvSpPr>
        <dsp:cNvPr id="0" name=""/>
        <dsp:cNvSpPr/>
      </dsp:nvSpPr>
      <dsp:spPr>
        <a:xfrm>
          <a:off x="423654" y="315713"/>
          <a:ext cx="770281" cy="77028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2C32614-7049-4A38-BA8E-2A192FE4D500}">
      <dsp:nvSpPr>
        <dsp:cNvPr id="0" name=""/>
        <dsp:cNvSpPr/>
      </dsp:nvSpPr>
      <dsp:spPr>
        <a:xfrm>
          <a:off x="1617591" y="59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1111250">
            <a:lnSpc>
              <a:spcPct val="100000"/>
            </a:lnSpc>
            <a:spcBef>
              <a:spcPct val="0"/>
            </a:spcBef>
            <a:spcAft>
              <a:spcPct val="35000"/>
            </a:spcAft>
            <a:buNone/>
          </a:pPr>
          <a:r>
            <a:rPr lang="en-US" sz="2500" kern="1200" dirty="0"/>
            <a:t>Creazione del dataSet</a:t>
          </a:r>
          <a:endParaRPr lang="it-IT" sz="2500" kern="1200" dirty="0"/>
        </a:p>
      </dsp:txBody>
      <dsp:txXfrm>
        <a:off x="1617591" y="598"/>
        <a:ext cx="4110752" cy="1400512"/>
      </dsp:txXfrm>
    </dsp:sp>
    <dsp:sp modelId="{76EDBB37-53A9-48D9-9F33-78C7819E90C7}">
      <dsp:nvSpPr>
        <dsp:cNvPr id="0" name=""/>
        <dsp:cNvSpPr/>
      </dsp:nvSpPr>
      <dsp:spPr>
        <a:xfrm>
          <a:off x="0" y="1751238"/>
          <a:ext cx="5728344" cy="1400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54144D2-9C3C-4569-A055-72B89038A32F}">
      <dsp:nvSpPr>
        <dsp:cNvPr id="0" name=""/>
        <dsp:cNvSpPr/>
      </dsp:nvSpPr>
      <dsp:spPr>
        <a:xfrm>
          <a:off x="423654" y="2066354"/>
          <a:ext cx="770281" cy="770281"/>
        </a:xfrm>
        <a:prstGeom prst="flowChartProcess">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8774713-44C0-41DB-9978-14E309EAFADB}">
      <dsp:nvSpPr>
        <dsp:cNvPr id="0" name=""/>
        <dsp:cNvSpPr/>
      </dsp:nvSpPr>
      <dsp:spPr>
        <a:xfrm>
          <a:off x="1617591" y="175123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1111250">
            <a:lnSpc>
              <a:spcPct val="100000"/>
            </a:lnSpc>
            <a:spcBef>
              <a:spcPct val="0"/>
            </a:spcBef>
            <a:spcAft>
              <a:spcPct val="35000"/>
            </a:spcAft>
            <a:buNone/>
          </a:pPr>
          <a:r>
            <a:rPr lang="en-US" sz="2500" kern="1200"/>
            <a:t>Costruzione </a:t>
          </a:r>
          <a:r>
            <a:rPr lang="en-US" sz="2500" kern="1200" dirty="0"/>
            <a:t>del classificatore</a:t>
          </a:r>
          <a:endParaRPr lang="it-IT" sz="2500" kern="1200" dirty="0"/>
        </a:p>
      </dsp:txBody>
      <dsp:txXfrm>
        <a:off x="1617591" y="1751238"/>
        <a:ext cx="4110752" cy="1400512"/>
      </dsp:txXfrm>
    </dsp:sp>
    <dsp:sp modelId="{D2441CCF-DA03-4D4D-A575-EC9EDCC1906D}">
      <dsp:nvSpPr>
        <dsp:cNvPr id="0" name=""/>
        <dsp:cNvSpPr/>
      </dsp:nvSpPr>
      <dsp:spPr>
        <a:xfrm>
          <a:off x="0" y="3501879"/>
          <a:ext cx="5728344" cy="1400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BEA022E-79E8-4C67-9BD0-7F791BE9D326}">
      <dsp:nvSpPr>
        <dsp:cNvPr id="0" name=""/>
        <dsp:cNvSpPr/>
      </dsp:nvSpPr>
      <dsp:spPr>
        <a:xfrm>
          <a:off x="423654" y="3816994"/>
          <a:ext cx="770281" cy="77028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A3636D3-0431-4E92-A4F5-CD955D6BB1CF}">
      <dsp:nvSpPr>
        <dsp:cNvPr id="0" name=""/>
        <dsp:cNvSpPr/>
      </dsp:nvSpPr>
      <dsp:spPr>
        <a:xfrm>
          <a:off x="1617591" y="3501879"/>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1111250">
            <a:lnSpc>
              <a:spcPct val="100000"/>
            </a:lnSpc>
            <a:spcBef>
              <a:spcPct val="0"/>
            </a:spcBef>
            <a:spcAft>
              <a:spcPct val="35000"/>
            </a:spcAft>
            <a:buNone/>
          </a:pPr>
          <a:r>
            <a:rPr lang="en-US" sz="2500" kern="1200" dirty="0"/>
            <a:t>Classificazione su nuovi dati</a:t>
          </a:r>
          <a:endParaRPr lang="it-IT" sz="2500" kern="1200" dirty="0"/>
        </a:p>
      </dsp:txBody>
      <dsp:txXfrm>
        <a:off x="1617591" y="3501879"/>
        <a:ext cx="4110752" cy="14005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E2AF7-A53A-446D-B881-6BA16A80FBEC}">
      <dsp:nvSpPr>
        <dsp:cNvPr id="0" name=""/>
        <dsp:cNvSpPr/>
      </dsp:nvSpPr>
      <dsp:spPr>
        <a:xfrm>
          <a:off x="2832550" y="597789"/>
          <a:ext cx="462478" cy="91440"/>
        </a:xfrm>
        <a:custGeom>
          <a:avLst/>
          <a:gdLst/>
          <a:ahLst/>
          <a:cxnLst/>
          <a:rect l="0" t="0" r="0" b="0"/>
          <a:pathLst>
            <a:path>
              <a:moveTo>
                <a:pt x="0" y="45720"/>
              </a:moveTo>
              <a:lnTo>
                <a:pt x="46247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51462" y="641043"/>
        <a:ext cx="24653" cy="4930"/>
      </dsp:txXfrm>
    </dsp:sp>
    <dsp:sp modelId="{ECC36FA0-E8E2-4027-B162-E8B295A46527}">
      <dsp:nvSpPr>
        <dsp:cNvPr id="0" name=""/>
        <dsp:cNvSpPr/>
      </dsp:nvSpPr>
      <dsp:spPr>
        <a:xfrm>
          <a:off x="690532" y="363"/>
          <a:ext cx="2143817" cy="12862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a:t>Pre-elaborazione</a:t>
          </a:r>
        </a:p>
      </dsp:txBody>
      <dsp:txXfrm>
        <a:off x="690532" y="363"/>
        <a:ext cx="2143817" cy="1286290"/>
      </dsp:txXfrm>
    </dsp:sp>
    <dsp:sp modelId="{D5A11BD4-382E-4ED1-B950-0273519D1AD9}">
      <dsp:nvSpPr>
        <dsp:cNvPr id="0" name=""/>
        <dsp:cNvSpPr/>
      </dsp:nvSpPr>
      <dsp:spPr>
        <a:xfrm>
          <a:off x="5469446" y="597789"/>
          <a:ext cx="462478" cy="91440"/>
        </a:xfrm>
        <a:custGeom>
          <a:avLst/>
          <a:gdLst/>
          <a:ahLst/>
          <a:cxnLst/>
          <a:rect l="0" t="0" r="0" b="0"/>
          <a:pathLst>
            <a:path>
              <a:moveTo>
                <a:pt x="0" y="45720"/>
              </a:moveTo>
              <a:lnTo>
                <a:pt x="46247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688358" y="641043"/>
        <a:ext cx="24653" cy="4930"/>
      </dsp:txXfrm>
    </dsp:sp>
    <dsp:sp modelId="{474FFE76-C666-46DB-A760-0E55F06F744F}">
      <dsp:nvSpPr>
        <dsp:cNvPr id="0" name=""/>
        <dsp:cNvSpPr/>
      </dsp:nvSpPr>
      <dsp:spPr>
        <a:xfrm>
          <a:off x="3327428" y="363"/>
          <a:ext cx="2143817" cy="12862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a:t>Canny Edge</a:t>
          </a:r>
        </a:p>
      </dsp:txBody>
      <dsp:txXfrm>
        <a:off x="3327428" y="363"/>
        <a:ext cx="2143817" cy="1286290"/>
      </dsp:txXfrm>
    </dsp:sp>
    <dsp:sp modelId="{E155242E-A252-45B8-822B-CA4165656838}">
      <dsp:nvSpPr>
        <dsp:cNvPr id="0" name=""/>
        <dsp:cNvSpPr/>
      </dsp:nvSpPr>
      <dsp:spPr>
        <a:xfrm>
          <a:off x="1762441" y="1284854"/>
          <a:ext cx="5273791" cy="462478"/>
        </a:xfrm>
        <a:custGeom>
          <a:avLst/>
          <a:gdLst/>
          <a:ahLst/>
          <a:cxnLst/>
          <a:rect l="0" t="0" r="0" b="0"/>
          <a:pathLst>
            <a:path>
              <a:moveTo>
                <a:pt x="5273791" y="0"/>
              </a:moveTo>
              <a:lnTo>
                <a:pt x="5273791" y="248339"/>
              </a:lnTo>
              <a:lnTo>
                <a:pt x="0" y="248339"/>
              </a:lnTo>
              <a:lnTo>
                <a:pt x="0" y="462478"/>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4266917" y="1513628"/>
        <a:ext cx="264839" cy="4930"/>
      </dsp:txXfrm>
    </dsp:sp>
    <dsp:sp modelId="{82883B0A-A9FC-4A62-9991-C0E2626627EE}">
      <dsp:nvSpPr>
        <dsp:cNvPr id="0" name=""/>
        <dsp:cNvSpPr/>
      </dsp:nvSpPr>
      <dsp:spPr>
        <a:xfrm>
          <a:off x="5964324" y="363"/>
          <a:ext cx="2143817" cy="12862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a:t>Morfologia matematica</a:t>
          </a:r>
        </a:p>
      </dsp:txBody>
      <dsp:txXfrm>
        <a:off x="5964324" y="363"/>
        <a:ext cx="2143817" cy="1286290"/>
      </dsp:txXfrm>
    </dsp:sp>
    <dsp:sp modelId="{F3F215DB-E178-447F-907A-9A08C2B09B2C}">
      <dsp:nvSpPr>
        <dsp:cNvPr id="0" name=""/>
        <dsp:cNvSpPr/>
      </dsp:nvSpPr>
      <dsp:spPr>
        <a:xfrm>
          <a:off x="2832550" y="2377157"/>
          <a:ext cx="462478" cy="91440"/>
        </a:xfrm>
        <a:custGeom>
          <a:avLst/>
          <a:gdLst/>
          <a:ahLst/>
          <a:cxnLst/>
          <a:rect l="0" t="0" r="0" b="0"/>
          <a:pathLst>
            <a:path>
              <a:moveTo>
                <a:pt x="0" y="45720"/>
              </a:moveTo>
              <a:lnTo>
                <a:pt x="46247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51462" y="2420412"/>
        <a:ext cx="24653" cy="4930"/>
      </dsp:txXfrm>
    </dsp:sp>
    <dsp:sp modelId="{A21DB4FD-0BF0-46DB-A9AB-4462B1FB05A3}">
      <dsp:nvSpPr>
        <dsp:cNvPr id="0" name=""/>
        <dsp:cNvSpPr/>
      </dsp:nvSpPr>
      <dsp:spPr>
        <a:xfrm>
          <a:off x="690532" y="1779732"/>
          <a:ext cx="2143817" cy="12862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a:t>Elimina aree &lt;1/7 area max</a:t>
          </a:r>
        </a:p>
      </dsp:txBody>
      <dsp:txXfrm>
        <a:off x="690532" y="1779732"/>
        <a:ext cx="2143817" cy="1286290"/>
      </dsp:txXfrm>
    </dsp:sp>
    <dsp:sp modelId="{D06EA769-CE16-44DA-A65C-BD72D0D8CCE3}">
      <dsp:nvSpPr>
        <dsp:cNvPr id="0" name=""/>
        <dsp:cNvSpPr/>
      </dsp:nvSpPr>
      <dsp:spPr>
        <a:xfrm>
          <a:off x="5469446" y="2377157"/>
          <a:ext cx="462478" cy="91440"/>
        </a:xfrm>
        <a:custGeom>
          <a:avLst/>
          <a:gdLst/>
          <a:ahLst/>
          <a:cxnLst/>
          <a:rect l="0" t="0" r="0" b="0"/>
          <a:pathLst>
            <a:path>
              <a:moveTo>
                <a:pt x="0" y="45720"/>
              </a:moveTo>
              <a:lnTo>
                <a:pt x="46247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688358" y="2420412"/>
        <a:ext cx="24653" cy="4930"/>
      </dsp:txXfrm>
    </dsp:sp>
    <dsp:sp modelId="{27A2FD81-FF29-4B64-8CDF-F4F978538C08}">
      <dsp:nvSpPr>
        <dsp:cNvPr id="0" name=""/>
        <dsp:cNvSpPr/>
      </dsp:nvSpPr>
      <dsp:spPr>
        <a:xfrm>
          <a:off x="3327428" y="1779732"/>
          <a:ext cx="2143817" cy="12862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a:t>Crop immagini</a:t>
          </a:r>
        </a:p>
      </dsp:txBody>
      <dsp:txXfrm>
        <a:off x="3327428" y="1779732"/>
        <a:ext cx="2143817" cy="1286290"/>
      </dsp:txXfrm>
    </dsp:sp>
    <dsp:sp modelId="{423E8CD5-0161-4C65-B353-EA47D7DA6C51}">
      <dsp:nvSpPr>
        <dsp:cNvPr id="0" name=""/>
        <dsp:cNvSpPr/>
      </dsp:nvSpPr>
      <dsp:spPr>
        <a:xfrm>
          <a:off x="5964324" y="1779732"/>
          <a:ext cx="2143817" cy="12862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a:t>[images, masks]</a:t>
          </a:r>
        </a:p>
      </dsp:txBody>
      <dsp:txXfrm>
        <a:off x="5964324" y="1779732"/>
        <a:ext cx="2143817" cy="1286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4C8A0-6CDE-4D41-AEB5-1C4BD345E159}">
      <dsp:nvSpPr>
        <dsp:cNvPr id="0" name=""/>
        <dsp:cNvSpPr/>
      </dsp:nvSpPr>
      <dsp:spPr>
        <a:xfrm>
          <a:off x="1323077" y="616609"/>
          <a:ext cx="1054339" cy="71"/>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68D061-28E2-472E-B981-D4AC8F2B6C11}">
      <dsp:nvSpPr>
        <dsp:cNvPr id="0" name=""/>
        <dsp:cNvSpPr/>
      </dsp:nvSpPr>
      <dsp:spPr>
        <a:xfrm>
          <a:off x="2440677" y="527994"/>
          <a:ext cx="121249" cy="227908"/>
        </a:xfrm>
        <a:prstGeom prst="chevron">
          <a:avLst>
            <a:gd name="adj" fmla="val 90000"/>
          </a:avLst>
        </a:prstGeom>
        <a:solidFill>
          <a:schemeClr val="accent2">
            <a:tint val="40000"/>
            <a:alpha val="90000"/>
            <a:hueOff val="-294293"/>
            <a:satOff val="-1048"/>
            <a:lumOff val="-126"/>
            <a:alphaOff val="0"/>
          </a:schemeClr>
        </a:solidFill>
        <a:ln w="15875" cap="rnd" cmpd="sng" algn="ctr">
          <a:solidFill>
            <a:schemeClr val="accent2">
              <a:tint val="40000"/>
              <a:alpha val="90000"/>
              <a:hueOff val="-294293"/>
              <a:satOff val="-1048"/>
              <a:lumOff val="-126"/>
              <a:alphaOff val="0"/>
            </a:schemeClr>
          </a:solidFill>
          <a:prstDash val="solid"/>
        </a:ln>
        <a:effectLst/>
      </dsp:spPr>
      <dsp:style>
        <a:lnRef idx="2">
          <a:scrgbClr r="0" g="0" b="0"/>
        </a:lnRef>
        <a:fillRef idx="1">
          <a:scrgbClr r="0" g="0" b="0"/>
        </a:fillRef>
        <a:effectRef idx="0">
          <a:scrgbClr r="0" g="0" b="0"/>
        </a:effectRef>
        <a:fontRef idx="minor"/>
      </dsp:style>
    </dsp:sp>
    <dsp:sp modelId="{664E04A3-3C04-4B02-8DEA-FF502EC18FEC}">
      <dsp:nvSpPr>
        <dsp:cNvPr id="0" name=""/>
        <dsp:cNvSpPr/>
      </dsp:nvSpPr>
      <dsp:spPr>
        <a:xfrm>
          <a:off x="640844" y="66204"/>
          <a:ext cx="1100881" cy="1100881"/>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2720" tIns="42720" rIns="42720" bIns="42720" numCol="1" spcCol="1270" anchor="ctr" anchorCtr="0">
          <a:noAutofit/>
        </a:bodyPr>
        <a:lstStyle/>
        <a:p>
          <a:pPr marL="0" lvl="0" indent="0" algn="ctr" defTabSz="2133600">
            <a:lnSpc>
              <a:spcPct val="90000"/>
            </a:lnSpc>
            <a:spcBef>
              <a:spcPct val="0"/>
            </a:spcBef>
            <a:spcAft>
              <a:spcPct val="35000"/>
            </a:spcAft>
            <a:buNone/>
          </a:pPr>
          <a:r>
            <a:rPr lang="it-IT" sz="4800" kern="1200"/>
            <a:t>1</a:t>
          </a:r>
        </a:p>
      </dsp:txBody>
      <dsp:txXfrm>
        <a:off x="802064" y="227424"/>
        <a:ext cx="778441" cy="778441"/>
      </dsp:txXfrm>
    </dsp:sp>
    <dsp:sp modelId="{6100D7C3-1C63-4B6E-A02F-6FBCD099F48F}">
      <dsp:nvSpPr>
        <dsp:cNvPr id="0" name=""/>
        <dsp:cNvSpPr/>
      </dsp:nvSpPr>
      <dsp:spPr>
        <a:xfrm>
          <a:off x="5153" y="1332648"/>
          <a:ext cx="2372263" cy="1965600"/>
        </a:xfrm>
        <a:prstGeom prst="upArrowCallout">
          <a:avLst>
            <a:gd name="adj1" fmla="val 50000"/>
            <a:gd name="adj2" fmla="val 20000"/>
            <a:gd name="adj3" fmla="val 20000"/>
            <a:gd name="adj4" fmla="val 100000"/>
          </a:avLst>
        </a:prstGeom>
        <a:solidFill>
          <a:schemeClr val="accent2">
            <a:tint val="40000"/>
            <a:alpha val="90000"/>
            <a:hueOff val="-588586"/>
            <a:satOff val="-2097"/>
            <a:lumOff val="-253"/>
            <a:alphaOff val="0"/>
          </a:schemeClr>
        </a:solidFill>
        <a:ln w="15875" cap="rnd" cmpd="sng" algn="ctr">
          <a:solidFill>
            <a:schemeClr val="accent2">
              <a:tint val="40000"/>
              <a:alpha val="90000"/>
              <a:hueOff val="-588586"/>
              <a:satOff val="-2097"/>
              <a:lumOff val="-2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7127" tIns="165100" rIns="187127" bIns="165100" numCol="1" spcCol="1270" anchor="t" anchorCtr="0">
          <a:noAutofit/>
        </a:bodyPr>
        <a:lstStyle/>
        <a:p>
          <a:pPr marL="0" lvl="0" indent="0" algn="l" defTabSz="711200">
            <a:lnSpc>
              <a:spcPct val="90000"/>
            </a:lnSpc>
            <a:spcBef>
              <a:spcPct val="0"/>
            </a:spcBef>
            <a:spcAft>
              <a:spcPct val="35000"/>
            </a:spcAft>
            <a:buNone/>
          </a:pPr>
          <a:r>
            <a:rPr lang="it-IT" sz="1600" kern="1200"/>
            <a:t>Riduzione del rumore tramite convoluzione con un filtro Gaussiano.</a:t>
          </a:r>
        </a:p>
      </dsp:txBody>
      <dsp:txXfrm>
        <a:off x="5153" y="1725768"/>
        <a:ext cx="2372263" cy="1572480"/>
      </dsp:txXfrm>
    </dsp:sp>
    <dsp:sp modelId="{F71D11F5-F5F2-4B7B-B1F1-0CBD5EDDFF88}">
      <dsp:nvSpPr>
        <dsp:cNvPr id="0" name=""/>
        <dsp:cNvSpPr/>
      </dsp:nvSpPr>
      <dsp:spPr>
        <a:xfrm>
          <a:off x="2641001" y="616734"/>
          <a:ext cx="2372263" cy="72"/>
        </a:xfrm>
        <a:prstGeom prst="rect">
          <a:avLst/>
        </a:prstGeom>
        <a:solidFill>
          <a:schemeClr val="accent2">
            <a:tint val="40000"/>
            <a:alpha val="90000"/>
            <a:hueOff val="-882879"/>
            <a:satOff val="-3145"/>
            <a:lumOff val="-379"/>
            <a:alphaOff val="0"/>
          </a:schemeClr>
        </a:solidFill>
        <a:ln w="15875" cap="rnd" cmpd="sng" algn="ctr">
          <a:solidFill>
            <a:schemeClr val="accent2">
              <a:tint val="40000"/>
              <a:alpha val="90000"/>
              <a:hueOff val="-882879"/>
              <a:satOff val="-3145"/>
              <a:lumOff val="-379"/>
              <a:alphaOff val="0"/>
            </a:schemeClr>
          </a:solidFill>
          <a:prstDash val="solid"/>
        </a:ln>
        <a:effectLst/>
      </dsp:spPr>
      <dsp:style>
        <a:lnRef idx="2">
          <a:scrgbClr r="0" g="0" b="0"/>
        </a:lnRef>
        <a:fillRef idx="1">
          <a:scrgbClr r="0" g="0" b="0"/>
        </a:fillRef>
        <a:effectRef idx="0">
          <a:scrgbClr r="0" g="0" b="0"/>
        </a:effectRef>
        <a:fontRef idx="minor"/>
      </dsp:style>
    </dsp:sp>
    <dsp:sp modelId="{CC7A9E25-CF65-497D-88F9-6C8807EAF4A6}">
      <dsp:nvSpPr>
        <dsp:cNvPr id="0" name=""/>
        <dsp:cNvSpPr/>
      </dsp:nvSpPr>
      <dsp:spPr>
        <a:xfrm>
          <a:off x="5076525" y="528099"/>
          <a:ext cx="121249" cy="228011"/>
        </a:xfrm>
        <a:prstGeom prst="chevron">
          <a:avLst>
            <a:gd name="adj" fmla="val 90000"/>
          </a:avLst>
        </a:prstGeom>
        <a:solidFill>
          <a:schemeClr val="accent2">
            <a:tint val="40000"/>
            <a:alpha val="90000"/>
            <a:hueOff val="-1177172"/>
            <a:satOff val="-4193"/>
            <a:lumOff val="-505"/>
            <a:alphaOff val="0"/>
          </a:schemeClr>
        </a:solidFill>
        <a:ln w="15875" cap="rnd" cmpd="sng" algn="ctr">
          <a:solidFill>
            <a:schemeClr val="accent2">
              <a:tint val="40000"/>
              <a:alpha val="90000"/>
              <a:hueOff val="-1177172"/>
              <a:satOff val="-4193"/>
              <a:lumOff val="-505"/>
              <a:alphaOff val="0"/>
            </a:schemeClr>
          </a:solidFill>
          <a:prstDash val="solid"/>
        </a:ln>
        <a:effectLst/>
      </dsp:spPr>
      <dsp:style>
        <a:lnRef idx="2">
          <a:scrgbClr r="0" g="0" b="0"/>
        </a:lnRef>
        <a:fillRef idx="1">
          <a:scrgbClr r="0" g="0" b="0"/>
        </a:fillRef>
        <a:effectRef idx="0">
          <a:scrgbClr r="0" g="0" b="0"/>
        </a:effectRef>
        <a:fontRef idx="minor"/>
      </dsp:style>
    </dsp:sp>
    <dsp:sp modelId="{440C6C57-5806-411B-9D44-EFB797A13F19}">
      <dsp:nvSpPr>
        <dsp:cNvPr id="0" name=""/>
        <dsp:cNvSpPr/>
      </dsp:nvSpPr>
      <dsp:spPr>
        <a:xfrm>
          <a:off x="3276692" y="66329"/>
          <a:ext cx="1100881" cy="1100881"/>
        </a:xfrm>
        <a:prstGeom prst="ellipse">
          <a:avLst/>
        </a:prstGeom>
        <a:solidFill>
          <a:schemeClr val="accent2">
            <a:hueOff val="-1292792"/>
            <a:satOff val="-2924"/>
            <a:lumOff val="-1895"/>
            <a:alphaOff val="0"/>
          </a:schemeClr>
        </a:solidFill>
        <a:ln w="15875" cap="rnd" cmpd="sng" algn="ctr">
          <a:solidFill>
            <a:schemeClr val="accent2">
              <a:hueOff val="-1292792"/>
              <a:satOff val="-2924"/>
              <a:lumOff val="-189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2720" tIns="42720" rIns="42720" bIns="42720" numCol="1" spcCol="1270" anchor="ctr" anchorCtr="0">
          <a:noAutofit/>
        </a:bodyPr>
        <a:lstStyle/>
        <a:p>
          <a:pPr marL="0" lvl="0" indent="0" algn="ctr" defTabSz="2133600">
            <a:lnSpc>
              <a:spcPct val="90000"/>
            </a:lnSpc>
            <a:spcBef>
              <a:spcPct val="0"/>
            </a:spcBef>
            <a:spcAft>
              <a:spcPct val="35000"/>
            </a:spcAft>
            <a:buNone/>
          </a:pPr>
          <a:r>
            <a:rPr lang="it-IT" sz="4800" kern="1200"/>
            <a:t>2</a:t>
          </a:r>
        </a:p>
      </dsp:txBody>
      <dsp:txXfrm>
        <a:off x="3437912" y="227549"/>
        <a:ext cx="778441" cy="778441"/>
      </dsp:txXfrm>
    </dsp:sp>
    <dsp:sp modelId="{F42919B1-74D1-49B3-BAD7-952E43E344BD}">
      <dsp:nvSpPr>
        <dsp:cNvPr id="0" name=""/>
        <dsp:cNvSpPr/>
      </dsp:nvSpPr>
      <dsp:spPr>
        <a:xfrm>
          <a:off x="2641001" y="1332936"/>
          <a:ext cx="2372263" cy="1965600"/>
        </a:xfrm>
        <a:prstGeom prst="upArrowCallout">
          <a:avLst>
            <a:gd name="adj1" fmla="val 50000"/>
            <a:gd name="adj2" fmla="val 20000"/>
            <a:gd name="adj3" fmla="val 20000"/>
            <a:gd name="adj4" fmla="val 100000"/>
          </a:avLst>
        </a:prstGeom>
        <a:solidFill>
          <a:schemeClr val="accent2">
            <a:tint val="40000"/>
            <a:alpha val="90000"/>
            <a:hueOff val="-1471465"/>
            <a:satOff val="-5241"/>
            <a:lumOff val="-632"/>
            <a:alphaOff val="0"/>
          </a:schemeClr>
        </a:solidFill>
        <a:ln w="15875" cap="rnd" cmpd="sng" algn="ctr">
          <a:solidFill>
            <a:schemeClr val="accent2">
              <a:tint val="40000"/>
              <a:alpha val="90000"/>
              <a:hueOff val="-1471465"/>
              <a:satOff val="-5241"/>
              <a:lumOff val="-6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7127" tIns="165100" rIns="187127" bIns="165100" numCol="1" spcCol="1270" anchor="t" anchorCtr="0">
          <a:noAutofit/>
        </a:bodyPr>
        <a:lstStyle/>
        <a:p>
          <a:pPr marL="0" lvl="0" indent="0" algn="l" defTabSz="666750">
            <a:lnSpc>
              <a:spcPct val="90000"/>
            </a:lnSpc>
            <a:spcBef>
              <a:spcPct val="0"/>
            </a:spcBef>
            <a:spcAft>
              <a:spcPct val="35000"/>
            </a:spcAft>
            <a:buNone/>
          </a:pPr>
          <a:r>
            <a:rPr lang="it-IT" sz="1500" kern="1200"/>
            <a:t>Applicazione di quattro filtri per individuare i contorni orizzontali, verticali e diagonali.</a:t>
          </a:r>
        </a:p>
      </dsp:txBody>
      <dsp:txXfrm>
        <a:off x="2641001" y="1726056"/>
        <a:ext cx="2372263" cy="1572480"/>
      </dsp:txXfrm>
    </dsp:sp>
    <dsp:sp modelId="{EED5DD88-A111-4230-9895-FE8BE2F97F36}">
      <dsp:nvSpPr>
        <dsp:cNvPr id="0" name=""/>
        <dsp:cNvSpPr/>
      </dsp:nvSpPr>
      <dsp:spPr>
        <a:xfrm>
          <a:off x="5276850" y="616734"/>
          <a:ext cx="2372263" cy="72"/>
        </a:xfrm>
        <a:prstGeom prst="rect">
          <a:avLst/>
        </a:prstGeom>
        <a:solidFill>
          <a:schemeClr val="accent2">
            <a:tint val="40000"/>
            <a:alpha val="90000"/>
            <a:hueOff val="-1765758"/>
            <a:satOff val="-6290"/>
            <a:lumOff val="-758"/>
            <a:alphaOff val="0"/>
          </a:schemeClr>
        </a:solidFill>
        <a:ln w="15875" cap="rnd" cmpd="sng" algn="ctr">
          <a:solidFill>
            <a:schemeClr val="accent2">
              <a:tint val="40000"/>
              <a:alpha val="90000"/>
              <a:hueOff val="-1765758"/>
              <a:satOff val="-6290"/>
              <a:lumOff val="-758"/>
              <a:alphaOff val="0"/>
            </a:schemeClr>
          </a:solidFill>
          <a:prstDash val="solid"/>
        </a:ln>
        <a:effectLst/>
      </dsp:spPr>
      <dsp:style>
        <a:lnRef idx="2">
          <a:scrgbClr r="0" g="0" b="0"/>
        </a:lnRef>
        <a:fillRef idx="1">
          <a:scrgbClr r="0" g="0" b="0"/>
        </a:fillRef>
        <a:effectRef idx="0">
          <a:scrgbClr r="0" g="0" b="0"/>
        </a:effectRef>
        <a:fontRef idx="minor"/>
      </dsp:style>
    </dsp:sp>
    <dsp:sp modelId="{7188D9E9-66F1-4D4D-AD4B-65E907BA4147}">
      <dsp:nvSpPr>
        <dsp:cNvPr id="0" name=""/>
        <dsp:cNvSpPr/>
      </dsp:nvSpPr>
      <dsp:spPr>
        <a:xfrm>
          <a:off x="7712373" y="528099"/>
          <a:ext cx="121249" cy="228011"/>
        </a:xfrm>
        <a:prstGeom prst="chevron">
          <a:avLst>
            <a:gd name="adj" fmla="val 90000"/>
          </a:avLst>
        </a:prstGeom>
        <a:solidFill>
          <a:schemeClr val="accent2">
            <a:tint val="40000"/>
            <a:alpha val="90000"/>
            <a:hueOff val="-2060051"/>
            <a:satOff val="-7338"/>
            <a:lumOff val="-885"/>
            <a:alphaOff val="0"/>
          </a:schemeClr>
        </a:solidFill>
        <a:ln w="15875" cap="rnd" cmpd="sng" algn="ctr">
          <a:solidFill>
            <a:schemeClr val="accent2">
              <a:tint val="40000"/>
              <a:alpha val="90000"/>
              <a:hueOff val="-2060051"/>
              <a:satOff val="-7338"/>
              <a:lumOff val="-885"/>
              <a:alphaOff val="0"/>
            </a:schemeClr>
          </a:solidFill>
          <a:prstDash val="solid"/>
        </a:ln>
        <a:effectLst/>
      </dsp:spPr>
      <dsp:style>
        <a:lnRef idx="2">
          <a:scrgbClr r="0" g="0" b="0"/>
        </a:lnRef>
        <a:fillRef idx="1">
          <a:scrgbClr r="0" g="0" b="0"/>
        </a:fillRef>
        <a:effectRef idx="0">
          <a:scrgbClr r="0" g="0" b="0"/>
        </a:effectRef>
        <a:fontRef idx="minor"/>
      </dsp:style>
    </dsp:sp>
    <dsp:sp modelId="{6600D57B-4CCD-4F6C-8E0F-B7E69A2D2CCA}">
      <dsp:nvSpPr>
        <dsp:cNvPr id="0" name=""/>
        <dsp:cNvSpPr/>
      </dsp:nvSpPr>
      <dsp:spPr>
        <a:xfrm>
          <a:off x="5912540" y="66329"/>
          <a:ext cx="1100881" cy="1100881"/>
        </a:xfrm>
        <a:prstGeom prst="ellipse">
          <a:avLst/>
        </a:prstGeom>
        <a:solidFill>
          <a:schemeClr val="accent2">
            <a:hueOff val="-2585584"/>
            <a:satOff val="-5847"/>
            <a:lumOff val="-3791"/>
            <a:alphaOff val="0"/>
          </a:schemeClr>
        </a:solidFill>
        <a:ln w="15875" cap="rnd" cmpd="sng" algn="ctr">
          <a:solidFill>
            <a:schemeClr val="accent2">
              <a:hueOff val="-2585584"/>
              <a:satOff val="-5847"/>
              <a:lumOff val="-379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2720" tIns="42720" rIns="42720" bIns="42720" numCol="1" spcCol="1270" anchor="ctr" anchorCtr="0">
          <a:noAutofit/>
        </a:bodyPr>
        <a:lstStyle/>
        <a:p>
          <a:pPr marL="0" lvl="0" indent="0" algn="ctr" defTabSz="2133600">
            <a:lnSpc>
              <a:spcPct val="90000"/>
            </a:lnSpc>
            <a:spcBef>
              <a:spcPct val="0"/>
            </a:spcBef>
            <a:spcAft>
              <a:spcPct val="35000"/>
            </a:spcAft>
            <a:buNone/>
          </a:pPr>
          <a:r>
            <a:rPr lang="it-IT" sz="4800" kern="1200"/>
            <a:t>3</a:t>
          </a:r>
        </a:p>
      </dsp:txBody>
      <dsp:txXfrm>
        <a:off x="6073760" y="227549"/>
        <a:ext cx="778441" cy="778441"/>
      </dsp:txXfrm>
    </dsp:sp>
    <dsp:sp modelId="{5055F56D-EB42-4A7E-AAFB-679D4F2DA0FE}">
      <dsp:nvSpPr>
        <dsp:cNvPr id="0" name=""/>
        <dsp:cNvSpPr/>
      </dsp:nvSpPr>
      <dsp:spPr>
        <a:xfrm>
          <a:off x="5276850" y="1332936"/>
          <a:ext cx="2372263" cy="1965600"/>
        </a:xfrm>
        <a:prstGeom prst="upArrowCallout">
          <a:avLst>
            <a:gd name="adj1" fmla="val 50000"/>
            <a:gd name="adj2" fmla="val 20000"/>
            <a:gd name="adj3" fmla="val 20000"/>
            <a:gd name="adj4" fmla="val 100000"/>
          </a:avLst>
        </a:prstGeom>
        <a:solidFill>
          <a:schemeClr val="accent2">
            <a:tint val="40000"/>
            <a:alpha val="90000"/>
            <a:hueOff val="-2354344"/>
            <a:satOff val="-8386"/>
            <a:lumOff val="-1011"/>
            <a:alphaOff val="0"/>
          </a:schemeClr>
        </a:solidFill>
        <a:ln w="15875" cap="rnd" cmpd="sng" algn="ctr">
          <a:solidFill>
            <a:schemeClr val="accent2">
              <a:tint val="40000"/>
              <a:alpha val="90000"/>
              <a:hueOff val="-2354344"/>
              <a:satOff val="-8386"/>
              <a:lumOff val="-10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7127" tIns="165100" rIns="187127" bIns="165100" numCol="1" spcCol="1270" anchor="t" anchorCtr="0">
          <a:noAutofit/>
        </a:bodyPr>
        <a:lstStyle/>
        <a:p>
          <a:pPr marL="0" lvl="0" indent="0" algn="l" defTabSz="622300">
            <a:lnSpc>
              <a:spcPct val="90000"/>
            </a:lnSpc>
            <a:spcBef>
              <a:spcPct val="0"/>
            </a:spcBef>
            <a:spcAft>
              <a:spcPct val="35000"/>
            </a:spcAft>
            <a:buNone/>
          </a:pPr>
          <a:r>
            <a:rPr lang="it-IT" sz="1400" kern="1200"/>
            <a:t>Soppressione dei non-massimi: solo i massimi locali (derivata del gradiente nulla) vengono considerati.</a:t>
          </a:r>
        </a:p>
      </dsp:txBody>
      <dsp:txXfrm>
        <a:off x="5276850" y="1726056"/>
        <a:ext cx="2372263" cy="1572480"/>
      </dsp:txXfrm>
    </dsp:sp>
    <dsp:sp modelId="{C624E8F8-A2B4-4C26-8566-A232C4C4200D}">
      <dsp:nvSpPr>
        <dsp:cNvPr id="0" name=""/>
        <dsp:cNvSpPr/>
      </dsp:nvSpPr>
      <dsp:spPr>
        <a:xfrm>
          <a:off x="7912698" y="616734"/>
          <a:ext cx="1186131" cy="72"/>
        </a:xfrm>
        <a:prstGeom prst="rect">
          <a:avLst/>
        </a:prstGeom>
        <a:solidFill>
          <a:schemeClr val="accent2">
            <a:tint val="40000"/>
            <a:alpha val="90000"/>
            <a:hueOff val="-2648637"/>
            <a:satOff val="-9434"/>
            <a:lumOff val="-1137"/>
            <a:alphaOff val="0"/>
          </a:schemeClr>
        </a:solidFill>
        <a:ln w="15875" cap="rnd" cmpd="sng" algn="ctr">
          <a:solidFill>
            <a:schemeClr val="accent2">
              <a:tint val="40000"/>
              <a:alpha val="90000"/>
              <a:hueOff val="-2648637"/>
              <a:satOff val="-9434"/>
              <a:lumOff val="-1137"/>
              <a:alphaOff val="0"/>
            </a:schemeClr>
          </a:solidFill>
          <a:prstDash val="solid"/>
        </a:ln>
        <a:effectLst/>
      </dsp:spPr>
      <dsp:style>
        <a:lnRef idx="2">
          <a:scrgbClr r="0" g="0" b="0"/>
        </a:lnRef>
        <a:fillRef idx="1">
          <a:scrgbClr r="0" g="0" b="0"/>
        </a:fillRef>
        <a:effectRef idx="0">
          <a:scrgbClr r="0" g="0" b="0"/>
        </a:effectRef>
        <a:fontRef idx="minor"/>
      </dsp:style>
    </dsp:sp>
    <dsp:sp modelId="{0436E701-BD48-45F0-8A75-992BAFBE394D}">
      <dsp:nvSpPr>
        <dsp:cNvPr id="0" name=""/>
        <dsp:cNvSpPr/>
      </dsp:nvSpPr>
      <dsp:spPr>
        <a:xfrm>
          <a:off x="8548389" y="66329"/>
          <a:ext cx="1100881" cy="1100881"/>
        </a:xfrm>
        <a:prstGeom prst="ellipse">
          <a:avLst/>
        </a:prstGeom>
        <a:solidFill>
          <a:schemeClr val="accent2">
            <a:hueOff val="-3878375"/>
            <a:satOff val="-8771"/>
            <a:lumOff val="-5686"/>
            <a:alphaOff val="0"/>
          </a:schemeClr>
        </a:solidFill>
        <a:ln w="15875" cap="rnd" cmpd="sng" algn="ctr">
          <a:solidFill>
            <a:schemeClr val="accent2">
              <a:hueOff val="-3878375"/>
              <a:satOff val="-8771"/>
              <a:lumOff val="-568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2720" tIns="42720" rIns="42720" bIns="42720" numCol="1" spcCol="1270" anchor="ctr" anchorCtr="0">
          <a:noAutofit/>
        </a:bodyPr>
        <a:lstStyle/>
        <a:p>
          <a:pPr marL="0" lvl="0" indent="0" algn="ctr" defTabSz="2133600">
            <a:lnSpc>
              <a:spcPct val="90000"/>
            </a:lnSpc>
            <a:spcBef>
              <a:spcPct val="0"/>
            </a:spcBef>
            <a:spcAft>
              <a:spcPct val="35000"/>
            </a:spcAft>
            <a:buNone/>
          </a:pPr>
          <a:r>
            <a:rPr lang="it-IT" sz="4800" kern="1200"/>
            <a:t>4</a:t>
          </a:r>
        </a:p>
      </dsp:txBody>
      <dsp:txXfrm>
        <a:off x="8709609" y="227549"/>
        <a:ext cx="778441" cy="778441"/>
      </dsp:txXfrm>
    </dsp:sp>
    <dsp:sp modelId="{35A00CEE-F3D7-4265-ACB9-3745EAAA70DC}">
      <dsp:nvSpPr>
        <dsp:cNvPr id="0" name=""/>
        <dsp:cNvSpPr/>
      </dsp:nvSpPr>
      <dsp:spPr>
        <a:xfrm>
          <a:off x="7912698" y="1332936"/>
          <a:ext cx="2372263" cy="1965600"/>
        </a:xfrm>
        <a:prstGeom prst="upArrowCallout">
          <a:avLst>
            <a:gd name="adj1" fmla="val 50000"/>
            <a:gd name="adj2" fmla="val 20000"/>
            <a:gd name="adj3" fmla="val 20000"/>
            <a:gd name="adj4" fmla="val 100000"/>
          </a:avLst>
        </a:prstGeom>
        <a:solidFill>
          <a:schemeClr val="accent2">
            <a:tint val="40000"/>
            <a:alpha val="90000"/>
            <a:hueOff val="-3237223"/>
            <a:satOff val="-11531"/>
            <a:lumOff val="-1390"/>
            <a:alphaOff val="0"/>
          </a:schemeClr>
        </a:solidFill>
        <a:ln w="15875" cap="rnd" cmpd="sng" algn="ctr">
          <a:solidFill>
            <a:schemeClr val="accent2">
              <a:tint val="40000"/>
              <a:alpha val="90000"/>
              <a:hueOff val="-3237223"/>
              <a:satOff val="-11531"/>
              <a:lumOff val="-13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7127" tIns="165100" rIns="187127" bIns="165100" numCol="1" spcCol="1270" anchor="t" anchorCtr="0">
          <a:noAutofit/>
        </a:bodyPr>
        <a:lstStyle/>
        <a:p>
          <a:pPr marL="0" lvl="0" indent="0" algn="l" defTabSz="533400">
            <a:lnSpc>
              <a:spcPct val="90000"/>
            </a:lnSpc>
            <a:spcBef>
              <a:spcPct val="0"/>
            </a:spcBef>
            <a:spcAft>
              <a:spcPct val="35000"/>
            </a:spcAft>
            <a:buNone/>
          </a:pPr>
          <a:r>
            <a:rPr lang="it-IT" sz="1200" kern="1200"/>
            <a:t>Sogliatura per isteresi sul gradiente: </a:t>
          </a:r>
        </a:p>
        <a:p>
          <a:pPr marL="0" lvl="0" indent="0" algn="l" defTabSz="533400">
            <a:lnSpc>
              <a:spcPct val="90000"/>
            </a:lnSpc>
            <a:spcBef>
              <a:spcPct val="0"/>
            </a:spcBef>
            <a:spcAft>
              <a:spcPct val="35000"/>
            </a:spcAft>
            <a:buNone/>
          </a:pPr>
          <a:r>
            <a:rPr lang="it-IT" sz="1200" b="1" kern="1200"/>
            <a:t>-</a:t>
          </a:r>
          <a:r>
            <a:rPr lang="it-IT" sz="1200" kern="1200"/>
            <a:t> &lt;T1: scartato;</a:t>
          </a:r>
          <a:br>
            <a:rPr lang="it-IT" sz="1200" kern="1200"/>
          </a:br>
          <a:r>
            <a:rPr lang="it-IT" sz="1200" b="1" kern="1200"/>
            <a:t>-</a:t>
          </a:r>
          <a:r>
            <a:rPr lang="it-IT" sz="1200" kern="1200"/>
            <a:t> &gt;T2: accettato;</a:t>
          </a:r>
          <a:br>
            <a:rPr lang="it-IT" sz="1200" kern="1200"/>
          </a:br>
          <a:r>
            <a:rPr lang="it-IT" sz="1200" b="1" kern="1200"/>
            <a:t>-</a:t>
          </a:r>
          <a:r>
            <a:rPr lang="it-IT" sz="1200" kern="1200"/>
            <a:t> T1&lt; p &lt;T2: accettato se contiguo ad uno già accettato;</a:t>
          </a:r>
        </a:p>
      </dsp:txBody>
      <dsp:txXfrm>
        <a:off x="7912698" y="1726056"/>
        <a:ext cx="2372263" cy="157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E7A82-04B4-459B-8D94-023998A1F23F}">
      <dsp:nvSpPr>
        <dsp:cNvPr id="0" name=""/>
        <dsp:cNvSpPr/>
      </dsp:nvSpPr>
      <dsp:spPr>
        <a:xfrm>
          <a:off x="0" y="119579"/>
          <a:ext cx="1914819" cy="3036922"/>
        </a:xfrm>
        <a:prstGeom prst="roundRect">
          <a:avLst>
            <a:gd name="adj" fmla="val 10000"/>
          </a:avLst>
        </a:prstGeom>
        <a:blipFill dpi="0" rotWithShape="1">
          <a:blip xmlns:r="http://schemas.openxmlformats.org/officeDocument/2006/relationships" r:embed="rId1"/>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CC034-D2E0-4358-908E-F5AC062C5D42}">
      <dsp:nvSpPr>
        <dsp:cNvPr id="0" name=""/>
        <dsp:cNvSpPr/>
      </dsp:nvSpPr>
      <dsp:spPr>
        <a:xfrm>
          <a:off x="313185" y="2542026"/>
          <a:ext cx="1914819" cy="14937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Dilate</a:t>
          </a:r>
          <a:endParaRPr lang="it-IT" sz="2200" kern="1200" dirty="0"/>
        </a:p>
        <a:p>
          <a:pPr marL="171450" lvl="1" indent="-171450" algn="l" defTabSz="755650">
            <a:lnSpc>
              <a:spcPct val="90000"/>
            </a:lnSpc>
            <a:spcBef>
              <a:spcPct val="0"/>
            </a:spcBef>
            <a:spcAft>
              <a:spcPct val="15000"/>
            </a:spcAft>
            <a:buChar char="•"/>
          </a:pPr>
          <a:r>
            <a:rPr lang="en-US" sz="1700" kern="1200" dirty="0"/>
            <a:t>Square</a:t>
          </a:r>
          <a:endParaRPr lang="it-IT" sz="1700" kern="1200" dirty="0"/>
        </a:p>
        <a:p>
          <a:pPr marL="171450" lvl="1" indent="-171450" algn="l" defTabSz="755650">
            <a:lnSpc>
              <a:spcPct val="90000"/>
            </a:lnSpc>
            <a:spcBef>
              <a:spcPct val="0"/>
            </a:spcBef>
            <a:spcAft>
              <a:spcPct val="15000"/>
            </a:spcAft>
            <a:buChar char="•"/>
          </a:pPr>
          <a:r>
            <a:rPr lang="en-US" sz="1700" kern="1200" dirty="0"/>
            <a:t>3x3</a:t>
          </a:r>
          <a:endParaRPr lang="it-IT" sz="1700" kern="1200" dirty="0"/>
        </a:p>
      </dsp:txBody>
      <dsp:txXfrm>
        <a:off x="356935" y="2585776"/>
        <a:ext cx="1827319" cy="1406250"/>
      </dsp:txXfrm>
    </dsp:sp>
    <dsp:sp modelId="{61FBDFDF-8B4C-45D9-B181-93C1066C4F19}">
      <dsp:nvSpPr>
        <dsp:cNvPr id="0" name=""/>
        <dsp:cNvSpPr/>
      </dsp:nvSpPr>
      <dsp:spPr>
        <a:xfrm rot="21599206">
          <a:off x="2260291" y="1407648"/>
          <a:ext cx="345472" cy="4601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it-IT" sz="1700" kern="1200" dirty="0"/>
        </a:p>
      </dsp:txBody>
      <dsp:txXfrm>
        <a:off x="2260291" y="1499681"/>
        <a:ext cx="241830" cy="276062"/>
      </dsp:txXfrm>
    </dsp:sp>
    <dsp:sp modelId="{7AF7066F-9D11-422F-BFF0-F43152AA5EDA}">
      <dsp:nvSpPr>
        <dsp:cNvPr id="0" name=""/>
        <dsp:cNvSpPr/>
      </dsp:nvSpPr>
      <dsp:spPr>
        <a:xfrm>
          <a:off x="2901883" y="118909"/>
          <a:ext cx="1914819" cy="3036922"/>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74A48E-E997-43EE-9135-49E24CEE276A}">
      <dsp:nvSpPr>
        <dsp:cNvPr id="0" name=""/>
        <dsp:cNvSpPr/>
      </dsp:nvSpPr>
      <dsp:spPr>
        <a:xfrm>
          <a:off x="3281822" y="2539345"/>
          <a:ext cx="1914819" cy="149643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Close</a:t>
          </a:r>
          <a:endParaRPr lang="it-IT" sz="2200" kern="1200" dirty="0"/>
        </a:p>
        <a:p>
          <a:pPr marL="171450" lvl="1" indent="-171450" algn="l" defTabSz="755650">
            <a:lnSpc>
              <a:spcPct val="90000"/>
            </a:lnSpc>
            <a:spcBef>
              <a:spcPct val="0"/>
            </a:spcBef>
            <a:spcAft>
              <a:spcPct val="15000"/>
            </a:spcAft>
            <a:buChar char="•"/>
          </a:pPr>
          <a:r>
            <a:rPr lang="en-US" sz="1700" kern="1200" dirty="0"/>
            <a:t>Line</a:t>
          </a:r>
          <a:endParaRPr lang="it-IT" sz="1700" kern="1200" dirty="0"/>
        </a:p>
        <a:p>
          <a:pPr marL="171450" lvl="1" indent="-171450" algn="l" defTabSz="755650">
            <a:lnSpc>
              <a:spcPct val="90000"/>
            </a:lnSpc>
            <a:spcBef>
              <a:spcPct val="0"/>
            </a:spcBef>
            <a:spcAft>
              <a:spcPct val="15000"/>
            </a:spcAft>
            <a:buChar char="•"/>
          </a:pPr>
          <a:r>
            <a:rPr lang="en-US" sz="1700" kern="1200" dirty="0"/>
            <a:t>5, 90</a:t>
          </a:r>
          <a:r>
            <a:rPr lang="it-IT" sz="1700" b="0" i="0" kern="1200" dirty="0"/>
            <a:t>°</a:t>
          </a:r>
          <a:endParaRPr lang="it-IT" sz="1700" kern="1200" dirty="0"/>
        </a:p>
        <a:p>
          <a:pPr marL="171450" lvl="1" indent="-171450" algn="l" defTabSz="755650">
            <a:lnSpc>
              <a:spcPct val="90000"/>
            </a:lnSpc>
            <a:spcBef>
              <a:spcPct val="0"/>
            </a:spcBef>
            <a:spcAft>
              <a:spcPct val="15000"/>
            </a:spcAft>
            <a:buChar char="•"/>
          </a:pPr>
          <a:r>
            <a:rPr lang="en-US" sz="1700" kern="1200" dirty="0"/>
            <a:t>5, 0</a:t>
          </a:r>
          <a:r>
            <a:rPr lang="it-IT" sz="1700" b="0" i="0" kern="1200" dirty="0"/>
            <a:t>°</a:t>
          </a:r>
          <a:endParaRPr lang="it-IT" sz="1700" kern="1200" dirty="0"/>
        </a:p>
      </dsp:txBody>
      <dsp:txXfrm>
        <a:off x="3325651" y="2583174"/>
        <a:ext cx="1827161" cy="1408773"/>
      </dsp:txXfrm>
    </dsp:sp>
    <dsp:sp modelId="{9AFCEB6A-BBDB-434A-BE5D-F3DBD3CC4F7C}">
      <dsp:nvSpPr>
        <dsp:cNvPr id="0" name=""/>
        <dsp:cNvSpPr/>
      </dsp:nvSpPr>
      <dsp:spPr>
        <a:xfrm>
          <a:off x="5185538" y="1407318"/>
          <a:ext cx="368836" cy="4601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it-IT" sz="1700" kern="1200" dirty="0"/>
        </a:p>
      </dsp:txBody>
      <dsp:txXfrm>
        <a:off x="5185538" y="1499339"/>
        <a:ext cx="258185" cy="276062"/>
      </dsp:txXfrm>
    </dsp:sp>
    <dsp:sp modelId="{38ECEAF7-2537-4FC2-A662-D3F9498F72A7}">
      <dsp:nvSpPr>
        <dsp:cNvPr id="0" name=""/>
        <dsp:cNvSpPr/>
      </dsp:nvSpPr>
      <dsp:spPr>
        <a:xfrm>
          <a:off x="5870520" y="118909"/>
          <a:ext cx="1914819" cy="3036922"/>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287C3-2E61-42C8-B603-0A0211B70D4F}">
      <dsp:nvSpPr>
        <dsp:cNvPr id="0" name=""/>
        <dsp:cNvSpPr/>
      </dsp:nvSpPr>
      <dsp:spPr>
        <a:xfrm>
          <a:off x="6250460" y="2539345"/>
          <a:ext cx="1914819" cy="149643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Fill</a:t>
          </a:r>
          <a:endParaRPr lang="it-IT" sz="2200" kern="1200" dirty="0"/>
        </a:p>
        <a:p>
          <a:pPr marL="171450" lvl="1" indent="-171450" algn="l" defTabSz="755650">
            <a:lnSpc>
              <a:spcPct val="90000"/>
            </a:lnSpc>
            <a:spcBef>
              <a:spcPct val="0"/>
            </a:spcBef>
            <a:spcAft>
              <a:spcPct val="15000"/>
            </a:spcAft>
            <a:buChar char="•"/>
          </a:pPr>
          <a:r>
            <a:rPr lang="en-US" sz="1700" kern="1200" dirty="0"/>
            <a:t>Holes</a:t>
          </a:r>
          <a:endParaRPr lang="it-IT" sz="1700" kern="1200" dirty="0"/>
        </a:p>
      </dsp:txBody>
      <dsp:txXfrm>
        <a:off x="6294289" y="2583174"/>
        <a:ext cx="1827161" cy="1408773"/>
      </dsp:txXfrm>
    </dsp:sp>
    <dsp:sp modelId="{8DDAB86F-57C3-480F-AC8A-F575AA0D689E}">
      <dsp:nvSpPr>
        <dsp:cNvPr id="0" name=""/>
        <dsp:cNvSpPr/>
      </dsp:nvSpPr>
      <dsp:spPr>
        <a:xfrm>
          <a:off x="8154176" y="1407318"/>
          <a:ext cx="368836" cy="4601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it-IT" sz="1700" kern="1200" dirty="0"/>
        </a:p>
      </dsp:txBody>
      <dsp:txXfrm>
        <a:off x="8154176" y="1499339"/>
        <a:ext cx="258185" cy="276062"/>
      </dsp:txXfrm>
    </dsp:sp>
    <dsp:sp modelId="{48A6FFE3-9D30-46CE-A18B-E8BFF87BA0AD}">
      <dsp:nvSpPr>
        <dsp:cNvPr id="0" name=""/>
        <dsp:cNvSpPr/>
      </dsp:nvSpPr>
      <dsp:spPr>
        <a:xfrm>
          <a:off x="8839158" y="118909"/>
          <a:ext cx="1914819" cy="3036922"/>
        </a:xfrm>
        <a:prstGeom prst="roundRect">
          <a:avLst>
            <a:gd name="adj" fmla="val 10000"/>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526F8-A7E2-438F-8363-02B6570C1A9F}">
      <dsp:nvSpPr>
        <dsp:cNvPr id="0" name=""/>
        <dsp:cNvSpPr/>
      </dsp:nvSpPr>
      <dsp:spPr>
        <a:xfrm>
          <a:off x="9219098" y="2539345"/>
          <a:ext cx="1914819" cy="149643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Open</a:t>
          </a:r>
          <a:endParaRPr lang="it-IT" sz="2200" kern="1200" dirty="0"/>
        </a:p>
        <a:p>
          <a:pPr marL="171450" lvl="1" indent="-171450" algn="l" defTabSz="755650">
            <a:lnSpc>
              <a:spcPct val="90000"/>
            </a:lnSpc>
            <a:spcBef>
              <a:spcPct val="0"/>
            </a:spcBef>
            <a:spcAft>
              <a:spcPct val="15000"/>
            </a:spcAft>
            <a:buChar char="•"/>
          </a:pPr>
          <a:r>
            <a:rPr lang="en-US" sz="1700" kern="1200" dirty="0"/>
            <a:t>Square</a:t>
          </a:r>
          <a:endParaRPr lang="it-IT" sz="1700" kern="1200" dirty="0"/>
        </a:p>
        <a:p>
          <a:pPr marL="171450" lvl="1" indent="-171450" algn="l" defTabSz="755650">
            <a:lnSpc>
              <a:spcPct val="90000"/>
            </a:lnSpc>
            <a:spcBef>
              <a:spcPct val="0"/>
            </a:spcBef>
            <a:spcAft>
              <a:spcPct val="15000"/>
            </a:spcAft>
            <a:buChar char="•"/>
          </a:pPr>
          <a:r>
            <a:rPr lang="en-US" sz="1700" kern="1200" dirty="0"/>
            <a:t>12x12</a:t>
          </a:r>
          <a:endParaRPr lang="it-IT" sz="1700" kern="1200" dirty="0"/>
        </a:p>
      </dsp:txBody>
      <dsp:txXfrm>
        <a:off x="9262927" y="2583174"/>
        <a:ext cx="1827161" cy="14087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E7A82-04B4-459B-8D94-023998A1F23F}">
      <dsp:nvSpPr>
        <dsp:cNvPr id="0" name=""/>
        <dsp:cNvSpPr/>
      </dsp:nvSpPr>
      <dsp:spPr>
        <a:xfrm>
          <a:off x="0" y="119579"/>
          <a:ext cx="1914819" cy="3036922"/>
        </a:xfrm>
        <a:prstGeom prst="roundRect">
          <a:avLst>
            <a:gd name="adj" fmla="val 10000"/>
          </a:avLst>
        </a:prstGeom>
        <a:blipFill dpi="0" rotWithShape="1">
          <a:blip xmlns:r="http://schemas.openxmlformats.org/officeDocument/2006/relationships" r:embed="rId1"/>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CC034-D2E0-4358-908E-F5AC062C5D42}">
      <dsp:nvSpPr>
        <dsp:cNvPr id="0" name=""/>
        <dsp:cNvSpPr/>
      </dsp:nvSpPr>
      <dsp:spPr>
        <a:xfrm>
          <a:off x="313185" y="2542026"/>
          <a:ext cx="1914819" cy="14937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Clear </a:t>
          </a:r>
          <a:endParaRPr lang="it-IT" sz="2700" kern="1200" dirty="0"/>
        </a:p>
        <a:p>
          <a:pPr marL="228600" lvl="1" indent="-228600" algn="l" defTabSz="933450">
            <a:lnSpc>
              <a:spcPct val="90000"/>
            </a:lnSpc>
            <a:spcBef>
              <a:spcPct val="0"/>
            </a:spcBef>
            <a:spcAft>
              <a:spcPct val="15000"/>
            </a:spcAft>
            <a:buChar char="•"/>
          </a:pPr>
          <a:r>
            <a:rPr lang="en-US" sz="2100" kern="1200" dirty="0"/>
            <a:t>Border</a:t>
          </a:r>
          <a:endParaRPr lang="it-IT" sz="2100" kern="1200" dirty="0"/>
        </a:p>
      </dsp:txBody>
      <dsp:txXfrm>
        <a:off x="356935" y="2585776"/>
        <a:ext cx="1827319" cy="1406250"/>
      </dsp:txXfrm>
    </dsp:sp>
    <dsp:sp modelId="{61FBDFDF-8B4C-45D9-B181-93C1066C4F19}">
      <dsp:nvSpPr>
        <dsp:cNvPr id="0" name=""/>
        <dsp:cNvSpPr/>
      </dsp:nvSpPr>
      <dsp:spPr>
        <a:xfrm rot="21599206">
          <a:off x="2260291" y="1407648"/>
          <a:ext cx="345472" cy="4601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t-IT" sz="1900" kern="1200" dirty="0"/>
        </a:p>
      </dsp:txBody>
      <dsp:txXfrm>
        <a:off x="2260291" y="1499681"/>
        <a:ext cx="241830" cy="276062"/>
      </dsp:txXfrm>
    </dsp:sp>
    <dsp:sp modelId="{7AF7066F-9D11-422F-BFF0-F43152AA5EDA}">
      <dsp:nvSpPr>
        <dsp:cNvPr id="0" name=""/>
        <dsp:cNvSpPr/>
      </dsp:nvSpPr>
      <dsp:spPr>
        <a:xfrm>
          <a:off x="2901883" y="118909"/>
          <a:ext cx="1914819" cy="3036922"/>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74A48E-E997-43EE-9135-49E24CEE276A}">
      <dsp:nvSpPr>
        <dsp:cNvPr id="0" name=""/>
        <dsp:cNvSpPr/>
      </dsp:nvSpPr>
      <dsp:spPr>
        <a:xfrm>
          <a:off x="3281822" y="2539345"/>
          <a:ext cx="1914819" cy="149643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Erode</a:t>
          </a:r>
          <a:endParaRPr lang="it-IT" sz="2700" kern="1200" dirty="0"/>
        </a:p>
        <a:p>
          <a:pPr marL="228600" lvl="1" indent="-228600" algn="l" defTabSz="933450">
            <a:lnSpc>
              <a:spcPct val="90000"/>
            </a:lnSpc>
            <a:spcBef>
              <a:spcPct val="0"/>
            </a:spcBef>
            <a:spcAft>
              <a:spcPct val="15000"/>
            </a:spcAft>
            <a:buChar char="•"/>
          </a:pPr>
          <a:r>
            <a:rPr lang="en-US" sz="2100" kern="1200" dirty="0"/>
            <a:t>Diamond</a:t>
          </a:r>
          <a:endParaRPr lang="it-IT" sz="2100" kern="1200" dirty="0"/>
        </a:p>
        <a:p>
          <a:pPr marL="228600" lvl="1" indent="-228600" algn="l" defTabSz="933450">
            <a:lnSpc>
              <a:spcPct val="90000"/>
            </a:lnSpc>
            <a:spcBef>
              <a:spcPct val="0"/>
            </a:spcBef>
            <a:spcAft>
              <a:spcPct val="15000"/>
            </a:spcAft>
            <a:buChar char="•"/>
          </a:pPr>
          <a:r>
            <a:rPr lang="en-US" sz="2100" kern="1200" dirty="0"/>
            <a:t>1</a:t>
          </a:r>
          <a:endParaRPr lang="it-IT" sz="2100" kern="1200" dirty="0"/>
        </a:p>
      </dsp:txBody>
      <dsp:txXfrm>
        <a:off x="3325651" y="2583174"/>
        <a:ext cx="1827161" cy="1408773"/>
      </dsp:txXfrm>
    </dsp:sp>
    <dsp:sp modelId="{9AFCEB6A-BBDB-434A-BE5D-F3DBD3CC4F7C}">
      <dsp:nvSpPr>
        <dsp:cNvPr id="0" name=""/>
        <dsp:cNvSpPr/>
      </dsp:nvSpPr>
      <dsp:spPr>
        <a:xfrm>
          <a:off x="5185538" y="1407318"/>
          <a:ext cx="368836" cy="4601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t-IT" sz="1900" kern="1200" dirty="0"/>
        </a:p>
      </dsp:txBody>
      <dsp:txXfrm>
        <a:off x="5185538" y="1499339"/>
        <a:ext cx="258185" cy="276062"/>
      </dsp:txXfrm>
    </dsp:sp>
    <dsp:sp modelId="{38ECEAF7-2537-4FC2-A662-D3F9498F72A7}">
      <dsp:nvSpPr>
        <dsp:cNvPr id="0" name=""/>
        <dsp:cNvSpPr/>
      </dsp:nvSpPr>
      <dsp:spPr>
        <a:xfrm>
          <a:off x="5870520" y="118909"/>
          <a:ext cx="1914819" cy="3036922"/>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287C3-2E61-42C8-B603-0A0211B70D4F}">
      <dsp:nvSpPr>
        <dsp:cNvPr id="0" name=""/>
        <dsp:cNvSpPr/>
      </dsp:nvSpPr>
      <dsp:spPr>
        <a:xfrm>
          <a:off x="6250460" y="2539345"/>
          <a:ext cx="1914819" cy="149643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Delete</a:t>
          </a:r>
          <a:endParaRPr lang="it-IT" sz="2700" kern="1200" dirty="0"/>
        </a:p>
        <a:p>
          <a:pPr marL="228600" lvl="1" indent="-228600" algn="l" defTabSz="933450">
            <a:lnSpc>
              <a:spcPct val="90000"/>
            </a:lnSpc>
            <a:spcBef>
              <a:spcPct val="0"/>
            </a:spcBef>
            <a:spcAft>
              <a:spcPct val="15000"/>
            </a:spcAft>
            <a:buChar char="•"/>
          </a:pPr>
          <a:r>
            <a:rPr lang="en-US" sz="2100" kern="1200" dirty="0"/>
            <a:t>Area &lt; 1/7</a:t>
          </a:r>
          <a:br>
            <a:rPr lang="en-US" sz="2100" kern="1200" dirty="0"/>
          </a:br>
          <a:r>
            <a:rPr lang="en-US" sz="2100" kern="1200" dirty="0"/>
            <a:t>AreaMax</a:t>
          </a:r>
          <a:endParaRPr lang="it-IT" sz="2100" kern="1200" dirty="0"/>
        </a:p>
      </dsp:txBody>
      <dsp:txXfrm>
        <a:off x="6294289" y="2583174"/>
        <a:ext cx="1827161" cy="1408773"/>
      </dsp:txXfrm>
    </dsp:sp>
    <dsp:sp modelId="{8DDAB86F-57C3-480F-AC8A-F575AA0D689E}">
      <dsp:nvSpPr>
        <dsp:cNvPr id="0" name=""/>
        <dsp:cNvSpPr/>
      </dsp:nvSpPr>
      <dsp:spPr>
        <a:xfrm>
          <a:off x="8154176" y="1407318"/>
          <a:ext cx="368836" cy="4601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t-IT" sz="1900" kern="1200" dirty="0"/>
        </a:p>
      </dsp:txBody>
      <dsp:txXfrm>
        <a:off x="8154176" y="1499339"/>
        <a:ext cx="258185" cy="276062"/>
      </dsp:txXfrm>
    </dsp:sp>
    <dsp:sp modelId="{48A6FFE3-9D30-46CE-A18B-E8BFF87BA0AD}">
      <dsp:nvSpPr>
        <dsp:cNvPr id="0" name=""/>
        <dsp:cNvSpPr/>
      </dsp:nvSpPr>
      <dsp:spPr>
        <a:xfrm>
          <a:off x="8839158" y="118909"/>
          <a:ext cx="1914819" cy="3036922"/>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7966" b="796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526F8-A7E2-438F-8363-02B6570C1A9F}">
      <dsp:nvSpPr>
        <dsp:cNvPr id="0" name=""/>
        <dsp:cNvSpPr/>
      </dsp:nvSpPr>
      <dsp:spPr>
        <a:xfrm>
          <a:off x="9219098" y="2539345"/>
          <a:ext cx="1914819" cy="149643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Labeling</a:t>
          </a:r>
          <a:endParaRPr lang="it-IT" sz="2700" kern="1200" dirty="0"/>
        </a:p>
      </dsp:txBody>
      <dsp:txXfrm>
        <a:off x="9262927" y="2583174"/>
        <a:ext cx="1827161" cy="14087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18121-BECA-46BE-AB63-270461A99166}">
      <dsp:nvSpPr>
        <dsp:cNvPr id="0" name=""/>
        <dsp:cNvSpPr/>
      </dsp:nvSpPr>
      <dsp:spPr>
        <a:xfrm>
          <a:off x="2194674" y="4012659"/>
          <a:ext cx="3782049"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49BEB-FBE1-4857-997C-40E126EE6A82}">
      <dsp:nvSpPr>
        <dsp:cNvPr id="0" name=""/>
        <dsp:cNvSpPr/>
      </dsp:nvSpPr>
      <dsp:spPr>
        <a:xfrm>
          <a:off x="2191952" y="3175219"/>
          <a:ext cx="3195977"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A9B31-2EA1-4EEC-9E46-2B5631EDA5CA}">
      <dsp:nvSpPr>
        <dsp:cNvPr id="0" name=""/>
        <dsp:cNvSpPr/>
      </dsp:nvSpPr>
      <dsp:spPr>
        <a:xfrm>
          <a:off x="2192387" y="2283614"/>
          <a:ext cx="2984454"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A048C-B15D-41B0-9080-57932C67DA36}">
      <dsp:nvSpPr>
        <dsp:cNvPr id="0" name=""/>
        <dsp:cNvSpPr/>
      </dsp:nvSpPr>
      <dsp:spPr>
        <a:xfrm>
          <a:off x="2194829" y="1392008"/>
          <a:ext cx="3195977"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54BA3-B917-4302-ADA0-587C87CBD9C6}">
      <dsp:nvSpPr>
        <dsp:cNvPr id="0" name=""/>
        <dsp:cNvSpPr/>
      </dsp:nvSpPr>
      <dsp:spPr>
        <a:xfrm>
          <a:off x="2194447" y="604446"/>
          <a:ext cx="3782049"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C76452-4B4F-4BF8-ABA1-CC4B799143F6}">
      <dsp:nvSpPr>
        <dsp:cNvPr id="0" name=""/>
        <dsp:cNvSpPr/>
      </dsp:nvSpPr>
      <dsp:spPr>
        <a:xfrm>
          <a:off x="665122" y="418330"/>
          <a:ext cx="3730567" cy="3730567"/>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445" b="-12725"/>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26244E-0F51-4A72-A938-127A017C71B5}">
      <dsp:nvSpPr>
        <dsp:cNvPr id="0" name=""/>
        <dsp:cNvSpPr/>
      </dsp:nvSpPr>
      <dsp:spPr>
        <a:xfrm>
          <a:off x="1336625" y="2399261"/>
          <a:ext cx="2387563" cy="1231087"/>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it-IT" sz="6500" kern="1200" dirty="0"/>
        </a:p>
      </dsp:txBody>
      <dsp:txXfrm>
        <a:off x="1336625" y="2399261"/>
        <a:ext cx="2387563" cy="1231087"/>
      </dsp:txXfrm>
    </dsp:sp>
    <dsp:sp modelId="{6E76353F-F066-490F-B0DE-4377A7E18F4F}">
      <dsp:nvSpPr>
        <dsp:cNvPr id="0" name=""/>
        <dsp:cNvSpPr/>
      </dsp:nvSpPr>
      <dsp:spPr>
        <a:xfrm>
          <a:off x="5976704" y="268692"/>
          <a:ext cx="671502" cy="671502"/>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111" t="1750" r="7111" b="175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48AD9C-32E6-4664-A7FB-E5DF75AEF1ED}">
      <dsp:nvSpPr>
        <dsp:cNvPr id="0" name=""/>
        <dsp:cNvSpPr/>
      </dsp:nvSpPr>
      <dsp:spPr>
        <a:xfrm>
          <a:off x="6648207" y="418330"/>
          <a:ext cx="147805" cy="67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0" rIns="179070" bIns="0" numCol="1" spcCol="1270" anchor="ctr" anchorCtr="0">
          <a:noAutofit/>
        </a:bodyPr>
        <a:lstStyle/>
        <a:p>
          <a:pPr marL="0" lvl="0" indent="0" algn="l" defTabSz="2089150">
            <a:lnSpc>
              <a:spcPct val="90000"/>
            </a:lnSpc>
            <a:spcBef>
              <a:spcPct val="0"/>
            </a:spcBef>
            <a:spcAft>
              <a:spcPct val="35000"/>
            </a:spcAft>
            <a:buNone/>
          </a:pPr>
          <a:r>
            <a:rPr lang="en-US" sz="4700" kern="1200" dirty="0"/>
            <a:t> </a:t>
          </a:r>
          <a:endParaRPr lang="it-IT" sz="4700" kern="1200" dirty="0"/>
        </a:p>
      </dsp:txBody>
      <dsp:txXfrm>
        <a:off x="6648207" y="418330"/>
        <a:ext cx="147805" cy="671502"/>
      </dsp:txXfrm>
    </dsp:sp>
    <dsp:sp modelId="{CAD80D8C-01AC-449F-8CC6-A84928367D6D}">
      <dsp:nvSpPr>
        <dsp:cNvPr id="0" name=""/>
        <dsp:cNvSpPr/>
      </dsp:nvSpPr>
      <dsp:spPr>
        <a:xfrm>
          <a:off x="5390632" y="1056257"/>
          <a:ext cx="671502" cy="671502"/>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111" t="4431" r="7111" b="4431"/>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FEE56-323D-402D-A887-D9037D14ADCC}">
      <dsp:nvSpPr>
        <dsp:cNvPr id="0" name=""/>
        <dsp:cNvSpPr/>
      </dsp:nvSpPr>
      <dsp:spPr>
        <a:xfrm>
          <a:off x="6062134" y="1056257"/>
          <a:ext cx="206412" cy="67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0" rIns="179070" bIns="0" numCol="1" spcCol="1270" anchor="ctr" anchorCtr="0">
          <a:noAutofit/>
        </a:bodyPr>
        <a:lstStyle/>
        <a:p>
          <a:pPr marL="0" lvl="0" indent="0" algn="l" defTabSz="2089150">
            <a:lnSpc>
              <a:spcPct val="90000"/>
            </a:lnSpc>
            <a:spcBef>
              <a:spcPct val="0"/>
            </a:spcBef>
            <a:spcAft>
              <a:spcPct val="35000"/>
            </a:spcAft>
            <a:buNone/>
          </a:pPr>
          <a:endParaRPr lang="it-IT" sz="4700" kern="1200" dirty="0"/>
        </a:p>
      </dsp:txBody>
      <dsp:txXfrm>
        <a:off x="6062134" y="1056257"/>
        <a:ext cx="206412" cy="671502"/>
      </dsp:txXfrm>
    </dsp:sp>
    <dsp:sp modelId="{DB9D59D4-648B-47F4-8559-F5BCD9638729}">
      <dsp:nvSpPr>
        <dsp:cNvPr id="0" name=""/>
        <dsp:cNvSpPr/>
      </dsp:nvSpPr>
      <dsp:spPr>
        <a:xfrm>
          <a:off x="5179109" y="1947862"/>
          <a:ext cx="671502" cy="671502"/>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4431" t="7111" r="4431" b="7111"/>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29AB63-3CE7-472C-8C27-B65D7387AB9A}">
      <dsp:nvSpPr>
        <dsp:cNvPr id="0" name=""/>
        <dsp:cNvSpPr/>
      </dsp:nvSpPr>
      <dsp:spPr>
        <a:xfrm>
          <a:off x="5850611" y="1947862"/>
          <a:ext cx="227564" cy="67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0" rIns="179070" bIns="0" numCol="1" spcCol="1270" anchor="ctr" anchorCtr="0">
          <a:noAutofit/>
        </a:bodyPr>
        <a:lstStyle/>
        <a:p>
          <a:pPr marL="0" lvl="0" indent="0" algn="l" defTabSz="2089150">
            <a:lnSpc>
              <a:spcPct val="90000"/>
            </a:lnSpc>
            <a:spcBef>
              <a:spcPct val="0"/>
            </a:spcBef>
            <a:spcAft>
              <a:spcPct val="35000"/>
            </a:spcAft>
            <a:buNone/>
          </a:pPr>
          <a:r>
            <a:rPr lang="en-US" sz="4700" kern="1200" dirty="0"/>
            <a:t> </a:t>
          </a:r>
          <a:endParaRPr lang="it-IT" sz="4700" kern="1200" dirty="0"/>
        </a:p>
      </dsp:txBody>
      <dsp:txXfrm>
        <a:off x="5850611" y="1947862"/>
        <a:ext cx="227564" cy="671502"/>
      </dsp:txXfrm>
    </dsp:sp>
    <dsp:sp modelId="{16E26221-1D72-4C43-B2E0-5020FED708EE}">
      <dsp:nvSpPr>
        <dsp:cNvPr id="0" name=""/>
        <dsp:cNvSpPr/>
      </dsp:nvSpPr>
      <dsp:spPr>
        <a:xfrm>
          <a:off x="5390632" y="2839468"/>
          <a:ext cx="671502" cy="671502"/>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4431" t="12472" r="4431" b="12472"/>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0F156-10F3-48C2-9C1A-758F77E932CE}">
      <dsp:nvSpPr>
        <dsp:cNvPr id="0" name=""/>
        <dsp:cNvSpPr/>
      </dsp:nvSpPr>
      <dsp:spPr>
        <a:xfrm>
          <a:off x="6062134" y="2839468"/>
          <a:ext cx="206412" cy="67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0" rIns="179070" bIns="0" numCol="1" spcCol="1270" anchor="ctr" anchorCtr="0">
          <a:noAutofit/>
        </a:bodyPr>
        <a:lstStyle/>
        <a:p>
          <a:pPr marL="0" lvl="0" indent="0" algn="l" defTabSz="2089150">
            <a:lnSpc>
              <a:spcPct val="90000"/>
            </a:lnSpc>
            <a:spcBef>
              <a:spcPct val="0"/>
            </a:spcBef>
            <a:spcAft>
              <a:spcPct val="35000"/>
            </a:spcAft>
            <a:buNone/>
          </a:pPr>
          <a:endParaRPr lang="it-IT" sz="4700" kern="1200" dirty="0"/>
        </a:p>
      </dsp:txBody>
      <dsp:txXfrm>
        <a:off x="6062134" y="2839468"/>
        <a:ext cx="206412" cy="671502"/>
      </dsp:txXfrm>
    </dsp:sp>
    <dsp:sp modelId="{11438D1F-60C4-4152-949C-00552BFE1E23}">
      <dsp:nvSpPr>
        <dsp:cNvPr id="0" name=""/>
        <dsp:cNvSpPr/>
      </dsp:nvSpPr>
      <dsp:spPr>
        <a:xfrm>
          <a:off x="5976704" y="3676912"/>
          <a:ext cx="671502" cy="671502"/>
        </a:xfrm>
        <a:prstGeom prst="round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111" t="7111" r="7111" b="7111"/>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387B3C-8003-40AE-A2B2-E31D83CF0836}">
      <dsp:nvSpPr>
        <dsp:cNvPr id="0" name=""/>
        <dsp:cNvSpPr/>
      </dsp:nvSpPr>
      <dsp:spPr>
        <a:xfrm>
          <a:off x="6648207" y="3477395"/>
          <a:ext cx="147805" cy="67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0" rIns="179070" bIns="0" numCol="1" spcCol="1270" anchor="ctr" anchorCtr="0">
          <a:noAutofit/>
        </a:bodyPr>
        <a:lstStyle/>
        <a:p>
          <a:pPr marL="0" lvl="0" indent="0" algn="l" defTabSz="2089150">
            <a:lnSpc>
              <a:spcPct val="90000"/>
            </a:lnSpc>
            <a:spcBef>
              <a:spcPct val="0"/>
            </a:spcBef>
            <a:spcAft>
              <a:spcPct val="35000"/>
            </a:spcAft>
            <a:buNone/>
          </a:pPr>
          <a:r>
            <a:rPr lang="en-US" sz="4700" kern="1200" dirty="0"/>
            <a:t> </a:t>
          </a:r>
          <a:endParaRPr lang="it-IT" sz="4700" kern="1200" dirty="0"/>
        </a:p>
      </dsp:txBody>
      <dsp:txXfrm>
        <a:off x="6648207" y="3477395"/>
        <a:ext cx="147805" cy="6715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31E01-7768-4F56-98E4-C71A305434C5}">
      <dsp:nvSpPr>
        <dsp:cNvPr id="0" name=""/>
        <dsp:cNvSpPr/>
      </dsp:nvSpPr>
      <dsp:spPr>
        <a:xfrm>
          <a:off x="3097" y="338280"/>
          <a:ext cx="2457163" cy="1965730"/>
        </a:xfrm>
        <a:prstGeom prst="rect">
          <a:avLst/>
        </a:prstGeom>
        <a:blipFill dpi="0" rotWithShape="1">
          <a:blip xmlns:r="http://schemas.openxmlformats.org/officeDocument/2006/relationships" r:embed="rId1"/>
          <a:srcRect/>
          <a:stretch>
            <a:fillRect l="842" r="842"/>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93C65D-4A00-49B5-BFEA-B1518A43A0D1}">
      <dsp:nvSpPr>
        <dsp:cNvPr id="0" name=""/>
        <dsp:cNvSpPr/>
      </dsp:nvSpPr>
      <dsp:spPr>
        <a:xfrm>
          <a:off x="224241" y="2107438"/>
          <a:ext cx="2186875" cy="688005"/>
        </a:xfrm>
        <a:prstGeom prst="wedgeRectCallout">
          <a:avLst>
            <a:gd name="adj1" fmla="val 20250"/>
            <a:gd name="adj2" fmla="val -607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fagioli</a:t>
          </a:r>
          <a:endParaRPr lang="it-IT" sz="3100" kern="1200" dirty="0"/>
        </a:p>
      </dsp:txBody>
      <dsp:txXfrm>
        <a:off x="224241" y="2107438"/>
        <a:ext cx="2186875" cy="688005"/>
      </dsp:txXfrm>
    </dsp:sp>
    <dsp:sp modelId="{94F378EF-9232-4D06-BFB9-7868308AA8EC}">
      <dsp:nvSpPr>
        <dsp:cNvPr id="0" name=""/>
        <dsp:cNvSpPr/>
      </dsp:nvSpPr>
      <dsp:spPr>
        <a:xfrm>
          <a:off x="2705977" y="338280"/>
          <a:ext cx="2457163" cy="1965730"/>
        </a:xfrm>
        <a:prstGeom prst="rect">
          <a:avLst/>
        </a:prstGeom>
        <a:blipFill dpi="0" rotWithShape="1">
          <a:blip xmlns:r="http://schemas.openxmlformats.org/officeDocument/2006/relationships" r:embed="rId2"/>
          <a:srcRect/>
          <a:stretch>
            <a:fillRect l="13125" r="13125"/>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00E34B-D2E7-4891-A97B-93213B004FF3}">
      <dsp:nvSpPr>
        <dsp:cNvPr id="0" name=""/>
        <dsp:cNvSpPr/>
      </dsp:nvSpPr>
      <dsp:spPr>
        <a:xfrm>
          <a:off x="2927121" y="2107438"/>
          <a:ext cx="2186875" cy="688005"/>
        </a:xfrm>
        <a:prstGeom prst="wedgeRectCallout">
          <a:avLst>
            <a:gd name="adj1" fmla="val 20250"/>
            <a:gd name="adj2" fmla="val -607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limone</a:t>
          </a:r>
          <a:endParaRPr lang="it-IT" sz="3100" kern="1200" dirty="0"/>
        </a:p>
      </dsp:txBody>
      <dsp:txXfrm>
        <a:off x="2927121" y="2107438"/>
        <a:ext cx="2186875" cy="688005"/>
      </dsp:txXfrm>
    </dsp:sp>
    <dsp:sp modelId="{FF003600-1CB3-48F1-9770-753FE5B93BF7}">
      <dsp:nvSpPr>
        <dsp:cNvPr id="0" name=""/>
        <dsp:cNvSpPr/>
      </dsp:nvSpPr>
      <dsp:spPr>
        <a:xfrm>
          <a:off x="5408857" y="338280"/>
          <a:ext cx="2457163" cy="196573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2700" r="127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207A55-4053-4AE2-86CD-61AF01756A63}">
      <dsp:nvSpPr>
        <dsp:cNvPr id="0" name=""/>
        <dsp:cNvSpPr/>
      </dsp:nvSpPr>
      <dsp:spPr>
        <a:xfrm>
          <a:off x="5630001" y="2107438"/>
          <a:ext cx="2186875" cy="688005"/>
        </a:xfrm>
        <a:prstGeom prst="wedgeRectCallout">
          <a:avLst>
            <a:gd name="adj1" fmla="val 20250"/>
            <a:gd name="adj2" fmla="val -607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arancia</a:t>
          </a:r>
          <a:endParaRPr lang="it-IT" sz="3100" kern="1200" dirty="0"/>
        </a:p>
      </dsp:txBody>
      <dsp:txXfrm>
        <a:off x="5630001" y="2107438"/>
        <a:ext cx="2186875" cy="688005"/>
      </dsp:txXfrm>
    </dsp:sp>
    <dsp:sp modelId="{9FABA480-DC60-4107-94CB-985C00114F96}">
      <dsp:nvSpPr>
        <dsp:cNvPr id="0" name=""/>
        <dsp:cNvSpPr/>
      </dsp:nvSpPr>
      <dsp:spPr>
        <a:xfrm>
          <a:off x="8111737" y="338280"/>
          <a:ext cx="2457163" cy="1965730"/>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1472" r="11472"/>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65B702-9CE9-4EEE-9A3F-39634079A75B}">
      <dsp:nvSpPr>
        <dsp:cNvPr id="0" name=""/>
        <dsp:cNvSpPr/>
      </dsp:nvSpPr>
      <dsp:spPr>
        <a:xfrm>
          <a:off x="8332881" y="2107438"/>
          <a:ext cx="2186875" cy="688005"/>
        </a:xfrm>
        <a:prstGeom prst="wedgeRectCallout">
          <a:avLst>
            <a:gd name="adj1" fmla="val 20250"/>
            <a:gd name="adj2" fmla="val -607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mela</a:t>
          </a:r>
          <a:endParaRPr lang="it-IT" sz="3100" kern="1200" dirty="0"/>
        </a:p>
      </dsp:txBody>
      <dsp:txXfrm>
        <a:off x="8332881" y="2107438"/>
        <a:ext cx="2186875" cy="6880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dirty="0"/>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8C79C5D-2A6F-F04D-97DA-BEF2467B64E4}"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Modifica gli stili del testo dello schema</a:t>
            </a:r>
          </a:p>
        </p:txBody>
      </p:sp>
      <p:sp>
        <p:nvSpPr>
          <p:cNvPr id="4" name="Date Placeholder 3"/>
          <p:cNvSpPr>
            <a:spLocks noGrp="1"/>
          </p:cNvSpPr>
          <p:nvPr>
            <p:ph type="dt" sz="half" idx="10"/>
          </p:nvPr>
        </p:nvSpPr>
        <p:spPr/>
        <p:txBody>
          <a:bodyPr/>
          <a:lstStyle/>
          <a:p>
            <a:fld id="{8DFA1846-DA80-1C48-A609-854EA85C59AD}"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Modifica gli stili del testo dello schema</a:t>
            </a:r>
          </a:p>
        </p:txBody>
      </p:sp>
      <p:sp>
        <p:nvSpPr>
          <p:cNvPr id="2" name="Date Placeholder 1"/>
          <p:cNvSpPr>
            <a:spLocks noGrp="1"/>
          </p:cNvSpPr>
          <p:nvPr>
            <p:ph type="dt" sz="half" idx="10"/>
          </p:nvPr>
        </p:nvSpPr>
        <p:spPr/>
        <p:txBody>
          <a:bodyPr/>
          <a:lstStyle/>
          <a:p>
            <a:fld id="{FBF54567-0DE4-3F47-BF90-CB84690072F9}" type="datetimeFigureOut">
              <a:rPr lang="en-US" dirty="0"/>
              <a:pPr/>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DFA1846-DA80-1C48-A609-854EA85C59AD}" type="datetimeFigureOut">
              <a:rPr lang="en-US" dirty="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0DF5E60-9974-AC48-9591-99C2BB44B7CF}" type="datetimeFigureOut">
              <a:rPr lang="en-US" dirty="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dirty="0"/>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24.svg"/><Relationship Id="rId18" Type="http://schemas.openxmlformats.org/officeDocument/2006/relationships/image" Target="../media/image69.png"/><Relationship Id="rId3" Type="http://schemas.openxmlformats.org/officeDocument/2006/relationships/image" Target="../media/image63.svg"/><Relationship Id="rId7" Type="http://schemas.openxmlformats.org/officeDocument/2006/relationships/image" Target="../media/image64.svg"/><Relationship Id="rId12" Type="http://schemas.openxmlformats.org/officeDocument/2006/relationships/image" Target="../media/image23.png"/><Relationship Id="rId17" Type="http://schemas.openxmlformats.org/officeDocument/2006/relationships/image" Target="../media/image68.svg"/><Relationship Id="rId2" Type="http://schemas.openxmlformats.org/officeDocument/2006/relationships/image" Target="../media/image13.png"/><Relationship Id="rId16"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7.jpg"/><Relationship Id="rId10" Type="http://schemas.openxmlformats.org/officeDocument/2006/relationships/image" Target="../media/image21.png"/><Relationship Id="rId19" Type="http://schemas.openxmlformats.org/officeDocument/2006/relationships/image" Target="../media/image70.svg"/><Relationship Id="rId4" Type="http://schemas.openxmlformats.org/officeDocument/2006/relationships/image" Target="../media/image15.png"/><Relationship Id="rId9" Type="http://schemas.openxmlformats.org/officeDocument/2006/relationships/image" Target="../media/image66.svg"/><Relationship Id="rId1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sv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3.jpg"/><Relationship Id="rId3" Type="http://schemas.openxmlformats.org/officeDocument/2006/relationships/image" Target="../media/image43.jpg"/><Relationship Id="rId7" Type="http://schemas.openxmlformats.org/officeDocument/2006/relationships/image" Target="../media/image82.svg"/><Relationship Id="rId2" Type="http://schemas.openxmlformats.org/officeDocument/2006/relationships/image" Target="../media/image78.jp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jpg"/></Relationships>
</file>

<file path=ppt/slides/_rels/slide25.xml.rels><?xml version="1.0" encoding="UTF-8" standalone="yes"?>
<Relationships xmlns="http://schemas.openxmlformats.org/package/2006/relationships"><Relationship Id="rId3" Type="http://schemas.openxmlformats.org/officeDocument/2006/relationships/image" Target="../media/image86.sv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svg"/><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jp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CC123-B11B-470C-A9CE-BA3517AC3554}"/>
              </a:ext>
            </a:extLst>
          </p:cNvPr>
          <p:cNvSpPr>
            <a:spLocks noGrp="1"/>
          </p:cNvSpPr>
          <p:nvPr>
            <p:ph type="ctrTitle"/>
          </p:nvPr>
        </p:nvSpPr>
        <p:spPr/>
        <p:txBody>
          <a:bodyPr/>
          <a:lstStyle/>
          <a:p>
            <a:r>
              <a:rPr lang="en-US" dirty="0"/>
              <a:t>SMART CHECKOUT	</a:t>
            </a:r>
            <a:endParaRPr lang="it-IT" dirty="0"/>
          </a:p>
        </p:txBody>
      </p:sp>
      <p:sp>
        <p:nvSpPr>
          <p:cNvPr id="3" name="Sottotitolo 2">
            <a:extLst>
              <a:ext uri="{FF2B5EF4-FFF2-40B4-BE49-F238E27FC236}">
                <a16:creationId xmlns:a16="http://schemas.microsoft.com/office/drawing/2014/main" id="{086D0104-B387-4896-9689-FB10478F5B8E}"/>
              </a:ext>
            </a:extLst>
          </p:cNvPr>
          <p:cNvSpPr>
            <a:spLocks noGrp="1"/>
          </p:cNvSpPr>
          <p:nvPr>
            <p:ph type="subTitle" idx="1"/>
          </p:nvPr>
        </p:nvSpPr>
        <p:spPr>
          <a:xfrm>
            <a:off x="810001" y="5280846"/>
            <a:ext cx="10572000" cy="1344397"/>
          </a:xfrm>
        </p:spPr>
        <p:txBody>
          <a:bodyPr>
            <a:normAutofit/>
          </a:bodyPr>
          <a:lstStyle/>
          <a:p>
            <a:r>
              <a:rPr lang="en-US" dirty="0"/>
              <a:t>Federico </a:t>
            </a:r>
            <a:r>
              <a:rPr lang="en-US"/>
              <a:t>Scaramelli </a:t>
            </a:r>
          </a:p>
          <a:p>
            <a:r>
              <a:rPr lang="it-IT"/>
              <a:t>Università</a:t>
            </a:r>
            <a:r>
              <a:rPr lang="en-US"/>
              <a:t> </a:t>
            </a:r>
            <a:r>
              <a:rPr lang="en-US" dirty="0"/>
              <a:t>degli Studi di </a:t>
            </a:r>
            <a:r>
              <a:rPr lang="en-US"/>
              <a:t>Milano Bicocca</a:t>
            </a:r>
          </a:p>
          <a:p>
            <a:r>
              <a:rPr lang="en-US"/>
              <a:t>A.A. 2018/19 – Prova pratica di Elaborazione delle Immagini</a:t>
            </a:r>
            <a:endParaRPr lang="it-IT" dirty="0"/>
          </a:p>
        </p:txBody>
      </p:sp>
    </p:spTree>
    <p:extLst>
      <p:ext uri="{BB962C8B-B14F-4D97-AF65-F5344CB8AC3E}">
        <p14:creationId xmlns:p14="http://schemas.microsoft.com/office/powerpoint/2010/main" val="1929203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35" name="Group 3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331" y="4525094"/>
            <a:ext cx="12203151" cy="2344057"/>
            <a:chOff x="0" y="4525094"/>
            <a:chExt cx="12203151" cy="2344057"/>
          </a:xfrm>
        </p:grpSpPr>
        <p:sp>
          <p:nvSpPr>
            <p:cNvPr id="3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3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09840D8E-0A11-495C-BB38-A44B64CDC6D4}"/>
              </a:ext>
            </a:extLst>
          </p:cNvPr>
          <p:cNvSpPr>
            <a:spLocks noGrp="1"/>
          </p:cNvSpPr>
          <p:nvPr>
            <p:ph type="title"/>
          </p:nvPr>
        </p:nvSpPr>
        <p:spPr>
          <a:xfrm>
            <a:off x="810000" y="4656734"/>
            <a:ext cx="10572000" cy="779529"/>
          </a:xfrm>
          <a:effectLst/>
        </p:spPr>
        <p:txBody>
          <a:bodyPr vert="horz" lIns="91440" tIns="45720" rIns="91440" bIns="45720" rtlCol="0" anchor="b">
            <a:normAutofit/>
          </a:bodyPr>
          <a:lstStyle/>
          <a:p>
            <a:r>
              <a:rPr lang="en-US">
                <a:solidFill>
                  <a:schemeClr val="tx1"/>
                </a:solidFill>
              </a:rPr>
              <a:t>Segmentazione</a:t>
            </a:r>
            <a:endParaRPr lang="en-US" dirty="0">
              <a:solidFill>
                <a:schemeClr val="tx1"/>
              </a:solidFill>
            </a:endParaRPr>
          </a:p>
        </p:txBody>
      </p:sp>
      <p:sp>
        <p:nvSpPr>
          <p:cNvPr id="3" name="Segnaposto contenuto 2">
            <a:extLst>
              <a:ext uri="{FF2B5EF4-FFF2-40B4-BE49-F238E27FC236}">
                <a16:creationId xmlns:a16="http://schemas.microsoft.com/office/drawing/2014/main" id="{91DB22B5-FEF9-48D7-860D-92DB9E97F0B2}"/>
              </a:ext>
            </a:extLst>
          </p:cNvPr>
          <p:cNvSpPr>
            <a:spLocks noGrp="1"/>
          </p:cNvSpPr>
          <p:nvPr>
            <p:ph idx="1"/>
          </p:nvPr>
        </p:nvSpPr>
        <p:spPr>
          <a:xfrm>
            <a:off x="810000" y="5433311"/>
            <a:ext cx="10572000" cy="1189075"/>
          </a:xfrm>
          <a:effectLst/>
        </p:spPr>
        <p:txBody>
          <a:bodyPr vert="horz" lIns="91440" tIns="45720" rIns="91440" bIns="45720" rtlCol="0" anchor="t">
            <a:normAutofit/>
          </a:bodyPr>
          <a:lstStyle/>
          <a:p>
            <a:pPr marL="0" indent="0">
              <a:buNone/>
            </a:pPr>
            <a:r>
              <a:rPr lang="en-US" dirty="0"/>
              <a:t>Algoritmo di Canny per la rilevazione degli edge.</a:t>
            </a:r>
          </a:p>
          <a:p>
            <a:pPr marL="0" indent="0">
              <a:buNone/>
            </a:pPr>
            <a:r>
              <a:rPr lang="en-US" dirty="0"/>
              <a:t>Threshold calcolato automaticamente dall’algoritmo.</a:t>
            </a:r>
          </a:p>
          <a:p>
            <a:pPr marL="0" indent="0">
              <a:buNone/>
            </a:pPr>
            <a:r>
              <a:rPr lang="en-US" dirty="0"/>
              <a:t>Sogliatura per isteresi e alta precisione.</a:t>
            </a:r>
          </a:p>
        </p:txBody>
      </p:sp>
      <p:pic>
        <p:nvPicPr>
          <p:cNvPr id="10" name="Immagine 9">
            <a:extLst>
              <a:ext uri="{FF2B5EF4-FFF2-40B4-BE49-F238E27FC236}">
                <a16:creationId xmlns:a16="http://schemas.microsoft.com/office/drawing/2014/main" id="{C28186E7-34F9-484B-8001-B430A78BBD69}"/>
              </a:ext>
            </a:extLst>
          </p:cNvPr>
          <p:cNvPicPr>
            <a:picLocks noChangeAspect="1"/>
          </p:cNvPicPr>
          <p:nvPr/>
        </p:nvPicPr>
        <p:blipFill>
          <a:blip r:embed="rId2"/>
          <a:stretch>
            <a:fillRect/>
          </a:stretch>
        </p:blipFill>
        <p:spPr>
          <a:xfrm>
            <a:off x="9021350" y="629500"/>
            <a:ext cx="2606041" cy="3474721"/>
          </a:xfrm>
          <a:prstGeom prst="roundRect">
            <a:avLst>
              <a:gd name="adj" fmla="val 3876"/>
            </a:avLst>
          </a:prstGeom>
          <a:ln>
            <a:solidFill>
              <a:schemeClr val="accent1"/>
            </a:solidFill>
          </a:ln>
          <a:effectLst/>
        </p:spPr>
      </p:pic>
      <p:pic>
        <p:nvPicPr>
          <p:cNvPr id="26" name="Immagine 25" descr="Immagine che contiene interni&#10;&#10;Descrizione generata automaticamente">
            <a:extLst>
              <a:ext uri="{FF2B5EF4-FFF2-40B4-BE49-F238E27FC236}">
                <a16:creationId xmlns:a16="http://schemas.microsoft.com/office/drawing/2014/main" id="{16BAACB4-E603-4550-9774-EC4781BABD8E}"/>
              </a:ext>
            </a:extLst>
          </p:cNvPr>
          <p:cNvPicPr>
            <a:picLocks noChangeAspect="1"/>
          </p:cNvPicPr>
          <p:nvPr/>
        </p:nvPicPr>
        <p:blipFill>
          <a:blip r:embed="rId3"/>
          <a:stretch>
            <a:fillRect/>
          </a:stretch>
        </p:blipFill>
        <p:spPr>
          <a:xfrm>
            <a:off x="489540" y="629500"/>
            <a:ext cx="2606041" cy="3474721"/>
          </a:xfrm>
          <a:prstGeom prst="roundRect">
            <a:avLst>
              <a:gd name="adj" fmla="val 3876"/>
            </a:avLst>
          </a:prstGeom>
          <a:ln>
            <a:solidFill>
              <a:schemeClr val="accent1"/>
            </a:solidFill>
          </a:ln>
          <a:effectLst/>
        </p:spPr>
      </p:pic>
      <p:pic>
        <p:nvPicPr>
          <p:cNvPr id="12" name="Immagine 11" descr="Immagine che contiene interni, tavolo, sedendo&#10;&#10;Descrizione generata automaticamente">
            <a:extLst>
              <a:ext uri="{FF2B5EF4-FFF2-40B4-BE49-F238E27FC236}">
                <a16:creationId xmlns:a16="http://schemas.microsoft.com/office/drawing/2014/main" id="{85D660B4-0C1D-470F-944F-AE4727BD8DE8}"/>
              </a:ext>
            </a:extLst>
          </p:cNvPr>
          <p:cNvPicPr>
            <a:picLocks noChangeAspect="1"/>
          </p:cNvPicPr>
          <p:nvPr/>
        </p:nvPicPr>
        <p:blipFill rotWithShape="1">
          <a:blip r:embed="rId4"/>
          <a:srcRect r="61731"/>
          <a:stretch/>
        </p:blipFill>
        <p:spPr>
          <a:xfrm>
            <a:off x="9019530" y="629499"/>
            <a:ext cx="997306" cy="3474722"/>
          </a:xfrm>
          <a:prstGeom prst="roundRect">
            <a:avLst>
              <a:gd name="adj" fmla="val 3876"/>
            </a:avLst>
          </a:prstGeom>
          <a:ln>
            <a:solidFill>
              <a:schemeClr val="accent1"/>
            </a:solidFill>
          </a:ln>
          <a:effectLst/>
        </p:spPr>
      </p:pic>
      <p:pic>
        <p:nvPicPr>
          <p:cNvPr id="42" name="Immagine 41" descr="Immagine che contiene interni&#10;&#10;Descrizione generata automaticamente">
            <a:extLst>
              <a:ext uri="{FF2B5EF4-FFF2-40B4-BE49-F238E27FC236}">
                <a16:creationId xmlns:a16="http://schemas.microsoft.com/office/drawing/2014/main" id="{AA87D11D-A3B5-4352-B77F-ABD2A36803EA}"/>
              </a:ext>
            </a:extLst>
          </p:cNvPr>
          <p:cNvPicPr>
            <a:picLocks noChangeAspect="1"/>
          </p:cNvPicPr>
          <p:nvPr/>
        </p:nvPicPr>
        <p:blipFill>
          <a:blip r:embed="rId3"/>
          <a:stretch>
            <a:fillRect/>
          </a:stretch>
        </p:blipFill>
        <p:spPr>
          <a:xfrm>
            <a:off x="3203719" y="629500"/>
            <a:ext cx="2606041" cy="3474721"/>
          </a:xfrm>
          <a:prstGeom prst="roundRect">
            <a:avLst>
              <a:gd name="adj" fmla="val 3876"/>
            </a:avLst>
          </a:prstGeom>
          <a:ln>
            <a:solidFill>
              <a:schemeClr val="accent1"/>
            </a:solidFill>
          </a:ln>
          <a:effectLst/>
        </p:spPr>
      </p:pic>
      <p:pic>
        <p:nvPicPr>
          <p:cNvPr id="28" name="Immagine 27">
            <a:extLst>
              <a:ext uri="{FF2B5EF4-FFF2-40B4-BE49-F238E27FC236}">
                <a16:creationId xmlns:a16="http://schemas.microsoft.com/office/drawing/2014/main" id="{140EC2FF-6B88-418B-B708-4C4D0BD6C5E9}"/>
              </a:ext>
            </a:extLst>
          </p:cNvPr>
          <p:cNvPicPr>
            <a:picLocks noChangeAspect="1"/>
          </p:cNvPicPr>
          <p:nvPr/>
        </p:nvPicPr>
        <p:blipFill rotWithShape="1">
          <a:blip r:embed="rId5"/>
          <a:srcRect l="1" r="38727"/>
          <a:stretch/>
        </p:blipFill>
        <p:spPr>
          <a:xfrm>
            <a:off x="3207600" y="629499"/>
            <a:ext cx="1596783" cy="3474721"/>
          </a:xfrm>
          <a:prstGeom prst="roundRect">
            <a:avLst>
              <a:gd name="adj" fmla="val 3876"/>
            </a:avLst>
          </a:prstGeom>
          <a:ln>
            <a:solidFill>
              <a:schemeClr val="accent1"/>
            </a:solidFill>
          </a:ln>
          <a:effectLst/>
        </p:spPr>
      </p:pic>
      <p:pic>
        <p:nvPicPr>
          <p:cNvPr id="45" name="Immagine 44">
            <a:extLst>
              <a:ext uri="{FF2B5EF4-FFF2-40B4-BE49-F238E27FC236}">
                <a16:creationId xmlns:a16="http://schemas.microsoft.com/office/drawing/2014/main" id="{19C64FF8-6FD9-465C-93E8-634B019861F0}"/>
              </a:ext>
            </a:extLst>
          </p:cNvPr>
          <p:cNvPicPr>
            <a:picLocks noChangeAspect="1"/>
          </p:cNvPicPr>
          <p:nvPr/>
        </p:nvPicPr>
        <p:blipFill>
          <a:blip r:embed="rId4"/>
          <a:stretch>
            <a:fillRect/>
          </a:stretch>
        </p:blipFill>
        <p:spPr>
          <a:xfrm>
            <a:off x="6299299" y="618709"/>
            <a:ext cx="2606040" cy="34747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2775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275D75-6C62-41CA-A6BD-6B49837FD5B7}"/>
              </a:ext>
            </a:extLst>
          </p:cNvPr>
          <p:cNvSpPr>
            <a:spLocks noGrp="1"/>
          </p:cNvSpPr>
          <p:nvPr>
            <p:ph type="title"/>
          </p:nvPr>
        </p:nvSpPr>
        <p:spPr>
          <a:xfrm>
            <a:off x="810000" y="447188"/>
            <a:ext cx="10571998" cy="970450"/>
          </a:xfrm>
        </p:spPr>
        <p:txBody>
          <a:bodyPr>
            <a:normAutofit/>
          </a:bodyPr>
          <a:lstStyle/>
          <a:p>
            <a:r>
              <a:rPr lang="it-IT"/>
              <a:t>Canny Edge Detection</a:t>
            </a:r>
          </a:p>
        </p:txBody>
      </p:sp>
      <p:graphicFrame>
        <p:nvGraphicFramePr>
          <p:cNvPr id="4" name="Segnaposto contenuto 3">
            <a:extLst>
              <a:ext uri="{FF2B5EF4-FFF2-40B4-BE49-F238E27FC236}">
                <a16:creationId xmlns:a16="http://schemas.microsoft.com/office/drawing/2014/main" id="{15295408-4E9E-4806-8AB0-73AABF7ECDA0}"/>
              </a:ext>
            </a:extLst>
          </p:cNvPr>
          <p:cNvGraphicFramePr>
            <a:graphicFrameLocks noGrp="1"/>
          </p:cNvGraphicFramePr>
          <p:nvPr>
            <p:ph idx="1"/>
            <p:extLst>
              <p:ext uri="{D42A27DB-BD31-4B8C-83A1-F6EECF244321}">
                <p14:modId xmlns:p14="http://schemas.microsoft.com/office/powerpoint/2010/main" val="806915288"/>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374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A147-2F46-4AB3-85F1-1B794E7FB770}"/>
              </a:ext>
            </a:extLst>
          </p:cNvPr>
          <p:cNvSpPr>
            <a:spLocks noGrp="1"/>
          </p:cNvSpPr>
          <p:nvPr>
            <p:ph type="title"/>
          </p:nvPr>
        </p:nvSpPr>
        <p:spPr>
          <a:xfrm>
            <a:off x="810001" y="498764"/>
            <a:ext cx="10571998" cy="802496"/>
          </a:xfrm>
        </p:spPr>
        <p:txBody>
          <a:bodyPr/>
          <a:lstStyle/>
          <a:p>
            <a:r>
              <a:rPr lang="en-US"/>
              <a:t>Segmentazione</a:t>
            </a:r>
            <a:endParaRPr lang="it-IT" dirty="0"/>
          </a:p>
        </p:txBody>
      </p:sp>
      <p:sp>
        <p:nvSpPr>
          <p:cNvPr id="4" name="CasellaDiTesto 3">
            <a:extLst>
              <a:ext uri="{FF2B5EF4-FFF2-40B4-BE49-F238E27FC236}">
                <a16:creationId xmlns:a16="http://schemas.microsoft.com/office/drawing/2014/main" id="{633106F9-96FD-4D99-80B8-191B35DF4290}"/>
              </a:ext>
            </a:extLst>
          </p:cNvPr>
          <p:cNvSpPr txBox="1"/>
          <p:nvPr/>
        </p:nvSpPr>
        <p:spPr>
          <a:xfrm>
            <a:off x="810001" y="1301260"/>
            <a:ext cx="2866490" cy="369332"/>
          </a:xfrm>
          <a:prstGeom prst="rect">
            <a:avLst/>
          </a:prstGeom>
          <a:noFill/>
        </p:spPr>
        <p:txBody>
          <a:bodyPr wrap="none" rtlCol="0">
            <a:spAutoFit/>
          </a:bodyPr>
          <a:lstStyle/>
          <a:p>
            <a:r>
              <a:rPr lang="en-US" dirty="0"/>
              <a:t>Morfologia matematica</a:t>
            </a:r>
            <a:endParaRPr lang="it-IT" dirty="0"/>
          </a:p>
        </p:txBody>
      </p:sp>
      <p:graphicFrame>
        <p:nvGraphicFramePr>
          <p:cNvPr id="5" name="Diagramma 4">
            <a:extLst>
              <a:ext uri="{FF2B5EF4-FFF2-40B4-BE49-F238E27FC236}">
                <a16:creationId xmlns:a16="http://schemas.microsoft.com/office/drawing/2014/main" id="{ADB88ADB-528F-4A6F-BB62-2CA24D0810E7}"/>
              </a:ext>
            </a:extLst>
          </p:cNvPr>
          <p:cNvGraphicFramePr/>
          <p:nvPr>
            <p:extLst>
              <p:ext uri="{D42A27DB-BD31-4B8C-83A1-F6EECF244321}">
                <p14:modId xmlns:p14="http://schemas.microsoft.com/office/powerpoint/2010/main" val="3868154503"/>
              </p:ext>
            </p:extLst>
          </p:nvPr>
        </p:nvGraphicFramePr>
        <p:xfrm>
          <a:off x="536619" y="2473088"/>
          <a:ext cx="11135388" cy="4035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asellaDiTesto 5">
            <a:extLst>
              <a:ext uri="{FF2B5EF4-FFF2-40B4-BE49-F238E27FC236}">
                <a16:creationId xmlns:a16="http://schemas.microsoft.com/office/drawing/2014/main" id="{FE81B013-35AA-46C2-A05C-BDCB9C6FEBA9}"/>
              </a:ext>
            </a:extLst>
          </p:cNvPr>
          <p:cNvSpPr txBox="1"/>
          <p:nvPr/>
        </p:nvSpPr>
        <p:spPr>
          <a:xfrm>
            <a:off x="8329353" y="4638502"/>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39627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A147-2F46-4AB3-85F1-1B794E7FB770}"/>
              </a:ext>
            </a:extLst>
          </p:cNvPr>
          <p:cNvSpPr>
            <a:spLocks noGrp="1"/>
          </p:cNvSpPr>
          <p:nvPr>
            <p:ph type="title"/>
          </p:nvPr>
        </p:nvSpPr>
        <p:spPr>
          <a:xfrm>
            <a:off x="810001" y="498764"/>
            <a:ext cx="10571998" cy="802496"/>
          </a:xfrm>
        </p:spPr>
        <p:txBody>
          <a:bodyPr/>
          <a:lstStyle/>
          <a:p>
            <a:r>
              <a:rPr lang="en-US"/>
              <a:t>Segmentazione</a:t>
            </a:r>
            <a:endParaRPr lang="it-IT" dirty="0"/>
          </a:p>
        </p:txBody>
      </p:sp>
      <p:sp>
        <p:nvSpPr>
          <p:cNvPr id="4" name="CasellaDiTesto 3">
            <a:extLst>
              <a:ext uri="{FF2B5EF4-FFF2-40B4-BE49-F238E27FC236}">
                <a16:creationId xmlns:a16="http://schemas.microsoft.com/office/drawing/2014/main" id="{633106F9-96FD-4D99-80B8-191B35DF4290}"/>
              </a:ext>
            </a:extLst>
          </p:cNvPr>
          <p:cNvSpPr txBox="1"/>
          <p:nvPr/>
        </p:nvSpPr>
        <p:spPr>
          <a:xfrm>
            <a:off x="810001" y="1301260"/>
            <a:ext cx="2866490" cy="369332"/>
          </a:xfrm>
          <a:prstGeom prst="rect">
            <a:avLst/>
          </a:prstGeom>
          <a:noFill/>
        </p:spPr>
        <p:txBody>
          <a:bodyPr wrap="none" rtlCol="0">
            <a:spAutoFit/>
          </a:bodyPr>
          <a:lstStyle/>
          <a:p>
            <a:r>
              <a:rPr lang="en-US" dirty="0"/>
              <a:t>Morfologia matematica</a:t>
            </a:r>
            <a:endParaRPr lang="it-IT" dirty="0"/>
          </a:p>
        </p:txBody>
      </p:sp>
      <p:graphicFrame>
        <p:nvGraphicFramePr>
          <p:cNvPr id="5" name="Diagramma 4">
            <a:extLst>
              <a:ext uri="{FF2B5EF4-FFF2-40B4-BE49-F238E27FC236}">
                <a16:creationId xmlns:a16="http://schemas.microsoft.com/office/drawing/2014/main" id="{ADB88ADB-528F-4A6F-BB62-2CA24D0810E7}"/>
              </a:ext>
            </a:extLst>
          </p:cNvPr>
          <p:cNvGraphicFramePr/>
          <p:nvPr>
            <p:extLst>
              <p:ext uri="{D42A27DB-BD31-4B8C-83A1-F6EECF244321}">
                <p14:modId xmlns:p14="http://schemas.microsoft.com/office/powerpoint/2010/main" val="2088419228"/>
              </p:ext>
            </p:extLst>
          </p:nvPr>
        </p:nvGraphicFramePr>
        <p:xfrm>
          <a:off x="536619" y="2473088"/>
          <a:ext cx="11135388" cy="4035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asellaDiTesto 5">
            <a:extLst>
              <a:ext uri="{FF2B5EF4-FFF2-40B4-BE49-F238E27FC236}">
                <a16:creationId xmlns:a16="http://schemas.microsoft.com/office/drawing/2014/main" id="{FE81B013-35AA-46C2-A05C-BDCB9C6FEBA9}"/>
              </a:ext>
            </a:extLst>
          </p:cNvPr>
          <p:cNvSpPr txBox="1"/>
          <p:nvPr/>
        </p:nvSpPr>
        <p:spPr>
          <a:xfrm>
            <a:off x="8329353" y="4638502"/>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274615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118D2A5D-EF6E-41F4-91E3-ED296A0D1BFE}"/>
              </a:ext>
            </a:extLst>
          </p:cNvPr>
          <p:cNvSpPr txBox="1">
            <a:spLocks/>
          </p:cNvSpPr>
          <p:nvPr/>
        </p:nvSpPr>
        <p:spPr>
          <a:xfrm>
            <a:off x="810001" y="498764"/>
            <a:ext cx="10571998" cy="80249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Segmentazione</a:t>
            </a:r>
            <a:endParaRPr lang="it-IT" dirty="0"/>
          </a:p>
        </p:txBody>
      </p:sp>
      <p:sp>
        <p:nvSpPr>
          <p:cNvPr id="7" name="CasellaDiTesto 6">
            <a:extLst>
              <a:ext uri="{FF2B5EF4-FFF2-40B4-BE49-F238E27FC236}">
                <a16:creationId xmlns:a16="http://schemas.microsoft.com/office/drawing/2014/main" id="{E84529C6-3CC2-4D53-966F-B96B5464611D}"/>
              </a:ext>
            </a:extLst>
          </p:cNvPr>
          <p:cNvSpPr txBox="1"/>
          <p:nvPr/>
        </p:nvSpPr>
        <p:spPr>
          <a:xfrm>
            <a:off x="810001" y="1301260"/>
            <a:ext cx="6234399" cy="369332"/>
          </a:xfrm>
          <a:prstGeom prst="rect">
            <a:avLst/>
          </a:prstGeom>
          <a:noFill/>
        </p:spPr>
        <p:txBody>
          <a:bodyPr wrap="none" rtlCol="0">
            <a:spAutoFit/>
          </a:bodyPr>
          <a:lstStyle/>
          <a:p>
            <a:r>
              <a:rPr lang="en-US" dirty="0"/>
              <a:t>Estrazione immagini singoli oggetti e maschere binarie</a:t>
            </a:r>
            <a:endParaRPr lang="it-IT" dirty="0"/>
          </a:p>
        </p:txBody>
      </p:sp>
      <p:graphicFrame>
        <p:nvGraphicFramePr>
          <p:cNvPr id="20" name="Diagramma 19">
            <a:extLst>
              <a:ext uri="{FF2B5EF4-FFF2-40B4-BE49-F238E27FC236}">
                <a16:creationId xmlns:a16="http://schemas.microsoft.com/office/drawing/2014/main" id="{904FC6AA-0211-4C23-89A0-8814BDC9A6D1}"/>
              </a:ext>
            </a:extLst>
          </p:cNvPr>
          <p:cNvGraphicFramePr/>
          <p:nvPr>
            <p:extLst>
              <p:ext uri="{D42A27DB-BD31-4B8C-83A1-F6EECF244321}">
                <p14:modId xmlns:p14="http://schemas.microsoft.com/office/powerpoint/2010/main" val="3034582067"/>
              </p:ext>
            </p:extLst>
          </p:nvPr>
        </p:nvGraphicFramePr>
        <p:xfrm>
          <a:off x="2365432" y="2087767"/>
          <a:ext cx="7461135" cy="4567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62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48D0BE-A41B-4801-B6DC-261D9A9F3E9D}"/>
              </a:ext>
            </a:extLst>
          </p:cNvPr>
          <p:cNvSpPr>
            <a:spLocks noGrp="1"/>
          </p:cNvSpPr>
          <p:nvPr>
            <p:ph type="title"/>
          </p:nvPr>
        </p:nvSpPr>
        <p:spPr>
          <a:xfrm>
            <a:off x="818712" y="323363"/>
            <a:ext cx="10571998" cy="970450"/>
          </a:xfrm>
        </p:spPr>
        <p:txBody>
          <a:bodyPr/>
          <a:lstStyle/>
          <a:p>
            <a:r>
              <a:rPr lang="en-US" dirty="0"/>
              <a:t>Creazione del dataSet</a:t>
            </a:r>
            <a:endParaRPr lang="it-IT" dirty="0"/>
          </a:p>
        </p:txBody>
      </p:sp>
      <p:graphicFrame>
        <p:nvGraphicFramePr>
          <p:cNvPr id="5" name="Segnaposto contenuto 4">
            <a:extLst>
              <a:ext uri="{FF2B5EF4-FFF2-40B4-BE49-F238E27FC236}">
                <a16:creationId xmlns:a16="http://schemas.microsoft.com/office/drawing/2014/main" id="{281040CC-E6E4-4ED5-96E2-29D9C69C5542}"/>
              </a:ext>
            </a:extLst>
          </p:cNvPr>
          <p:cNvGraphicFramePr>
            <a:graphicFrameLocks noGrp="1"/>
          </p:cNvGraphicFramePr>
          <p:nvPr>
            <p:ph idx="1"/>
            <p:extLst>
              <p:ext uri="{D42A27DB-BD31-4B8C-83A1-F6EECF244321}">
                <p14:modId xmlns:p14="http://schemas.microsoft.com/office/powerpoint/2010/main" val="1401938824"/>
              </p:ext>
            </p:extLst>
          </p:nvPr>
        </p:nvGraphicFramePr>
        <p:xfrm>
          <a:off x="810001" y="3549162"/>
          <a:ext cx="10571998" cy="3133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sellaDiTesto 3">
            <a:extLst>
              <a:ext uri="{FF2B5EF4-FFF2-40B4-BE49-F238E27FC236}">
                <a16:creationId xmlns:a16="http://schemas.microsoft.com/office/drawing/2014/main" id="{3B6E20DA-46CA-41AC-B65B-259E0F009053}"/>
              </a:ext>
            </a:extLst>
          </p:cNvPr>
          <p:cNvSpPr txBox="1"/>
          <p:nvPr/>
        </p:nvSpPr>
        <p:spPr>
          <a:xfrm>
            <a:off x="818712" y="1293813"/>
            <a:ext cx="3411511" cy="369332"/>
          </a:xfrm>
          <a:prstGeom prst="rect">
            <a:avLst/>
          </a:prstGeom>
          <a:noFill/>
        </p:spPr>
        <p:txBody>
          <a:bodyPr wrap="none" rtlCol="0">
            <a:spAutoFit/>
          </a:bodyPr>
          <a:lstStyle/>
          <a:p>
            <a:r>
              <a:rPr lang="en-US" dirty="0"/>
              <a:t>Definizione della groundtruth</a:t>
            </a:r>
            <a:endParaRPr lang="it-IT" dirty="0"/>
          </a:p>
        </p:txBody>
      </p:sp>
      <p:sp>
        <p:nvSpPr>
          <p:cNvPr id="7" name="CasellaDiTesto 6">
            <a:extLst>
              <a:ext uri="{FF2B5EF4-FFF2-40B4-BE49-F238E27FC236}">
                <a16:creationId xmlns:a16="http://schemas.microsoft.com/office/drawing/2014/main" id="{A7EECC80-681C-4CA3-B2E7-3D71F97D28F8}"/>
              </a:ext>
            </a:extLst>
          </p:cNvPr>
          <p:cNvSpPr txBox="1"/>
          <p:nvPr/>
        </p:nvSpPr>
        <p:spPr>
          <a:xfrm>
            <a:off x="942975" y="2633595"/>
            <a:ext cx="10448694" cy="646331"/>
          </a:xfrm>
          <a:prstGeom prst="rect">
            <a:avLst/>
          </a:prstGeom>
          <a:noFill/>
        </p:spPr>
        <p:txBody>
          <a:bodyPr wrap="none" rtlCol="0">
            <a:spAutoFit/>
          </a:bodyPr>
          <a:lstStyle/>
          <a:p>
            <a:r>
              <a:rPr lang="en-US" dirty="0"/>
              <a:t>L’utente suddivide le immagini ritagliate in cartelle.</a:t>
            </a:r>
          </a:p>
          <a:p>
            <a:r>
              <a:rPr lang="en-US" dirty="0"/>
              <a:t>I nomi di queste cartelle sono le classi rappresentative degli oggetti contenuti al loro interno.</a:t>
            </a:r>
            <a:endParaRPr lang="it-IT" dirty="0"/>
          </a:p>
        </p:txBody>
      </p:sp>
    </p:spTree>
    <p:extLst>
      <p:ext uri="{BB962C8B-B14F-4D97-AF65-F5344CB8AC3E}">
        <p14:creationId xmlns:p14="http://schemas.microsoft.com/office/powerpoint/2010/main" val="751726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0AA490C1-F54B-45AC-A2FC-41E643B1E96B}"/>
              </a:ext>
            </a:extLst>
          </p:cNvPr>
          <p:cNvSpPr>
            <a:spLocks noGrp="1"/>
          </p:cNvSpPr>
          <p:nvPr>
            <p:ph type="title"/>
          </p:nvPr>
        </p:nvSpPr>
        <p:spPr>
          <a:xfrm>
            <a:off x="641754" y="1687286"/>
            <a:ext cx="3269463" cy="3978017"/>
          </a:xfrm>
        </p:spPr>
        <p:txBody>
          <a:bodyPr anchor="t">
            <a:normAutofit/>
          </a:bodyPr>
          <a:lstStyle/>
          <a:p>
            <a:r>
              <a:rPr lang="en-US" sz="3200"/>
              <a:t>Costruzione del classificatore</a:t>
            </a:r>
            <a:endParaRPr lang="it-IT" sz="3200" dirty="0"/>
          </a:p>
        </p:txBody>
      </p:sp>
      <p:grpSp>
        <p:nvGrpSpPr>
          <p:cNvPr id="7" name="Gruppo 6">
            <a:extLst>
              <a:ext uri="{FF2B5EF4-FFF2-40B4-BE49-F238E27FC236}">
                <a16:creationId xmlns:a16="http://schemas.microsoft.com/office/drawing/2014/main" id="{47004345-256E-46B0-8270-35826C40E60E}"/>
              </a:ext>
            </a:extLst>
          </p:cNvPr>
          <p:cNvGrpSpPr/>
          <p:nvPr/>
        </p:nvGrpSpPr>
        <p:grpSpPr>
          <a:xfrm>
            <a:off x="5278759" y="981335"/>
            <a:ext cx="6600159" cy="4895329"/>
            <a:chOff x="5508820" y="969030"/>
            <a:chExt cx="6600159" cy="4895329"/>
          </a:xfrm>
        </p:grpSpPr>
        <p:grpSp>
          <p:nvGrpSpPr>
            <p:cNvPr id="8" name="Gruppo 7">
              <a:extLst>
                <a:ext uri="{FF2B5EF4-FFF2-40B4-BE49-F238E27FC236}">
                  <a16:creationId xmlns:a16="http://schemas.microsoft.com/office/drawing/2014/main" id="{317347D3-D701-432E-B117-33FAEF8FF33A}"/>
                </a:ext>
              </a:extLst>
            </p:cNvPr>
            <p:cNvGrpSpPr/>
            <p:nvPr/>
          </p:nvGrpSpPr>
          <p:grpSpPr>
            <a:xfrm>
              <a:off x="5508820" y="969030"/>
              <a:ext cx="5728344" cy="4895329"/>
              <a:chOff x="5508820" y="969030"/>
              <a:chExt cx="5728344" cy="4895329"/>
            </a:xfrm>
          </p:grpSpPr>
          <p:sp>
            <p:nvSpPr>
              <p:cNvPr id="12" name="Rettangolo con angoli arrotondati 11">
                <a:extLst>
                  <a:ext uri="{FF2B5EF4-FFF2-40B4-BE49-F238E27FC236}">
                    <a16:creationId xmlns:a16="http://schemas.microsoft.com/office/drawing/2014/main" id="{FC43AF3A-986B-4241-BB97-2C02B87CA4CB}"/>
                  </a:ext>
                </a:extLst>
              </p:cNvPr>
              <p:cNvSpPr/>
              <p:nvPr/>
            </p:nvSpPr>
            <p:spPr>
              <a:xfrm>
                <a:off x="5508820" y="969030"/>
                <a:ext cx="5728344" cy="81588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2">
                <a:schemeClr val="bg1">
                  <a:lumMod val="95000"/>
                  <a:hueOff val="0"/>
                  <a:satOff val="0"/>
                  <a:lumOff val="0"/>
                  <a:alphaOff val="0"/>
                </a:schemeClr>
              </a:effectRef>
              <a:fontRef idx="minor">
                <a:schemeClr val="dk1">
                  <a:hueOff val="0"/>
                  <a:satOff val="0"/>
                  <a:lumOff val="0"/>
                  <a:alphaOff val="0"/>
                </a:schemeClr>
              </a:fontRef>
            </p:style>
          </p:sp>
          <p:sp>
            <p:nvSpPr>
              <p:cNvPr id="13" name="Rettangolo 12" descr="Checkmark">
                <a:extLst>
                  <a:ext uri="{FF2B5EF4-FFF2-40B4-BE49-F238E27FC236}">
                    <a16:creationId xmlns:a16="http://schemas.microsoft.com/office/drawing/2014/main" id="{C9900A94-7E3C-4435-8B1E-C251B800C9CD}"/>
                  </a:ext>
                </a:extLst>
              </p:cNvPr>
              <p:cNvSpPr/>
              <p:nvPr/>
            </p:nvSpPr>
            <p:spPr>
              <a:xfrm>
                <a:off x="5755626" y="1152605"/>
                <a:ext cx="448738" cy="44873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0">
                <a:scrgbClr r="0" g="0" b="0"/>
              </a:lnRef>
              <a:fillRef idx="3">
                <a:scrgbClr r="0" g="0" b="0"/>
              </a:fillRef>
              <a:effectRef idx="2">
                <a:schemeClr val="accent2">
                  <a:hueOff val="0"/>
                  <a:satOff val="0"/>
                  <a:lumOff val="0"/>
                  <a:alphaOff val="0"/>
                </a:schemeClr>
              </a:effectRef>
              <a:fontRef idx="minor">
                <a:schemeClr val="lt1"/>
              </a:fontRef>
            </p:style>
          </p:sp>
          <p:sp>
            <p:nvSpPr>
              <p:cNvPr id="14" name="Figura a mano libera: forma 13">
                <a:extLst>
                  <a:ext uri="{FF2B5EF4-FFF2-40B4-BE49-F238E27FC236}">
                    <a16:creationId xmlns:a16="http://schemas.microsoft.com/office/drawing/2014/main" id="{F95FCCF7-2A0D-4708-895E-BD4066FF591F}"/>
                  </a:ext>
                </a:extLst>
              </p:cNvPr>
              <p:cNvSpPr/>
              <p:nvPr/>
            </p:nvSpPr>
            <p:spPr>
              <a:xfrm>
                <a:off x="6451170" y="969030"/>
                <a:ext cx="4785993" cy="815888"/>
              </a:xfrm>
              <a:custGeom>
                <a:avLst/>
                <a:gdLst>
                  <a:gd name="connsiteX0" fmla="*/ 0 w 4785993"/>
                  <a:gd name="connsiteY0" fmla="*/ 0 h 815888"/>
                  <a:gd name="connsiteX1" fmla="*/ 4785993 w 4785993"/>
                  <a:gd name="connsiteY1" fmla="*/ 0 h 815888"/>
                  <a:gd name="connsiteX2" fmla="*/ 4785993 w 4785993"/>
                  <a:gd name="connsiteY2" fmla="*/ 815888 h 815888"/>
                  <a:gd name="connsiteX3" fmla="*/ 0 w 4785993"/>
                  <a:gd name="connsiteY3" fmla="*/ 815888 h 815888"/>
                  <a:gd name="connsiteX4" fmla="*/ 0 w 4785993"/>
                  <a:gd name="connsiteY4" fmla="*/ 0 h 81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993" h="815888">
                    <a:moveTo>
                      <a:pt x="0" y="0"/>
                    </a:moveTo>
                    <a:lnTo>
                      <a:pt x="4785993" y="0"/>
                    </a:lnTo>
                    <a:lnTo>
                      <a:pt x="4785993" y="815888"/>
                    </a:lnTo>
                    <a:lnTo>
                      <a:pt x="0" y="815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48" tIns="86348" rIns="86348" bIns="8634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it-IT" sz="1900" b="0" i="0" u="none" strike="noStrike" kern="1200" cap="none" spc="0" normalizeH="0" baseline="0" noProof="0">
                    <a:ln>
                      <a:noFill/>
                    </a:ln>
                    <a:solidFill>
                      <a:prstClr val="white">
                        <a:hueOff val="0"/>
                        <a:satOff val="0"/>
                        <a:lumOff val="0"/>
                        <a:alphaOff val="0"/>
                      </a:prstClr>
                    </a:solidFill>
                    <a:effectLst/>
                    <a:uLnTx/>
                    <a:uFillTx/>
                    <a:latin typeface="Century Gothic" panose="020B0502020202020204"/>
                    <a:ea typeface="+mn-ea"/>
                    <a:cs typeface="+mn-cs"/>
                  </a:rPr>
                  <a:t>Scelta features</a:t>
                </a:r>
              </a:p>
            </p:txBody>
          </p:sp>
          <p:sp>
            <p:nvSpPr>
              <p:cNvPr id="15" name="Rettangolo con angoli arrotondati 14">
                <a:extLst>
                  <a:ext uri="{FF2B5EF4-FFF2-40B4-BE49-F238E27FC236}">
                    <a16:creationId xmlns:a16="http://schemas.microsoft.com/office/drawing/2014/main" id="{C4989568-AD63-42B4-9D65-0A5E01801873}"/>
                  </a:ext>
                </a:extLst>
              </p:cNvPr>
              <p:cNvSpPr/>
              <p:nvPr/>
            </p:nvSpPr>
            <p:spPr>
              <a:xfrm>
                <a:off x="5508820" y="1988890"/>
                <a:ext cx="5728344" cy="81588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2">
                <a:schemeClr val="bg1">
                  <a:lumMod val="95000"/>
                  <a:hueOff val="0"/>
                  <a:satOff val="0"/>
                  <a:lumOff val="0"/>
                  <a:alphaOff val="0"/>
                </a:schemeClr>
              </a:effectRef>
              <a:fontRef idx="minor">
                <a:schemeClr val="dk1">
                  <a:hueOff val="0"/>
                  <a:satOff val="0"/>
                  <a:lumOff val="0"/>
                  <a:alphaOff val="0"/>
                </a:schemeClr>
              </a:fontRef>
            </p:style>
          </p:sp>
          <p:sp>
            <p:nvSpPr>
              <p:cNvPr id="16" name="Rettangolo 15" descr="Calculator">
                <a:extLst>
                  <a:ext uri="{FF2B5EF4-FFF2-40B4-BE49-F238E27FC236}">
                    <a16:creationId xmlns:a16="http://schemas.microsoft.com/office/drawing/2014/main" id="{1C6910C5-EC5D-44B2-B1CA-DC1AE306B0C0}"/>
                  </a:ext>
                </a:extLst>
              </p:cNvPr>
              <p:cNvSpPr/>
              <p:nvPr/>
            </p:nvSpPr>
            <p:spPr>
              <a:xfrm>
                <a:off x="5755626" y="2172465"/>
                <a:ext cx="448738" cy="44873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0">
                <a:scrgbClr r="0" g="0" b="0"/>
              </a:lnRef>
              <a:fillRef idx="3">
                <a:scrgbClr r="0" g="0" b="0"/>
              </a:fillRef>
              <a:effectRef idx="2">
                <a:schemeClr val="accent3">
                  <a:hueOff val="0"/>
                  <a:satOff val="0"/>
                  <a:lumOff val="0"/>
                  <a:alphaOff val="0"/>
                </a:schemeClr>
              </a:effectRef>
              <a:fontRef idx="minor">
                <a:schemeClr val="lt1"/>
              </a:fontRef>
            </p:style>
          </p:sp>
          <p:sp>
            <p:nvSpPr>
              <p:cNvPr id="17" name="Figura a mano libera: forma 16">
                <a:extLst>
                  <a:ext uri="{FF2B5EF4-FFF2-40B4-BE49-F238E27FC236}">
                    <a16:creationId xmlns:a16="http://schemas.microsoft.com/office/drawing/2014/main" id="{C54DDBED-79CD-4821-BAD8-87726B8C652B}"/>
                  </a:ext>
                </a:extLst>
              </p:cNvPr>
              <p:cNvSpPr/>
              <p:nvPr/>
            </p:nvSpPr>
            <p:spPr>
              <a:xfrm>
                <a:off x="6451170" y="1988890"/>
                <a:ext cx="4785993" cy="815888"/>
              </a:xfrm>
              <a:custGeom>
                <a:avLst/>
                <a:gdLst>
                  <a:gd name="connsiteX0" fmla="*/ 0 w 4785993"/>
                  <a:gd name="connsiteY0" fmla="*/ 0 h 815888"/>
                  <a:gd name="connsiteX1" fmla="*/ 4785993 w 4785993"/>
                  <a:gd name="connsiteY1" fmla="*/ 0 h 815888"/>
                  <a:gd name="connsiteX2" fmla="*/ 4785993 w 4785993"/>
                  <a:gd name="connsiteY2" fmla="*/ 815888 h 815888"/>
                  <a:gd name="connsiteX3" fmla="*/ 0 w 4785993"/>
                  <a:gd name="connsiteY3" fmla="*/ 815888 h 815888"/>
                  <a:gd name="connsiteX4" fmla="*/ 0 w 4785993"/>
                  <a:gd name="connsiteY4" fmla="*/ 0 h 81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993" h="815888">
                    <a:moveTo>
                      <a:pt x="0" y="0"/>
                    </a:moveTo>
                    <a:lnTo>
                      <a:pt x="4785993" y="0"/>
                    </a:lnTo>
                    <a:lnTo>
                      <a:pt x="4785993" y="815888"/>
                    </a:lnTo>
                    <a:lnTo>
                      <a:pt x="0" y="815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48" tIns="86348" rIns="86348" bIns="8634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it-IT" sz="1900" b="0" i="0" u="none" strike="noStrike" kern="1200" cap="none" spc="0" normalizeH="0" baseline="0" noProof="0">
                    <a:ln>
                      <a:noFill/>
                    </a:ln>
                    <a:solidFill>
                      <a:prstClr val="white">
                        <a:hueOff val="0"/>
                        <a:satOff val="0"/>
                        <a:lumOff val="0"/>
                        <a:alphaOff val="0"/>
                      </a:prstClr>
                    </a:solidFill>
                    <a:effectLst/>
                    <a:uLnTx/>
                    <a:uFillTx/>
                    <a:latin typeface="Century Gothic" panose="020B0502020202020204"/>
                    <a:ea typeface="+mn-ea"/>
                    <a:cs typeface="+mn-cs"/>
                  </a:rPr>
                  <a:t>Calcolo features</a:t>
                </a:r>
              </a:p>
            </p:txBody>
          </p:sp>
          <p:sp>
            <p:nvSpPr>
              <p:cNvPr id="18" name="Rettangolo con angoli arrotondati 17">
                <a:extLst>
                  <a:ext uri="{FF2B5EF4-FFF2-40B4-BE49-F238E27FC236}">
                    <a16:creationId xmlns:a16="http://schemas.microsoft.com/office/drawing/2014/main" id="{ED7CEBDC-156F-4D4D-8663-2F8AB3AEEE8A}"/>
                  </a:ext>
                </a:extLst>
              </p:cNvPr>
              <p:cNvSpPr/>
              <p:nvPr/>
            </p:nvSpPr>
            <p:spPr>
              <a:xfrm>
                <a:off x="5508820" y="3008750"/>
                <a:ext cx="5728344" cy="81588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2">
                <a:schemeClr val="bg1">
                  <a:lumMod val="95000"/>
                  <a:hueOff val="0"/>
                  <a:satOff val="0"/>
                  <a:lumOff val="0"/>
                  <a:alphaOff val="0"/>
                </a:schemeClr>
              </a:effectRef>
              <a:fontRef idx="minor">
                <a:schemeClr val="dk1">
                  <a:hueOff val="0"/>
                  <a:satOff val="0"/>
                  <a:lumOff val="0"/>
                  <a:alphaOff val="0"/>
                </a:schemeClr>
              </a:fontRef>
            </p:style>
          </p:sp>
          <p:sp>
            <p:nvSpPr>
              <p:cNvPr id="19" name="Rettangolo 18" descr="Teacher">
                <a:extLst>
                  <a:ext uri="{FF2B5EF4-FFF2-40B4-BE49-F238E27FC236}">
                    <a16:creationId xmlns:a16="http://schemas.microsoft.com/office/drawing/2014/main" id="{946E5F2C-BC6A-44F2-AC16-1907734D4FFE}"/>
                  </a:ext>
                </a:extLst>
              </p:cNvPr>
              <p:cNvSpPr/>
              <p:nvPr/>
            </p:nvSpPr>
            <p:spPr>
              <a:xfrm>
                <a:off x="5755626" y="3192325"/>
                <a:ext cx="448738" cy="44873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20" name="Figura a mano libera: forma 19">
                <a:extLst>
                  <a:ext uri="{FF2B5EF4-FFF2-40B4-BE49-F238E27FC236}">
                    <a16:creationId xmlns:a16="http://schemas.microsoft.com/office/drawing/2014/main" id="{644BBD30-E152-469F-8510-CBAD549AE51A}"/>
                  </a:ext>
                </a:extLst>
              </p:cNvPr>
              <p:cNvSpPr/>
              <p:nvPr/>
            </p:nvSpPr>
            <p:spPr>
              <a:xfrm>
                <a:off x="6451170" y="3008750"/>
                <a:ext cx="4785993" cy="815888"/>
              </a:xfrm>
              <a:custGeom>
                <a:avLst/>
                <a:gdLst>
                  <a:gd name="connsiteX0" fmla="*/ 0 w 4785993"/>
                  <a:gd name="connsiteY0" fmla="*/ 0 h 815888"/>
                  <a:gd name="connsiteX1" fmla="*/ 4785993 w 4785993"/>
                  <a:gd name="connsiteY1" fmla="*/ 0 h 815888"/>
                  <a:gd name="connsiteX2" fmla="*/ 4785993 w 4785993"/>
                  <a:gd name="connsiteY2" fmla="*/ 815888 h 815888"/>
                  <a:gd name="connsiteX3" fmla="*/ 0 w 4785993"/>
                  <a:gd name="connsiteY3" fmla="*/ 815888 h 815888"/>
                  <a:gd name="connsiteX4" fmla="*/ 0 w 4785993"/>
                  <a:gd name="connsiteY4" fmla="*/ 0 h 81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993" h="815888">
                    <a:moveTo>
                      <a:pt x="0" y="0"/>
                    </a:moveTo>
                    <a:lnTo>
                      <a:pt x="4785993" y="0"/>
                    </a:lnTo>
                    <a:lnTo>
                      <a:pt x="4785993" y="815888"/>
                    </a:lnTo>
                    <a:lnTo>
                      <a:pt x="0" y="815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48" tIns="86348" rIns="86348" bIns="8634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it-IT" sz="1900" b="0" i="0" u="none" strike="noStrike" kern="1200" cap="none" spc="0" normalizeH="0" baseline="0" noProof="0">
                    <a:ln>
                      <a:noFill/>
                    </a:ln>
                    <a:solidFill>
                      <a:prstClr val="white">
                        <a:hueOff val="0"/>
                        <a:satOff val="0"/>
                        <a:lumOff val="0"/>
                        <a:alphaOff val="0"/>
                      </a:prstClr>
                    </a:solidFill>
                    <a:effectLst/>
                    <a:uLnTx/>
                    <a:uFillTx/>
                    <a:latin typeface="Century Gothic" panose="020B0502020202020204"/>
                    <a:ea typeface="+mn-ea"/>
                    <a:cs typeface="+mn-cs"/>
                  </a:rPr>
                  <a:t>Addestramento classificatore</a:t>
                </a:r>
              </a:p>
            </p:txBody>
          </p:sp>
          <p:sp>
            <p:nvSpPr>
              <p:cNvPr id="21" name="Rettangolo con angoli arrotondati 20">
                <a:extLst>
                  <a:ext uri="{FF2B5EF4-FFF2-40B4-BE49-F238E27FC236}">
                    <a16:creationId xmlns:a16="http://schemas.microsoft.com/office/drawing/2014/main" id="{1F2BCDB9-A5D6-4623-8F3D-CC7E4E1AD7D3}"/>
                  </a:ext>
                </a:extLst>
              </p:cNvPr>
              <p:cNvSpPr/>
              <p:nvPr/>
            </p:nvSpPr>
            <p:spPr>
              <a:xfrm>
                <a:off x="5508820" y="4028611"/>
                <a:ext cx="5728344" cy="81588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2">
                <a:schemeClr val="bg1">
                  <a:lumMod val="95000"/>
                  <a:hueOff val="0"/>
                  <a:satOff val="0"/>
                  <a:lumOff val="0"/>
                  <a:alphaOff val="0"/>
                </a:schemeClr>
              </a:effectRef>
              <a:fontRef idx="minor">
                <a:schemeClr val="dk1">
                  <a:hueOff val="0"/>
                  <a:satOff val="0"/>
                  <a:lumOff val="0"/>
                  <a:alphaOff val="0"/>
                </a:schemeClr>
              </a:fontRef>
            </p:style>
          </p:sp>
          <p:sp>
            <p:nvSpPr>
              <p:cNvPr id="22" name="Rettangolo 21" descr="Microscope">
                <a:extLst>
                  <a:ext uri="{FF2B5EF4-FFF2-40B4-BE49-F238E27FC236}">
                    <a16:creationId xmlns:a16="http://schemas.microsoft.com/office/drawing/2014/main" id="{71399B10-8156-4B7D-A019-5B51003E57B5}"/>
                  </a:ext>
                </a:extLst>
              </p:cNvPr>
              <p:cNvSpPr/>
              <p:nvPr/>
            </p:nvSpPr>
            <p:spPr>
              <a:xfrm>
                <a:off x="5755626" y="4212185"/>
                <a:ext cx="448738" cy="44873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3" name="Figura a mano libera: forma 22">
                <a:extLst>
                  <a:ext uri="{FF2B5EF4-FFF2-40B4-BE49-F238E27FC236}">
                    <a16:creationId xmlns:a16="http://schemas.microsoft.com/office/drawing/2014/main" id="{AEC0B726-2FDA-4C64-8B91-B1A8656E584A}"/>
                  </a:ext>
                </a:extLst>
              </p:cNvPr>
              <p:cNvSpPr/>
              <p:nvPr/>
            </p:nvSpPr>
            <p:spPr>
              <a:xfrm>
                <a:off x="6451170" y="4028611"/>
                <a:ext cx="4785993" cy="815888"/>
              </a:xfrm>
              <a:custGeom>
                <a:avLst/>
                <a:gdLst>
                  <a:gd name="connsiteX0" fmla="*/ 0 w 4785993"/>
                  <a:gd name="connsiteY0" fmla="*/ 0 h 815888"/>
                  <a:gd name="connsiteX1" fmla="*/ 4785993 w 4785993"/>
                  <a:gd name="connsiteY1" fmla="*/ 0 h 815888"/>
                  <a:gd name="connsiteX2" fmla="*/ 4785993 w 4785993"/>
                  <a:gd name="connsiteY2" fmla="*/ 815888 h 815888"/>
                  <a:gd name="connsiteX3" fmla="*/ 0 w 4785993"/>
                  <a:gd name="connsiteY3" fmla="*/ 815888 h 815888"/>
                  <a:gd name="connsiteX4" fmla="*/ 0 w 4785993"/>
                  <a:gd name="connsiteY4" fmla="*/ 0 h 81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993" h="815888">
                    <a:moveTo>
                      <a:pt x="0" y="0"/>
                    </a:moveTo>
                    <a:lnTo>
                      <a:pt x="4785993" y="0"/>
                    </a:lnTo>
                    <a:lnTo>
                      <a:pt x="4785993" y="815888"/>
                    </a:lnTo>
                    <a:lnTo>
                      <a:pt x="0" y="815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48" tIns="86348" rIns="86348" bIns="8634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it-IT" sz="1900" b="0" i="0" u="none" strike="noStrike" kern="1200" cap="none" spc="0" normalizeH="0" baseline="0" noProof="0">
                    <a:ln>
                      <a:noFill/>
                    </a:ln>
                    <a:solidFill>
                      <a:prstClr val="white">
                        <a:hueOff val="0"/>
                        <a:satOff val="0"/>
                        <a:lumOff val="0"/>
                        <a:alphaOff val="0"/>
                      </a:prstClr>
                    </a:solidFill>
                    <a:effectLst/>
                    <a:uLnTx/>
                    <a:uFillTx/>
                    <a:latin typeface="Century Gothic" panose="020B0502020202020204"/>
                    <a:ea typeface="+mn-ea"/>
                    <a:cs typeface="+mn-cs"/>
                  </a:rPr>
                  <a:t>Test classificatore</a:t>
                </a:r>
              </a:p>
            </p:txBody>
          </p:sp>
          <p:sp>
            <p:nvSpPr>
              <p:cNvPr id="24" name="Rettangolo con angoli arrotondati 23">
                <a:extLst>
                  <a:ext uri="{FF2B5EF4-FFF2-40B4-BE49-F238E27FC236}">
                    <a16:creationId xmlns:a16="http://schemas.microsoft.com/office/drawing/2014/main" id="{7BD302B0-F287-4393-83E8-D0FA43B8F87E}"/>
                  </a:ext>
                </a:extLst>
              </p:cNvPr>
              <p:cNvSpPr/>
              <p:nvPr/>
            </p:nvSpPr>
            <p:spPr>
              <a:xfrm>
                <a:off x="5508820" y="5048471"/>
                <a:ext cx="5728344" cy="81588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2">
                <a:schemeClr val="bg1">
                  <a:lumMod val="95000"/>
                  <a:hueOff val="0"/>
                  <a:satOff val="0"/>
                  <a:lumOff val="0"/>
                  <a:alphaOff val="0"/>
                </a:schemeClr>
              </a:effectRef>
              <a:fontRef idx="minor">
                <a:schemeClr val="dk1">
                  <a:hueOff val="0"/>
                  <a:satOff val="0"/>
                  <a:lumOff val="0"/>
                  <a:alphaOff val="0"/>
                </a:schemeClr>
              </a:fontRef>
            </p:style>
          </p:sp>
          <p:sp>
            <p:nvSpPr>
              <p:cNvPr id="25" name="Rettangolo 24" descr="Bar chart">
                <a:extLst>
                  <a:ext uri="{FF2B5EF4-FFF2-40B4-BE49-F238E27FC236}">
                    <a16:creationId xmlns:a16="http://schemas.microsoft.com/office/drawing/2014/main" id="{5D08B67B-BC05-41DA-8EBB-7CAE8ED61542}"/>
                  </a:ext>
                </a:extLst>
              </p:cNvPr>
              <p:cNvSpPr/>
              <p:nvPr/>
            </p:nvSpPr>
            <p:spPr>
              <a:xfrm>
                <a:off x="5755626" y="5232046"/>
                <a:ext cx="448738" cy="448738"/>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0">
                <a:scrgbClr r="0" g="0" b="0"/>
              </a:lnRef>
              <a:fillRef idx="3">
                <a:scrgbClr r="0" g="0" b="0"/>
              </a:fillRef>
              <a:effectRef idx="2">
                <a:schemeClr val="accent6">
                  <a:hueOff val="0"/>
                  <a:satOff val="0"/>
                  <a:lumOff val="0"/>
                  <a:alphaOff val="0"/>
                </a:schemeClr>
              </a:effectRef>
              <a:fontRef idx="minor">
                <a:schemeClr val="lt1"/>
              </a:fontRef>
            </p:style>
          </p:sp>
          <p:sp>
            <p:nvSpPr>
              <p:cNvPr id="26" name="Figura a mano libera: forma 25">
                <a:extLst>
                  <a:ext uri="{FF2B5EF4-FFF2-40B4-BE49-F238E27FC236}">
                    <a16:creationId xmlns:a16="http://schemas.microsoft.com/office/drawing/2014/main" id="{1C69ECCC-AEF4-4EAA-9154-92BC323C999A}"/>
                  </a:ext>
                </a:extLst>
              </p:cNvPr>
              <p:cNvSpPr/>
              <p:nvPr/>
            </p:nvSpPr>
            <p:spPr>
              <a:xfrm>
                <a:off x="6451170" y="5048471"/>
                <a:ext cx="4785993" cy="815888"/>
              </a:xfrm>
              <a:custGeom>
                <a:avLst/>
                <a:gdLst>
                  <a:gd name="connsiteX0" fmla="*/ 0 w 4785993"/>
                  <a:gd name="connsiteY0" fmla="*/ 0 h 815888"/>
                  <a:gd name="connsiteX1" fmla="*/ 4785993 w 4785993"/>
                  <a:gd name="connsiteY1" fmla="*/ 0 h 815888"/>
                  <a:gd name="connsiteX2" fmla="*/ 4785993 w 4785993"/>
                  <a:gd name="connsiteY2" fmla="*/ 815888 h 815888"/>
                  <a:gd name="connsiteX3" fmla="*/ 0 w 4785993"/>
                  <a:gd name="connsiteY3" fmla="*/ 815888 h 815888"/>
                  <a:gd name="connsiteX4" fmla="*/ 0 w 4785993"/>
                  <a:gd name="connsiteY4" fmla="*/ 0 h 81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993" h="815888">
                    <a:moveTo>
                      <a:pt x="0" y="0"/>
                    </a:moveTo>
                    <a:lnTo>
                      <a:pt x="4785993" y="0"/>
                    </a:lnTo>
                    <a:lnTo>
                      <a:pt x="4785993" y="815888"/>
                    </a:lnTo>
                    <a:lnTo>
                      <a:pt x="0" y="8158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48" tIns="86348" rIns="86348" bIns="8634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it-IT" sz="1900" b="0" i="0" u="none" strike="noStrike" kern="1200" cap="none" spc="0" normalizeH="0" baseline="0" noProof="0">
                    <a:ln>
                      <a:noFill/>
                    </a:ln>
                    <a:solidFill>
                      <a:prstClr val="white">
                        <a:hueOff val="0"/>
                        <a:satOff val="0"/>
                        <a:lumOff val="0"/>
                        <a:alphaOff val="0"/>
                      </a:prstClr>
                    </a:solidFill>
                    <a:effectLst/>
                    <a:uLnTx/>
                    <a:uFillTx/>
                    <a:latin typeface="Century Gothic" panose="020B0502020202020204"/>
                    <a:ea typeface="+mn-ea"/>
                    <a:cs typeface="+mn-cs"/>
                  </a:rPr>
                  <a:t>Analisi performance</a:t>
                </a:r>
              </a:p>
            </p:txBody>
          </p:sp>
        </p:grpSp>
        <p:sp>
          <p:nvSpPr>
            <p:cNvPr id="10" name="Freccia circolare a sinistra 9">
              <a:extLst>
                <a:ext uri="{FF2B5EF4-FFF2-40B4-BE49-F238E27FC236}">
                  <a16:creationId xmlns:a16="http://schemas.microsoft.com/office/drawing/2014/main" id="{D047436C-EF33-4D44-9A36-EEF94C598A6A}"/>
                </a:ext>
              </a:extLst>
            </p:cNvPr>
            <p:cNvSpPr/>
            <p:nvPr/>
          </p:nvSpPr>
          <p:spPr>
            <a:xfrm rot="10800000" flipH="1">
              <a:off x="11237164" y="1113904"/>
              <a:ext cx="871815" cy="4438997"/>
            </a:xfrm>
            <a:prstGeom prst="curvedLef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spTree>
    <p:extLst>
      <p:ext uri="{BB962C8B-B14F-4D97-AF65-F5344CB8AC3E}">
        <p14:creationId xmlns:p14="http://schemas.microsoft.com/office/powerpoint/2010/main" val="121313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07F7-42F9-4114-9B21-963182B4F1A5}"/>
              </a:ext>
            </a:extLst>
          </p:cNvPr>
          <p:cNvSpPr>
            <a:spLocks noGrp="1"/>
          </p:cNvSpPr>
          <p:nvPr>
            <p:ph type="title"/>
          </p:nvPr>
        </p:nvSpPr>
        <p:spPr/>
        <p:txBody>
          <a:bodyPr>
            <a:normAutofit/>
          </a:bodyPr>
          <a:lstStyle/>
          <a:p>
            <a:r>
              <a:rPr lang="en-US"/>
              <a:t>Scelta e calcolo dei descrittori</a:t>
            </a:r>
            <a:endParaRPr lang="it-IT"/>
          </a:p>
        </p:txBody>
      </p:sp>
      <p:sp>
        <p:nvSpPr>
          <p:cNvPr id="13" name="Content Placeholder 12">
            <a:extLst>
              <a:ext uri="{FF2B5EF4-FFF2-40B4-BE49-F238E27FC236}">
                <a16:creationId xmlns:a16="http://schemas.microsoft.com/office/drawing/2014/main" id="{B480ED8F-2B95-4ED4-90BA-16C5A9FA5B15}"/>
              </a:ext>
            </a:extLst>
          </p:cNvPr>
          <p:cNvSpPr>
            <a:spLocks noGrp="1"/>
          </p:cNvSpPr>
          <p:nvPr>
            <p:ph idx="1"/>
          </p:nvPr>
        </p:nvSpPr>
        <p:spPr>
          <a:xfrm>
            <a:off x="818713" y="2412999"/>
            <a:ext cx="3835583" cy="3428425"/>
          </a:xfrm>
        </p:spPr>
        <p:txBody>
          <a:bodyPr>
            <a:normAutofit fontScale="85000" lnSpcReduction="20000"/>
          </a:bodyPr>
          <a:lstStyle/>
          <a:p>
            <a:r>
              <a:rPr lang="it-IT" sz="1600" b="1"/>
              <a:t>Mean R,G,B</a:t>
            </a:r>
            <a:br>
              <a:rPr lang="it-IT" sz="1600"/>
            </a:br>
            <a:r>
              <a:rPr lang="it-IT" sz="1600"/>
              <a:t>Colore medio calcolato sui soli pixel colorati (~= 0,0,0);</a:t>
            </a:r>
          </a:p>
          <a:p>
            <a:r>
              <a:rPr lang="it-IT" sz="1600" b="1"/>
              <a:t>Eccentricity</a:t>
            </a:r>
            <a:br>
              <a:rPr lang="it-IT" sz="1600"/>
            </a:br>
            <a:r>
              <a:rPr lang="it-IT" sz="1600"/>
              <a:t>Quanto un oggetto è allungato, 0 per regioni circolari, 1 per linee;</a:t>
            </a:r>
          </a:p>
          <a:p>
            <a:r>
              <a:rPr lang="it-IT" sz="1600" b="1"/>
              <a:t>Area/Perimeter</a:t>
            </a:r>
            <a:br>
              <a:rPr lang="it-IT" sz="1600" b="1"/>
            </a:br>
            <a:r>
              <a:rPr lang="it-IT" sz="1600"/>
              <a:t>Quanto un oggetto presenta irregolarità nella sua forma, in proporzione alla sua area;</a:t>
            </a:r>
          </a:p>
          <a:p>
            <a:r>
              <a:rPr lang="it-IT" sz="1600" b="1"/>
              <a:t>MajorAxisLength</a:t>
            </a:r>
            <a:br>
              <a:rPr lang="it-IT" sz="1600"/>
            </a:br>
            <a:r>
              <a:rPr lang="it-IT" sz="1600"/>
              <a:t>Discrimina gli oggetti in base alla loro lunghezza;</a:t>
            </a:r>
          </a:p>
          <a:p>
            <a:r>
              <a:rPr lang="it-IT" sz="1600" b="1"/>
              <a:t>Circolarity</a:t>
            </a:r>
            <a:br>
              <a:rPr lang="it-IT" sz="1600"/>
            </a:br>
            <a:r>
              <a:rPr lang="it-IT" sz="1600"/>
              <a:t>Quanto la regione è circolare, 1 per regioni circolari;</a:t>
            </a:r>
          </a:p>
        </p:txBody>
      </p:sp>
      <p:pic>
        <p:nvPicPr>
          <p:cNvPr id="11" name="Segnaposto contenuto 7">
            <a:extLst>
              <a:ext uri="{FF2B5EF4-FFF2-40B4-BE49-F238E27FC236}">
                <a16:creationId xmlns:a16="http://schemas.microsoft.com/office/drawing/2014/main" id="{B0920CBA-4BF8-4CDC-891A-BFEAE5EDCDED}"/>
              </a:ext>
            </a:extLst>
          </p:cNvPr>
          <p:cNvPicPr>
            <a:picLocks noChangeAspect="1"/>
          </p:cNvPicPr>
          <p:nvPr/>
        </p:nvPicPr>
        <p:blipFill>
          <a:blip r:embed="rId2"/>
          <a:stretch>
            <a:fillRect/>
          </a:stretch>
        </p:blipFill>
        <p:spPr>
          <a:xfrm>
            <a:off x="5145317" y="2413000"/>
            <a:ext cx="6190416" cy="3716338"/>
          </a:xfrm>
          <a:prstGeom prst="roundRect">
            <a:avLst>
              <a:gd name="adj" fmla="val 3876"/>
            </a:avLst>
          </a:prstGeom>
          <a:ln>
            <a:solidFill>
              <a:schemeClr val="accent1"/>
            </a:solidFill>
          </a:ln>
          <a:effectLst/>
        </p:spPr>
      </p:pic>
      <p:sp>
        <p:nvSpPr>
          <p:cNvPr id="9" name="CasellaDiTesto 8">
            <a:extLst>
              <a:ext uri="{FF2B5EF4-FFF2-40B4-BE49-F238E27FC236}">
                <a16:creationId xmlns:a16="http://schemas.microsoft.com/office/drawing/2014/main" id="{FD6299E6-134D-47A1-BF0A-ABA71807E3FC}"/>
              </a:ext>
            </a:extLst>
          </p:cNvPr>
          <p:cNvSpPr txBox="1"/>
          <p:nvPr/>
        </p:nvSpPr>
        <p:spPr>
          <a:xfrm>
            <a:off x="10466584" y="2182168"/>
            <a:ext cx="869149"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900" b="1" i="0" u="none" strike="noStrike" kern="1200" cap="none" spc="0" normalizeH="0" baseline="0" noProof="0">
                <a:ln>
                  <a:noFill/>
                </a:ln>
                <a:solidFill>
                  <a:prstClr val="white"/>
                </a:solidFill>
                <a:effectLst/>
                <a:uLnTx/>
                <a:uFillTx/>
                <a:latin typeface="Century Gothic" panose="020B0502020202020204"/>
                <a:ea typeface="+mn-ea"/>
                <a:cs typeface="+mn-cs"/>
              </a:rPr>
              <a:t>Groundtruth</a:t>
            </a:r>
          </a:p>
        </p:txBody>
      </p:sp>
      <p:sp>
        <p:nvSpPr>
          <p:cNvPr id="12" name="CasellaDiTesto 11">
            <a:extLst>
              <a:ext uri="{FF2B5EF4-FFF2-40B4-BE49-F238E27FC236}">
                <a16:creationId xmlns:a16="http://schemas.microsoft.com/office/drawing/2014/main" id="{62F3326D-8D58-4504-B967-5ABD5A196909}"/>
              </a:ext>
            </a:extLst>
          </p:cNvPr>
          <p:cNvSpPr txBox="1"/>
          <p:nvPr/>
        </p:nvSpPr>
        <p:spPr>
          <a:xfrm>
            <a:off x="818713" y="443468"/>
            <a:ext cx="525977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rPr>
              <a:t>Funzione </a:t>
            </a:r>
            <a:r>
              <a:rPr kumimoji="0" lang="en-US" sz="1800" b="0" i="1" u="none" strike="noStrike" kern="1200" cap="none" spc="0" normalizeH="0" baseline="0" noProof="0">
                <a:ln>
                  <a:noFill/>
                </a:ln>
                <a:solidFill>
                  <a:prstClr val="white"/>
                </a:solidFill>
                <a:effectLst/>
                <a:uLnTx/>
                <a:uFillTx/>
                <a:latin typeface="Century Gothic" panose="020B0502020202020204"/>
                <a:ea typeface="+mn-ea"/>
                <a:cs typeface="+mn-cs"/>
              </a:rPr>
              <a:t>computeFeatures(trainingSetFolder)</a:t>
            </a: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4EC098AB-9735-4B8B-8BDF-7587CDB38840}"/>
              </a:ext>
            </a:extLst>
          </p:cNvPr>
          <p:cNvSpPr txBox="1"/>
          <p:nvPr/>
        </p:nvSpPr>
        <p:spPr>
          <a:xfrm>
            <a:off x="5472850" y="6149202"/>
            <a:ext cx="5632954"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0" i="1" u="none" strike="noStrike" kern="1200" cap="none" spc="0" normalizeH="0" baseline="0" noProof="0">
                <a:ln>
                  <a:noFill/>
                </a:ln>
                <a:solidFill>
                  <a:prstClr val="white"/>
                </a:solidFill>
                <a:effectLst/>
                <a:uLnTx/>
                <a:uFillTx/>
                <a:latin typeface="Century Gothic" panose="020B0502020202020204"/>
                <a:ea typeface="+mn-ea"/>
                <a:cs typeface="+mn-cs"/>
              </a:rPr>
              <a:t>featuresVectors</a:t>
            </a:r>
            <a:r>
              <a:rPr kumimoji="0" lang="it-IT" sz="1400" b="0" i="0" u="none" strike="noStrike" kern="1200" cap="none" spc="0" normalizeH="0" baseline="0" noProof="0">
                <a:ln>
                  <a:noFill/>
                </a:ln>
                <a:solidFill>
                  <a:prstClr val="white"/>
                </a:solidFill>
                <a:effectLst/>
                <a:uLnTx/>
                <a:uFillTx/>
                <a:latin typeface="Century Gothic" panose="020B0502020202020204"/>
                <a:ea typeface="+mn-ea"/>
                <a:cs typeface="+mn-cs"/>
              </a:rPr>
              <a:t> contiene anche la </a:t>
            </a:r>
            <a:r>
              <a:rPr kumimoji="0" lang="it-IT" sz="1400" b="0" i="1" u="none" strike="noStrike" kern="1200" cap="none" spc="0" normalizeH="0" baseline="0" noProof="0">
                <a:ln>
                  <a:noFill/>
                </a:ln>
                <a:solidFill>
                  <a:prstClr val="white"/>
                </a:solidFill>
                <a:effectLst/>
                <a:uLnTx/>
                <a:uFillTx/>
                <a:latin typeface="Century Gothic" panose="020B0502020202020204"/>
                <a:ea typeface="+mn-ea"/>
                <a:cs typeface="+mn-cs"/>
              </a:rPr>
              <a:t>groundtruth</a:t>
            </a:r>
            <a:r>
              <a:rPr kumimoji="0" lang="it-IT" sz="1400" b="0" i="0" u="none" strike="noStrike" kern="1200" cap="none" spc="0" normalizeH="0" baseline="0" noProof="0">
                <a:ln>
                  <a:noFill/>
                </a:ln>
                <a:solidFill>
                  <a:prstClr val="white"/>
                </a:solidFill>
                <a:effectLst/>
                <a:uLnTx/>
                <a:uFillTx/>
                <a:latin typeface="Century Gothic" panose="020B0502020202020204"/>
                <a:ea typeface="+mn-ea"/>
                <a:cs typeface="+mn-cs"/>
              </a:rPr>
              <a:t>, equivalente ai nomi delle cartelle che contengono le immagini degli oggetti</a:t>
            </a:r>
            <a:endParaRPr kumimoji="0" lang="it-IT" sz="1400" b="0" i="1"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CasellaDiTesto 2">
            <a:extLst>
              <a:ext uri="{FF2B5EF4-FFF2-40B4-BE49-F238E27FC236}">
                <a16:creationId xmlns:a16="http://schemas.microsoft.com/office/drawing/2014/main" id="{9004CC24-2ECC-4900-AFE0-DBDDF0B004A9}"/>
              </a:ext>
            </a:extLst>
          </p:cNvPr>
          <p:cNvSpPr txBox="1"/>
          <p:nvPr/>
        </p:nvSpPr>
        <p:spPr>
          <a:xfrm>
            <a:off x="856267" y="5841425"/>
            <a:ext cx="3158836" cy="830997"/>
          </a:xfrm>
          <a:prstGeom prst="rect">
            <a:avLst/>
          </a:prstGeom>
          <a:noFill/>
        </p:spPr>
        <p:txBody>
          <a:bodyPr wrap="square" rtlCol="0">
            <a:spAutoFit/>
          </a:bodyPr>
          <a:lstStyle/>
          <a:p>
            <a:r>
              <a:rPr lang="it-IT" sz="1200"/>
              <a:t>Il numero di osservazioni per ogni classe viene uguagliato prima di calcolare le features, in modo da non sbilanciare il riconoscimento degli oggetti.</a:t>
            </a:r>
          </a:p>
        </p:txBody>
      </p:sp>
    </p:spTree>
    <p:extLst>
      <p:ext uri="{BB962C8B-B14F-4D97-AF65-F5344CB8AC3E}">
        <p14:creationId xmlns:p14="http://schemas.microsoft.com/office/powerpoint/2010/main" val="359975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DC3E8A-F6EB-48ED-B1DB-CE1B3246015D}"/>
              </a:ext>
            </a:extLst>
          </p:cNvPr>
          <p:cNvSpPr>
            <a:spLocks noGrp="1"/>
          </p:cNvSpPr>
          <p:nvPr>
            <p:ph type="title"/>
          </p:nvPr>
        </p:nvSpPr>
        <p:spPr/>
        <p:txBody>
          <a:bodyPr/>
          <a:lstStyle/>
          <a:p>
            <a:r>
              <a:rPr lang="it-IT"/>
              <a:t>Addestramento e Test del classificatore</a:t>
            </a:r>
          </a:p>
        </p:txBody>
      </p:sp>
      <p:sp>
        <p:nvSpPr>
          <p:cNvPr id="5" name="Segnaposto contenuto 4">
            <a:extLst>
              <a:ext uri="{FF2B5EF4-FFF2-40B4-BE49-F238E27FC236}">
                <a16:creationId xmlns:a16="http://schemas.microsoft.com/office/drawing/2014/main" id="{5ECFE077-ADA4-4B26-8244-086B7306BD2C}"/>
              </a:ext>
            </a:extLst>
          </p:cNvPr>
          <p:cNvSpPr>
            <a:spLocks noGrp="1"/>
          </p:cNvSpPr>
          <p:nvPr>
            <p:ph sz="half" idx="1"/>
          </p:nvPr>
        </p:nvSpPr>
        <p:spPr>
          <a:xfrm>
            <a:off x="818713" y="1930673"/>
            <a:ext cx="4630365" cy="3638763"/>
          </a:xfrm>
        </p:spPr>
        <p:txBody>
          <a:bodyPr>
            <a:normAutofit/>
          </a:bodyPr>
          <a:lstStyle/>
          <a:p>
            <a:pPr marL="0" indent="0">
              <a:buNone/>
            </a:pPr>
            <a:r>
              <a:rPr lang="it-IT" sz="2000" b="1"/>
              <a:t>Holdout</a:t>
            </a:r>
          </a:p>
          <a:p>
            <a:r>
              <a:rPr lang="it-IT" sz="1400"/>
              <a:t>Selezione cartella </a:t>
            </a:r>
            <a:r>
              <a:rPr lang="it-IT" sz="1400" i="1"/>
              <a:t>dataSet</a:t>
            </a:r>
          </a:p>
          <a:p>
            <a:r>
              <a:rPr lang="it-IT" sz="1400"/>
              <a:t>Calcolo features del </a:t>
            </a:r>
            <a:r>
              <a:rPr lang="it-IT" sz="1400" i="1"/>
              <a:t>dataSet</a:t>
            </a:r>
          </a:p>
          <a:p>
            <a:r>
              <a:rPr lang="it-IT" sz="1400"/>
              <a:t>Partizionamento </a:t>
            </a:r>
            <a:r>
              <a:rPr lang="it-IT" sz="1400" i="1"/>
              <a:t>dataSet</a:t>
            </a:r>
            <a:r>
              <a:rPr lang="it-IT" sz="1400"/>
              <a:t> in </a:t>
            </a:r>
            <a:r>
              <a:rPr lang="it-IT" sz="1400" i="1"/>
              <a:t>training</a:t>
            </a:r>
            <a:r>
              <a:rPr lang="it-IT" sz="1400"/>
              <a:t> e </a:t>
            </a:r>
            <a:r>
              <a:rPr lang="it-IT" sz="1400" i="1"/>
              <a:t>test set</a:t>
            </a:r>
          </a:p>
          <a:p>
            <a:r>
              <a:rPr lang="it-IT" sz="1400"/>
              <a:t>Addestramento del classificatore sul </a:t>
            </a:r>
            <a:r>
              <a:rPr lang="it-IT" sz="1400" i="1"/>
              <a:t>training set</a:t>
            </a:r>
          </a:p>
          <a:p>
            <a:r>
              <a:rPr lang="it-IT" sz="1400"/>
              <a:t>Predizioni del classificatore sui due </a:t>
            </a:r>
            <a:r>
              <a:rPr lang="it-IT" sz="1400" i="1"/>
              <a:t>set</a:t>
            </a:r>
            <a:endParaRPr lang="it-IT" sz="1400"/>
          </a:p>
          <a:p>
            <a:r>
              <a:rPr lang="it-IT" sz="1400"/>
              <a:t>Calcolo delle performance sui due </a:t>
            </a:r>
            <a:r>
              <a:rPr lang="it-IT" sz="1400" i="1"/>
              <a:t>set</a:t>
            </a:r>
            <a:endParaRPr lang="it-IT" sz="1400"/>
          </a:p>
          <a:p>
            <a:pPr lvl="1"/>
            <a:r>
              <a:rPr lang="it-IT" sz="1200" i="1"/>
              <a:t>Performance training set ~ 1</a:t>
            </a:r>
          </a:p>
          <a:p>
            <a:pPr lvl="1"/>
            <a:r>
              <a:rPr lang="it-IT" sz="1200" i="1"/>
              <a:t>Analisi performance test set </a:t>
            </a:r>
          </a:p>
          <a:p>
            <a:pPr lvl="1"/>
            <a:r>
              <a:rPr lang="it-IT" sz="1200" i="1"/>
              <a:t>Analisi matrice di confusione test set</a:t>
            </a:r>
          </a:p>
        </p:txBody>
      </p:sp>
      <p:sp>
        <p:nvSpPr>
          <p:cNvPr id="6" name="Segnaposto contenuto 5">
            <a:extLst>
              <a:ext uri="{FF2B5EF4-FFF2-40B4-BE49-F238E27FC236}">
                <a16:creationId xmlns:a16="http://schemas.microsoft.com/office/drawing/2014/main" id="{7074F3C8-A992-4BE9-BEEC-93921BC3E09A}"/>
              </a:ext>
            </a:extLst>
          </p:cNvPr>
          <p:cNvSpPr>
            <a:spLocks noGrp="1"/>
          </p:cNvSpPr>
          <p:nvPr>
            <p:ph sz="half" idx="2"/>
          </p:nvPr>
        </p:nvSpPr>
        <p:spPr>
          <a:xfrm>
            <a:off x="6187416" y="1930673"/>
            <a:ext cx="5270577" cy="3154511"/>
          </a:xfrm>
        </p:spPr>
        <p:txBody>
          <a:bodyPr/>
          <a:lstStyle/>
          <a:p>
            <a:pPr marL="0" indent="0">
              <a:buNone/>
            </a:pPr>
            <a:r>
              <a:rPr lang="it-IT" sz="2000" b="1"/>
              <a:t>KFold Cross-validation</a:t>
            </a:r>
          </a:p>
          <a:p>
            <a:r>
              <a:rPr lang="it-IT" sz="1400"/>
              <a:t>Selezione cartella </a:t>
            </a:r>
            <a:r>
              <a:rPr lang="it-IT" sz="1400" i="1"/>
              <a:t>dataSet</a:t>
            </a:r>
          </a:p>
          <a:p>
            <a:r>
              <a:rPr lang="it-IT" sz="1400"/>
              <a:t>Calcolo features del </a:t>
            </a:r>
            <a:r>
              <a:rPr lang="it-IT" sz="1400" i="1"/>
              <a:t>dataSet</a:t>
            </a:r>
          </a:p>
          <a:p>
            <a:r>
              <a:rPr lang="it-IT" sz="1400"/>
              <a:t>Creazione di </a:t>
            </a:r>
            <a:r>
              <a:rPr lang="it-IT" sz="1400" i="1"/>
              <a:t>k</a:t>
            </a:r>
            <a:r>
              <a:rPr lang="it-IT" sz="1400"/>
              <a:t> modelli di classificazione addestrati sulle osservazioni </a:t>
            </a:r>
            <a:r>
              <a:rPr lang="it-IT" sz="1400" i="1"/>
              <a:t>in-fold</a:t>
            </a:r>
            <a:r>
              <a:rPr lang="it-IT" sz="1400"/>
              <a:t> e testati sulle osservazioni </a:t>
            </a:r>
            <a:r>
              <a:rPr lang="it-IT" sz="1400" i="1"/>
              <a:t>out-fold. </a:t>
            </a:r>
            <a:r>
              <a:rPr lang="it-IT" sz="1400"/>
              <a:t>Il parametro </a:t>
            </a:r>
            <a:r>
              <a:rPr lang="it-IT" sz="1400" i="1"/>
              <a:t>k</a:t>
            </a:r>
            <a:r>
              <a:rPr lang="it-IT" sz="1400"/>
              <a:t> viene richiesto in input all’utente. </a:t>
            </a:r>
          </a:p>
          <a:p>
            <a:r>
              <a:rPr lang="it-IT" sz="1400"/>
              <a:t>Calcolo delle performance</a:t>
            </a:r>
          </a:p>
          <a:p>
            <a:pPr lvl="1"/>
            <a:r>
              <a:rPr lang="it-IT" sz="1200" i="1"/>
              <a:t>Analisi performance</a:t>
            </a:r>
          </a:p>
          <a:p>
            <a:pPr lvl="1"/>
            <a:r>
              <a:rPr lang="it-IT" sz="1200" i="1"/>
              <a:t>Analisi matrice di confusione</a:t>
            </a:r>
          </a:p>
        </p:txBody>
      </p:sp>
      <p:sp>
        <p:nvSpPr>
          <p:cNvPr id="4" name="CasellaDiTesto 3">
            <a:extLst>
              <a:ext uri="{FF2B5EF4-FFF2-40B4-BE49-F238E27FC236}">
                <a16:creationId xmlns:a16="http://schemas.microsoft.com/office/drawing/2014/main" id="{AA976DA9-05F0-4D1C-8D64-B98D03715763}"/>
              </a:ext>
            </a:extLst>
          </p:cNvPr>
          <p:cNvSpPr txBox="1"/>
          <p:nvPr/>
        </p:nvSpPr>
        <p:spPr>
          <a:xfrm>
            <a:off x="818713" y="443468"/>
            <a:ext cx="373531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rPr>
              <a:t>Funzione </a:t>
            </a:r>
            <a:r>
              <a:rPr kumimoji="0" lang="en-US" sz="1800" b="0" i="1" u="none" strike="noStrike" kern="1200" cap="none" spc="0" normalizeH="0" baseline="0" noProof="0">
                <a:ln>
                  <a:noFill/>
                </a:ln>
                <a:solidFill>
                  <a:prstClr val="white"/>
                </a:solidFill>
                <a:effectLst/>
                <a:uLnTx/>
                <a:uFillTx/>
                <a:latin typeface="Century Gothic" panose="020B0502020202020204"/>
                <a:ea typeface="+mn-ea"/>
                <a:cs typeface="+mn-cs"/>
              </a:rPr>
              <a:t>testAndTrainClassifier()</a:t>
            </a: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 name="Immagine 6">
            <a:extLst>
              <a:ext uri="{FF2B5EF4-FFF2-40B4-BE49-F238E27FC236}">
                <a16:creationId xmlns:a16="http://schemas.microsoft.com/office/drawing/2014/main" id="{7BF620D9-32CC-40E9-B5AC-E52FDC62BF54}"/>
              </a:ext>
            </a:extLst>
          </p:cNvPr>
          <p:cNvPicPr>
            <a:picLocks noChangeAspect="1"/>
          </p:cNvPicPr>
          <p:nvPr/>
        </p:nvPicPr>
        <p:blipFill>
          <a:blip r:embed="rId2"/>
          <a:stretch>
            <a:fillRect/>
          </a:stretch>
        </p:blipFill>
        <p:spPr>
          <a:xfrm>
            <a:off x="7211809" y="5029198"/>
            <a:ext cx="3221789" cy="1595839"/>
          </a:xfrm>
          <a:prstGeom prst="rect">
            <a:avLst/>
          </a:prstGeom>
          <a:ln w="19050">
            <a:solidFill>
              <a:schemeClr val="accent1"/>
            </a:solidFill>
          </a:ln>
          <a:effectLst>
            <a:outerShdw blurRad="50800" dist="38100" dir="5400000" algn="t" rotWithShape="0">
              <a:prstClr val="black">
                <a:alpha val="40000"/>
              </a:prstClr>
            </a:outerShdw>
          </a:effectLst>
        </p:spPr>
      </p:pic>
      <p:pic>
        <p:nvPicPr>
          <p:cNvPr id="9" name="Immagine 8">
            <a:extLst>
              <a:ext uri="{FF2B5EF4-FFF2-40B4-BE49-F238E27FC236}">
                <a16:creationId xmlns:a16="http://schemas.microsoft.com/office/drawing/2014/main" id="{5F62CB63-25BD-4688-97D5-B935A7A22779}"/>
              </a:ext>
            </a:extLst>
          </p:cNvPr>
          <p:cNvPicPr>
            <a:picLocks noChangeAspect="1"/>
          </p:cNvPicPr>
          <p:nvPr/>
        </p:nvPicPr>
        <p:blipFill>
          <a:blip r:embed="rId3"/>
          <a:stretch>
            <a:fillRect/>
          </a:stretch>
        </p:blipFill>
        <p:spPr>
          <a:xfrm>
            <a:off x="1146058" y="5569436"/>
            <a:ext cx="3080627" cy="781355"/>
          </a:xfrm>
          <a:prstGeom prst="rect">
            <a:avLst/>
          </a:prstGeom>
          <a:ln w="19050">
            <a:solidFill>
              <a:schemeClr val="accent1"/>
            </a:solidFill>
          </a:ln>
        </p:spPr>
      </p:pic>
    </p:spTree>
    <p:extLst>
      <p:ext uri="{BB962C8B-B14F-4D97-AF65-F5344CB8AC3E}">
        <p14:creationId xmlns:p14="http://schemas.microsoft.com/office/powerpoint/2010/main" val="188499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6" name="Titolo 5">
            <a:extLst>
              <a:ext uri="{FF2B5EF4-FFF2-40B4-BE49-F238E27FC236}">
                <a16:creationId xmlns:a16="http://schemas.microsoft.com/office/drawing/2014/main" id="{7439B676-CD3A-4E55-BB3C-BB219722F597}"/>
              </a:ext>
            </a:extLst>
          </p:cNvPr>
          <p:cNvSpPr>
            <a:spLocks noGrp="1"/>
          </p:cNvSpPr>
          <p:nvPr>
            <p:ph type="title"/>
          </p:nvPr>
        </p:nvSpPr>
        <p:spPr>
          <a:xfrm>
            <a:off x="2033021" y="817163"/>
            <a:ext cx="8125957" cy="703731"/>
          </a:xfrm>
          <a:noFill/>
          <a:ln>
            <a:noFill/>
          </a:ln>
        </p:spPr>
        <p:style>
          <a:lnRef idx="0">
            <a:scrgbClr r="0" g="0" b="0"/>
          </a:lnRef>
          <a:fillRef idx="0">
            <a:scrgbClr r="0" g="0" b="0"/>
          </a:fillRef>
          <a:effectRef idx="0">
            <a:scrgbClr r="0" g="0" b="0"/>
          </a:effectRef>
          <a:fontRef idx="minor">
            <a:schemeClr val="dk1"/>
          </a:fontRef>
        </p:style>
        <p:txBody>
          <a:bodyPr anchor="ctr">
            <a:normAutofit fontScale="90000"/>
          </a:bodyPr>
          <a:lstStyle/>
          <a:p>
            <a:pPr algn="ctr"/>
            <a:r>
              <a:rPr lang="en-US">
                <a:solidFill>
                  <a:schemeClr val="accent1">
                    <a:lumMod val="60000"/>
                    <a:lumOff val="40000"/>
                  </a:schemeClr>
                </a:solidFill>
              </a:rPr>
              <a:t>Creazione del classificatore finale</a:t>
            </a:r>
            <a:endParaRPr lang="it-IT" dirty="0">
              <a:solidFill>
                <a:schemeClr val="accent1">
                  <a:lumMod val="60000"/>
                  <a:lumOff val="40000"/>
                </a:schemeClr>
              </a:solidFill>
            </a:endParaRPr>
          </a:p>
        </p:txBody>
      </p:sp>
      <p:sp>
        <p:nvSpPr>
          <p:cNvPr id="21" name="Freeform: Shape 20">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7" name="Segnaposto contenuto 16" descr="Utente">
            <a:extLst>
              <a:ext uri="{FF2B5EF4-FFF2-40B4-BE49-F238E27FC236}">
                <a16:creationId xmlns:a16="http://schemas.microsoft.com/office/drawing/2014/main" id="{4EA21AD3-6BB3-455C-B272-BC1E335E5E5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56415" y="3226235"/>
            <a:ext cx="914400" cy="914400"/>
          </a:xfrm>
        </p:spPr>
      </p:pic>
      <p:pic>
        <p:nvPicPr>
          <p:cNvPr id="20" name="Elemento grafico 19" descr="Freccia: leggera curva">
            <a:extLst>
              <a:ext uri="{FF2B5EF4-FFF2-40B4-BE49-F238E27FC236}">
                <a16:creationId xmlns:a16="http://schemas.microsoft.com/office/drawing/2014/main" id="{997C42F1-5471-49E2-B5F3-85C5895759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3615" y="4002579"/>
            <a:ext cx="914400" cy="914400"/>
          </a:xfrm>
          <a:prstGeom prst="rect">
            <a:avLst/>
          </a:prstGeom>
        </p:spPr>
      </p:pic>
      <p:pic>
        <p:nvPicPr>
          <p:cNvPr id="23" name="Elemento grafico 22" descr="Cartella aperta">
            <a:extLst>
              <a:ext uri="{FF2B5EF4-FFF2-40B4-BE49-F238E27FC236}">
                <a16:creationId xmlns:a16="http://schemas.microsoft.com/office/drawing/2014/main" id="{D6D7E0FC-92F6-444F-98D9-DB9F00890B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85043" y="4002579"/>
            <a:ext cx="914400" cy="914400"/>
          </a:xfrm>
          <a:prstGeom prst="rect">
            <a:avLst/>
          </a:prstGeom>
        </p:spPr>
      </p:pic>
      <p:sp>
        <p:nvSpPr>
          <p:cNvPr id="24" name="CasellaDiTesto 23">
            <a:extLst>
              <a:ext uri="{FF2B5EF4-FFF2-40B4-BE49-F238E27FC236}">
                <a16:creationId xmlns:a16="http://schemas.microsoft.com/office/drawing/2014/main" id="{1F851184-B66D-4313-BAE6-B4F06B1691D6}"/>
              </a:ext>
            </a:extLst>
          </p:cNvPr>
          <p:cNvSpPr txBox="1"/>
          <p:nvPr/>
        </p:nvSpPr>
        <p:spPr>
          <a:xfrm>
            <a:off x="3589046" y="4715492"/>
            <a:ext cx="1106393"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trainingSet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Folder</a:t>
            </a:r>
            <a:endParaRPr kumimoji="0" lang="it-IT" sz="1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5" name="CasellaDiTesto 24">
            <a:extLst>
              <a:ext uri="{FF2B5EF4-FFF2-40B4-BE49-F238E27FC236}">
                <a16:creationId xmlns:a16="http://schemas.microsoft.com/office/drawing/2014/main" id="{2A3BAF34-1D94-4C93-B49F-4836D0E6FD52}"/>
              </a:ext>
            </a:extLst>
          </p:cNvPr>
          <p:cNvSpPr txBox="1"/>
          <p:nvPr/>
        </p:nvSpPr>
        <p:spPr>
          <a:xfrm>
            <a:off x="2350719" y="4001852"/>
            <a:ext cx="76655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Utente</a:t>
            </a:r>
            <a:endParaRPr kumimoji="0" lang="it-IT" sz="1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6" name="Elemento grafico 25" descr="Freccia: leggera curva">
            <a:extLst>
              <a:ext uri="{FF2B5EF4-FFF2-40B4-BE49-F238E27FC236}">
                <a16:creationId xmlns:a16="http://schemas.microsoft.com/office/drawing/2014/main" id="{68C07363-FE88-4BA1-AC2C-13621AA280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34307" y="4620646"/>
            <a:ext cx="914400" cy="914400"/>
          </a:xfrm>
          <a:prstGeom prst="rect">
            <a:avLst/>
          </a:prstGeom>
          <a:scene3d>
            <a:camera prst="orthographicFront">
              <a:rot lat="0" lon="20999994" rev="0"/>
            </a:camera>
            <a:lightRig rig="threePt" dir="t"/>
          </a:scene3d>
        </p:spPr>
      </p:pic>
      <p:pic>
        <p:nvPicPr>
          <p:cNvPr id="28" name="Elemento grafico 27" descr="Ingranaggi">
            <a:extLst>
              <a:ext uri="{FF2B5EF4-FFF2-40B4-BE49-F238E27FC236}">
                <a16:creationId xmlns:a16="http://schemas.microsoft.com/office/drawing/2014/main" id="{15331B5F-B42F-466D-B805-CBE3A93517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00441" y="4620646"/>
            <a:ext cx="914400" cy="914400"/>
          </a:xfrm>
          <a:prstGeom prst="rect">
            <a:avLst/>
          </a:prstGeom>
        </p:spPr>
      </p:pic>
      <p:sp>
        <p:nvSpPr>
          <p:cNvPr id="29" name="CasellaDiTesto 28">
            <a:extLst>
              <a:ext uri="{FF2B5EF4-FFF2-40B4-BE49-F238E27FC236}">
                <a16:creationId xmlns:a16="http://schemas.microsoft.com/office/drawing/2014/main" id="{9A7CA79A-4C9D-4126-99F3-F58A87BFF31D}"/>
              </a:ext>
            </a:extLst>
          </p:cNvPr>
          <p:cNvSpPr txBox="1"/>
          <p:nvPr/>
        </p:nvSpPr>
        <p:spPr>
          <a:xfrm>
            <a:off x="5189857" y="5379582"/>
            <a:ext cx="154561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Calcolo dei descrittori</a:t>
            </a:r>
            <a:endParaRPr kumimoji="0" lang="it-IT" sz="1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39" name="Elemento grafico 38" descr="Freccia: curva antioraria">
            <a:extLst>
              <a:ext uri="{FF2B5EF4-FFF2-40B4-BE49-F238E27FC236}">
                <a16:creationId xmlns:a16="http://schemas.microsoft.com/office/drawing/2014/main" id="{BD1F4DC6-44BA-42B7-A9C5-D705CF8D83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14855" y="4379345"/>
            <a:ext cx="1075267" cy="1075267"/>
          </a:xfrm>
          <a:prstGeom prst="rect">
            <a:avLst/>
          </a:prstGeom>
          <a:scene3d>
            <a:camera prst="orthographicFront">
              <a:rot lat="0" lon="0" rev="17100000"/>
            </a:camera>
            <a:lightRig rig="threePt" dir="t"/>
          </a:scene3d>
        </p:spPr>
      </p:pic>
      <p:pic>
        <p:nvPicPr>
          <p:cNvPr id="43" name="Elemento grafico 42" descr="Freccia linea: diritta">
            <a:extLst>
              <a:ext uri="{FF2B5EF4-FFF2-40B4-BE49-F238E27FC236}">
                <a16:creationId xmlns:a16="http://schemas.microsoft.com/office/drawing/2014/main" id="{C2DF53DA-CC41-42F6-A18D-6469420318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4438506">
            <a:off x="3224506" y="3387162"/>
            <a:ext cx="914400" cy="661589"/>
          </a:xfrm>
          <a:prstGeom prst="rect">
            <a:avLst/>
          </a:prstGeom>
        </p:spPr>
      </p:pic>
      <p:pic>
        <p:nvPicPr>
          <p:cNvPr id="44" name="Elemento grafico 43" descr="Freccia linea: diritta">
            <a:extLst>
              <a:ext uri="{FF2B5EF4-FFF2-40B4-BE49-F238E27FC236}">
                <a16:creationId xmlns:a16="http://schemas.microsoft.com/office/drawing/2014/main" id="{D4B01F45-ACCD-455A-B797-3E535585290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5400000">
            <a:off x="3588350" y="2707691"/>
            <a:ext cx="914400" cy="661589"/>
          </a:xfrm>
          <a:prstGeom prst="rect">
            <a:avLst/>
          </a:prstGeom>
        </p:spPr>
      </p:pic>
      <p:pic>
        <p:nvPicPr>
          <p:cNvPr id="45" name="Elemento grafico 44" descr="Freccia linea: diritta">
            <a:extLst>
              <a:ext uri="{FF2B5EF4-FFF2-40B4-BE49-F238E27FC236}">
                <a16:creationId xmlns:a16="http://schemas.microsoft.com/office/drawing/2014/main" id="{F5589885-4F26-4855-ACCE-D8D2462C42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6020206">
            <a:off x="3973143" y="3352377"/>
            <a:ext cx="914400" cy="661589"/>
          </a:xfrm>
          <a:prstGeom prst="rect">
            <a:avLst/>
          </a:prstGeom>
        </p:spPr>
      </p:pic>
      <p:pic>
        <p:nvPicPr>
          <p:cNvPr id="57" name="Immagine 56" descr="Immagine che contiene frutta, interni, sedendo, tavolo&#10;&#10;Descrizione generata automaticamente">
            <a:extLst>
              <a:ext uri="{FF2B5EF4-FFF2-40B4-BE49-F238E27FC236}">
                <a16:creationId xmlns:a16="http://schemas.microsoft.com/office/drawing/2014/main" id="{89EC61AD-FAFC-4FC7-BF7A-49BF968D34D0}"/>
              </a:ext>
            </a:extLst>
          </p:cNvPr>
          <p:cNvPicPr>
            <a:picLocks noChangeAspect="1"/>
          </p:cNvPicPr>
          <p:nvPr/>
        </p:nvPicPr>
        <p:blipFill>
          <a:blip r:embed="rId14"/>
          <a:stretch>
            <a:fillRect/>
          </a:stretch>
        </p:blipFill>
        <p:spPr>
          <a:xfrm>
            <a:off x="3220138" y="2654934"/>
            <a:ext cx="633823" cy="592124"/>
          </a:xfrm>
          <a:prstGeom prst="rect">
            <a:avLst/>
          </a:prstGeom>
          <a:ln>
            <a:solidFill>
              <a:schemeClr val="accent1"/>
            </a:solidFill>
          </a:ln>
        </p:spPr>
      </p:pic>
      <p:pic>
        <p:nvPicPr>
          <p:cNvPr id="59" name="Immagine 58" descr="Immagine che contiene arancia, frutta, arance, agrume&#10;&#10;Descrizione generata automaticamente">
            <a:extLst>
              <a:ext uri="{FF2B5EF4-FFF2-40B4-BE49-F238E27FC236}">
                <a16:creationId xmlns:a16="http://schemas.microsoft.com/office/drawing/2014/main" id="{D253D666-7D75-4AF5-B691-11F3778F210B}"/>
              </a:ext>
            </a:extLst>
          </p:cNvPr>
          <p:cNvPicPr>
            <a:picLocks noChangeAspect="1"/>
          </p:cNvPicPr>
          <p:nvPr/>
        </p:nvPicPr>
        <p:blipFill>
          <a:blip r:embed="rId15"/>
          <a:stretch>
            <a:fillRect/>
          </a:stretch>
        </p:blipFill>
        <p:spPr>
          <a:xfrm>
            <a:off x="4240005" y="2568290"/>
            <a:ext cx="620871" cy="665802"/>
          </a:xfrm>
          <a:prstGeom prst="rect">
            <a:avLst/>
          </a:prstGeom>
          <a:ln>
            <a:solidFill>
              <a:schemeClr val="accent1"/>
            </a:solidFill>
          </a:ln>
        </p:spPr>
      </p:pic>
      <p:sp>
        <p:nvSpPr>
          <p:cNvPr id="61" name="CasellaDiTesto 60">
            <a:extLst>
              <a:ext uri="{FF2B5EF4-FFF2-40B4-BE49-F238E27FC236}">
                <a16:creationId xmlns:a16="http://schemas.microsoft.com/office/drawing/2014/main" id="{6D647F6B-261D-432B-8DF9-19095DD93112}"/>
              </a:ext>
            </a:extLst>
          </p:cNvPr>
          <p:cNvSpPr txBox="1"/>
          <p:nvPr/>
        </p:nvSpPr>
        <p:spPr>
          <a:xfrm>
            <a:off x="3142037" y="2260513"/>
            <a:ext cx="180702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Maschere binarie</a:t>
            </a:r>
            <a:endParaRPr kumimoji="0" lang="it-IT" sz="1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7" name="Elemento grafico 26" descr="Testa con ingranaggi">
            <a:extLst>
              <a:ext uri="{FF2B5EF4-FFF2-40B4-BE49-F238E27FC236}">
                <a16:creationId xmlns:a16="http://schemas.microsoft.com/office/drawing/2014/main" id="{5B8C2BA0-CEDF-4296-830D-81015F024C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735473" y="3281521"/>
            <a:ext cx="914400" cy="914400"/>
          </a:xfrm>
          <a:prstGeom prst="rect">
            <a:avLst/>
          </a:prstGeom>
        </p:spPr>
      </p:pic>
      <p:sp>
        <p:nvSpPr>
          <p:cNvPr id="30" name="CasellaDiTesto 29">
            <a:extLst>
              <a:ext uri="{FF2B5EF4-FFF2-40B4-BE49-F238E27FC236}">
                <a16:creationId xmlns:a16="http://schemas.microsoft.com/office/drawing/2014/main" id="{5209EE91-0905-4359-8C32-7B13D13C2971}"/>
              </a:ext>
            </a:extLst>
          </p:cNvPr>
          <p:cNvSpPr txBox="1"/>
          <p:nvPr/>
        </p:nvSpPr>
        <p:spPr>
          <a:xfrm>
            <a:off x="6360913" y="4042032"/>
            <a:ext cx="165404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Addestramento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entury Gothic" panose="020B0502020202020204"/>
              </a:rPr>
              <a:t>classificatore</a:t>
            </a:r>
            <a:endParaRPr kumimoji="0" lang="it-IT" sz="1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31" name="Elemento grafico 30" descr="Freccia linea: diritta">
            <a:extLst>
              <a:ext uri="{FF2B5EF4-FFF2-40B4-BE49-F238E27FC236}">
                <a16:creationId xmlns:a16="http://schemas.microsoft.com/office/drawing/2014/main" id="{8D89E150-7098-4840-8433-60363453857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0800000">
            <a:off x="7740295" y="3416096"/>
            <a:ext cx="914400" cy="661589"/>
          </a:xfrm>
          <a:prstGeom prst="rect">
            <a:avLst/>
          </a:prstGeom>
        </p:spPr>
      </p:pic>
      <p:pic>
        <p:nvPicPr>
          <p:cNvPr id="7" name="Elemento grafico 6" descr="Disco">
            <a:extLst>
              <a:ext uri="{FF2B5EF4-FFF2-40B4-BE49-F238E27FC236}">
                <a16:creationId xmlns:a16="http://schemas.microsoft.com/office/drawing/2014/main" id="{607346C7-3169-40CC-A9C6-8535A09DCB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604218" y="3277907"/>
            <a:ext cx="914400" cy="914400"/>
          </a:xfrm>
          <a:prstGeom prst="rect">
            <a:avLst/>
          </a:prstGeom>
        </p:spPr>
      </p:pic>
      <p:sp>
        <p:nvSpPr>
          <p:cNvPr id="33" name="CasellaDiTesto 32">
            <a:extLst>
              <a:ext uri="{FF2B5EF4-FFF2-40B4-BE49-F238E27FC236}">
                <a16:creationId xmlns:a16="http://schemas.microsoft.com/office/drawing/2014/main" id="{ABC3C920-54CB-49CB-9C90-2966D71C11EB}"/>
              </a:ext>
            </a:extLst>
          </p:cNvPr>
          <p:cNvSpPr txBox="1"/>
          <p:nvPr/>
        </p:nvSpPr>
        <p:spPr>
          <a:xfrm>
            <a:off x="8234397" y="4051666"/>
            <a:ext cx="16540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Classificatore</a:t>
            </a:r>
            <a:endParaRPr kumimoji="0" lang="it-IT" sz="1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8" name="CasellaDiTesto 7">
            <a:extLst>
              <a:ext uri="{FF2B5EF4-FFF2-40B4-BE49-F238E27FC236}">
                <a16:creationId xmlns:a16="http://schemas.microsoft.com/office/drawing/2014/main" id="{2CB54C34-C40A-4190-8F4E-C29B63D046F0}"/>
              </a:ext>
            </a:extLst>
          </p:cNvPr>
          <p:cNvSpPr txBox="1"/>
          <p:nvPr/>
        </p:nvSpPr>
        <p:spPr>
          <a:xfrm>
            <a:off x="8819203" y="3197242"/>
            <a:ext cx="484428" cy="253916"/>
          </a:xfrm>
          <a:prstGeom prst="rect">
            <a:avLst/>
          </a:prstGeom>
          <a:noFill/>
        </p:spPr>
        <p:txBody>
          <a:bodyPr wrap="none" rtlCol="0">
            <a:spAutoFit/>
          </a:bodyPr>
          <a:lstStyle/>
          <a:p>
            <a:r>
              <a:rPr lang="en-US" sz="1050" dirty="0"/>
              <a:t>.mat</a:t>
            </a:r>
            <a:endParaRPr lang="it-IT" sz="1050" dirty="0"/>
          </a:p>
        </p:txBody>
      </p:sp>
      <p:sp>
        <p:nvSpPr>
          <p:cNvPr id="37" name="CasellaDiTesto 36">
            <a:extLst>
              <a:ext uri="{FF2B5EF4-FFF2-40B4-BE49-F238E27FC236}">
                <a16:creationId xmlns:a16="http://schemas.microsoft.com/office/drawing/2014/main" id="{06A78AF9-1A69-422D-ACF5-9C804379CA3D}"/>
              </a:ext>
            </a:extLst>
          </p:cNvPr>
          <p:cNvSpPr txBox="1"/>
          <p:nvPr/>
        </p:nvSpPr>
        <p:spPr>
          <a:xfrm>
            <a:off x="4548215" y="508509"/>
            <a:ext cx="2847254" cy="369332"/>
          </a:xfrm>
          <a:prstGeom prst="rect">
            <a:avLst/>
          </a:prstGeom>
          <a:noFill/>
        </p:spPr>
        <p:txBody>
          <a:bodyPr wrap="none" rtlCol="0">
            <a:spAutoFit/>
          </a:bodyPr>
          <a:lstStyle/>
          <a:p>
            <a:r>
              <a:rPr lang="en-US" dirty="0"/>
              <a:t>Funzione </a:t>
            </a:r>
            <a:r>
              <a:rPr lang="en-US" i="1" dirty="0"/>
              <a:t>trainClassifier()</a:t>
            </a:r>
            <a:endParaRPr lang="it-IT" dirty="0"/>
          </a:p>
        </p:txBody>
      </p:sp>
    </p:spTree>
    <p:extLst>
      <p:ext uri="{BB962C8B-B14F-4D97-AF65-F5344CB8AC3E}">
        <p14:creationId xmlns:p14="http://schemas.microsoft.com/office/powerpoint/2010/main" val="4227702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EC47089-292A-4D18-808B-017F31F0174C}"/>
              </a:ext>
            </a:extLst>
          </p:cNvPr>
          <p:cNvSpPr>
            <a:spLocks noGrp="1"/>
          </p:cNvSpPr>
          <p:nvPr>
            <p:ph type="title"/>
          </p:nvPr>
        </p:nvSpPr>
        <p:spPr>
          <a:xfrm>
            <a:off x="965200" y="1218476"/>
            <a:ext cx="3187318" cy="4421050"/>
          </a:xfrm>
          <a:effectLst/>
        </p:spPr>
        <p:txBody>
          <a:bodyPr anchor="ctr">
            <a:normAutofit/>
          </a:bodyPr>
          <a:lstStyle/>
          <a:p>
            <a:pPr algn="r"/>
            <a:r>
              <a:rPr lang="it-IT" sz="3200">
                <a:solidFill>
                  <a:schemeClr val="tx1"/>
                </a:solidFill>
              </a:rPr>
              <a:t>Introduzione al problema</a:t>
            </a:r>
          </a:p>
        </p:txBody>
      </p:sp>
      <p:cxnSp>
        <p:nvCxnSpPr>
          <p:cNvPr id="20" name="Straight Connector 1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1DFAA38A-3633-4F68-9F0F-753A632BBDA9}"/>
              </a:ext>
            </a:extLst>
          </p:cNvPr>
          <p:cNvSpPr>
            <a:spLocks noGrp="1"/>
          </p:cNvSpPr>
          <p:nvPr>
            <p:ph idx="1"/>
          </p:nvPr>
        </p:nvSpPr>
        <p:spPr>
          <a:xfrm>
            <a:off x="5146751" y="1218475"/>
            <a:ext cx="6080050" cy="4421051"/>
          </a:xfrm>
          <a:effectLst/>
        </p:spPr>
        <p:txBody>
          <a:bodyPr>
            <a:normAutofit/>
          </a:bodyPr>
          <a:lstStyle/>
          <a:p>
            <a:pPr marL="0" indent="0">
              <a:buNone/>
            </a:pPr>
            <a:r>
              <a:rPr lang="it-IT" sz="1600"/>
              <a:t>Si vuole realizzare un sistema automatizzato che sostituisca il ruolo della cassiera all’interno di un supermercato. </a:t>
            </a:r>
          </a:p>
          <a:p>
            <a:pPr marL="0" indent="0">
              <a:buNone/>
            </a:pPr>
            <a:endParaRPr lang="it-IT" sz="1600"/>
          </a:p>
          <a:p>
            <a:pPr marL="0" indent="0">
              <a:buNone/>
            </a:pPr>
            <a:r>
              <a:rPr lang="it-IT" sz="1600"/>
              <a:t>Il software presentato si può considerare una versione </a:t>
            </a:r>
            <a:r>
              <a:rPr lang="it-IT" sz="1600" i="1"/>
              <a:t>alpha</a:t>
            </a:r>
            <a:r>
              <a:rPr lang="it-IT" sz="1600"/>
              <a:t> limitata ad un piccolo dominio applicativo, che verifichi la funzionalità e utilità del sistema all’interno del supermercato stesso. </a:t>
            </a:r>
          </a:p>
          <a:p>
            <a:pPr marL="0" indent="0">
              <a:buNone/>
            </a:pPr>
            <a:endParaRPr lang="it-IT" sz="1600"/>
          </a:p>
          <a:p>
            <a:pPr marL="0" indent="0">
              <a:buNone/>
            </a:pPr>
            <a:r>
              <a:rPr lang="it-IT" sz="1600"/>
              <a:t>Sarà poi una scelta dell’amministrazione decidere se investirci più denaro e risorse per espanderlo.</a:t>
            </a:r>
          </a:p>
        </p:txBody>
      </p:sp>
    </p:spTree>
    <p:extLst>
      <p:ext uri="{BB962C8B-B14F-4D97-AF65-F5344CB8AC3E}">
        <p14:creationId xmlns:p14="http://schemas.microsoft.com/office/powerpoint/2010/main" val="86639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7B65D5-D992-4CB1-86E6-60394EC09F88}"/>
              </a:ext>
            </a:extLst>
          </p:cNvPr>
          <p:cNvSpPr>
            <a:spLocks noGrp="1"/>
          </p:cNvSpPr>
          <p:nvPr>
            <p:ph type="title"/>
          </p:nvPr>
        </p:nvSpPr>
        <p:spPr/>
        <p:txBody>
          <a:bodyPr/>
          <a:lstStyle/>
          <a:p>
            <a:r>
              <a:rPr lang="it-IT"/>
              <a:t>Creazione del classificatore finale</a:t>
            </a:r>
          </a:p>
        </p:txBody>
      </p:sp>
      <p:sp>
        <p:nvSpPr>
          <p:cNvPr id="3" name="Segnaposto contenuto 2">
            <a:extLst>
              <a:ext uri="{FF2B5EF4-FFF2-40B4-BE49-F238E27FC236}">
                <a16:creationId xmlns:a16="http://schemas.microsoft.com/office/drawing/2014/main" id="{A38535BE-719C-450A-9570-2A158807B86A}"/>
              </a:ext>
            </a:extLst>
          </p:cNvPr>
          <p:cNvSpPr>
            <a:spLocks noGrp="1"/>
          </p:cNvSpPr>
          <p:nvPr>
            <p:ph idx="1"/>
          </p:nvPr>
        </p:nvSpPr>
        <p:spPr>
          <a:xfrm>
            <a:off x="304235" y="2748240"/>
            <a:ext cx="5396753" cy="3218329"/>
          </a:xfrm>
        </p:spPr>
        <p:txBody>
          <a:bodyPr>
            <a:normAutofit/>
          </a:bodyPr>
          <a:lstStyle/>
          <a:p>
            <a:pPr marL="0" indent="0">
              <a:buNone/>
            </a:pPr>
            <a:r>
              <a:rPr lang="it-IT"/>
              <a:t>Tramite la funzione </a:t>
            </a:r>
            <a:r>
              <a:rPr lang="it-IT" i="1"/>
              <a:t>fitcknn(descriptors, gt, ...) </a:t>
            </a:r>
            <a:r>
              <a:rPr lang="it-IT"/>
              <a:t>di MatLab si crea un oggetto ClassificationKNN modellato sui seguenti parametri:</a:t>
            </a:r>
          </a:p>
          <a:p>
            <a:r>
              <a:rPr lang="it-IT"/>
              <a:t>Distanza Euclidea;</a:t>
            </a:r>
          </a:p>
          <a:p>
            <a:r>
              <a:rPr lang="it-IT"/>
              <a:t>Numero di vicini </a:t>
            </a:r>
            <a:r>
              <a:rPr lang="it-IT" i="1"/>
              <a:t>k = 1</a:t>
            </a:r>
            <a:r>
              <a:rPr lang="it-IT"/>
              <a:t>;</a:t>
            </a:r>
          </a:p>
          <a:p>
            <a:r>
              <a:rPr lang="it-IT"/>
              <a:t>Non partizionato;</a:t>
            </a:r>
          </a:p>
          <a:p>
            <a:r>
              <a:rPr lang="it-IT"/>
              <a:t>Descrittori in </a:t>
            </a:r>
            <a:r>
              <a:rPr lang="it-IT" i="1"/>
              <a:t>descriptors</a:t>
            </a:r>
            <a:r>
              <a:rPr lang="it-IT"/>
              <a:t> da normalizzare;</a:t>
            </a:r>
          </a:p>
          <a:p>
            <a:r>
              <a:rPr lang="it-IT"/>
              <a:t>Base di verità in </a:t>
            </a:r>
            <a:r>
              <a:rPr lang="it-IT" i="1"/>
              <a:t>gt;</a:t>
            </a:r>
          </a:p>
        </p:txBody>
      </p:sp>
      <p:sp>
        <p:nvSpPr>
          <p:cNvPr id="4" name="CasellaDiTesto 3">
            <a:extLst>
              <a:ext uri="{FF2B5EF4-FFF2-40B4-BE49-F238E27FC236}">
                <a16:creationId xmlns:a16="http://schemas.microsoft.com/office/drawing/2014/main" id="{718AC543-2DC8-4B94-B2C1-41336EA8FC19}"/>
              </a:ext>
            </a:extLst>
          </p:cNvPr>
          <p:cNvSpPr txBox="1"/>
          <p:nvPr/>
        </p:nvSpPr>
        <p:spPr>
          <a:xfrm>
            <a:off x="818713" y="443468"/>
            <a:ext cx="284725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rPr>
              <a:t>Funzione </a:t>
            </a:r>
            <a:r>
              <a:rPr kumimoji="0" lang="en-US" sz="1800" b="0" i="1" u="none" strike="noStrike" kern="1200" cap="none" spc="0" normalizeH="0" baseline="0" noProof="0">
                <a:ln>
                  <a:noFill/>
                </a:ln>
                <a:solidFill>
                  <a:prstClr val="white"/>
                </a:solidFill>
                <a:effectLst/>
                <a:uLnTx/>
                <a:uFillTx/>
                <a:latin typeface="Century Gothic" panose="020B0502020202020204"/>
                <a:ea typeface="+mn-ea"/>
                <a:cs typeface="+mn-cs"/>
              </a:rPr>
              <a:t>trainClassifier()</a:t>
            </a: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Immagine 4">
            <a:extLst>
              <a:ext uri="{FF2B5EF4-FFF2-40B4-BE49-F238E27FC236}">
                <a16:creationId xmlns:a16="http://schemas.microsoft.com/office/drawing/2014/main" id="{D3BF3ECE-38AB-4EA2-93FE-359F849A3A40}"/>
              </a:ext>
            </a:extLst>
          </p:cNvPr>
          <p:cNvPicPr>
            <a:picLocks noChangeAspect="1"/>
          </p:cNvPicPr>
          <p:nvPr/>
        </p:nvPicPr>
        <p:blipFill>
          <a:blip r:embed="rId2"/>
          <a:stretch>
            <a:fillRect/>
          </a:stretch>
        </p:blipFill>
        <p:spPr>
          <a:xfrm>
            <a:off x="6095999" y="2100363"/>
            <a:ext cx="5396753" cy="3959512"/>
          </a:xfrm>
          <a:prstGeom prst="rect">
            <a:avLst/>
          </a:prstGeom>
          <a:effectLst>
            <a:glow rad="101600">
              <a:schemeClr val="accent1">
                <a:satMod val="175000"/>
                <a:alpha val="40000"/>
              </a:schemeClr>
            </a:glow>
          </a:effectLst>
        </p:spPr>
      </p:pic>
      <p:sp>
        <p:nvSpPr>
          <p:cNvPr id="6" name="CasellaDiTesto 5">
            <a:extLst>
              <a:ext uri="{FF2B5EF4-FFF2-40B4-BE49-F238E27FC236}">
                <a16:creationId xmlns:a16="http://schemas.microsoft.com/office/drawing/2014/main" id="{194A0395-CF9F-49F4-85DB-9351692EEA75}"/>
              </a:ext>
            </a:extLst>
          </p:cNvPr>
          <p:cNvSpPr txBox="1"/>
          <p:nvPr/>
        </p:nvSpPr>
        <p:spPr>
          <a:xfrm>
            <a:off x="6001789" y="6133813"/>
            <a:ext cx="56194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prstClr val="white"/>
                </a:solidFill>
                <a:effectLst/>
                <a:uLnTx/>
                <a:uFillTx/>
                <a:latin typeface="Century Gothic" panose="020B0502020202020204"/>
                <a:ea typeface="+mn-ea"/>
                <a:cs typeface="+mn-cs"/>
              </a:rPr>
              <a:t>Descrittori di circolarità e lunghezza asse maggiore rappresentati in un grafico 2D. Ogni punto rappresenta un oggetto e ogni colore una classe.</a:t>
            </a:r>
          </a:p>
        </p:txBody>
      </p:sp>
    </p:spTree>
    <p:extLst>
      <p:ext uri="{BB962C8B-B14F-4D97-AF65-F5344CB8AC3E}">
        <p14:creationId xmlns:p14="http://schemas.microsoft.com/office/powerpoint/2010/main" val="1841822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A8CA12-8E8A-4963-9D5E-1A3B499C0500}"/>
              </a:ext>
            </a:extLst>
          </p:cNvPr>
          <p:cNvSpPr>
            <a:spLocks noGrp="1"/>
          </p:cNvSpPr>
          <p:nvPr>
            <p:ph type="title"/>
          </p:nvPr>
        </p:nvSpPr>
        <p:spPr/>
        <p:txBody>
          <a:bodyPr/>
          <a:lstStyle/>
          <a:p>
            <a:r>
              <a:rPr lang="it-IT"/>
              <a:t>Test del classificatore finale</a:t>
            </a:r>
          </a:p>
        </p:txBody>
      </p:sp>
      <p:sp>
        <p:nvSpPr>
          <p:cNvPr id="3" name="Segnaposto contenuto 2">
            <a:extLst>
              <a:ext uri="{FF2B5EF4-FFF2-40B4-BE49-F238E27FC236}">
                <a16:creationId xmlns:a16="http://schemas.microsoft.com/office/drawing/2014/main" id="{27653398-469B-4425-87FD-AE1E67C60DBD}"/>
              </a:ext>
            </a:extLst>
          </p:cNvPr>
          <p:cNvSpPr>
            <a:spLocks noGrp="1"/>
          </p:cNvSpPr>
          <p:nvPr>
            <p:ph idx="1"/>
          </p:nvPr>
        </p:nvSpPr>
        <p:spPr>
          <a:xfrm>
            <a:off x="370212" y="2222286"/>
            <a:ext cx="9140984" cy="3448051"/>
          </a:xfrm>
        </p:spPr>
        <p:txBody>
          <a:bodyPr>
            <a:normAutofit fontScale="92500" lnSpcReduction="20000"/>
          </a:bodyPr>
          <a:lstStyle/>
          <a:p>
            <a:r>
              <a:rPr lang="it-IT" sz="1600"/>
              <a:t>Prevede che l’utente abbia prima preparato manualmente un </a:t>
            </a:r>
            <a:r>
              <a:rPr lang="it-IT" sz="1600" i="1"/>
              <a:t>test set </a:t>
            </a:r>
            <a:r>
              <a:rPr lang="it-IT" sz="1600"/>
              <a:t>e un </a:t>
            </a:r>
            <a:r>
              <a:rPr lang="it-IT" sz="1600" i="1"/>
              <a:t>training set;</a:t>
            </a:r>
            <a:endParaRPr lang="it-IT" sz="1600"/>
          </a:p>
          <a:p>
            <a:pPr lvl="1"/>
            <a:r>
              <a:rPr lang="it-IT" sz="1400"/>
              <a:t>Struttura cartella di </a:t>
            </a:r>
            <a:r>
              <a:rPr lang="it-IT" sz="1400" i="1"/>
              <a:t>test:</a:t>
            </a:r>
          </a:p>
          <a:p>
            <a:pPr lvl="2"/>
            <a:r>
              <a:rPr lang="it-IT" sz="1200" b="1"/>
              <a:t>images </a:t>
            </a:r>
            <a:r>
              <a:rPr lang="it-IT" sz="1200"/>
              <a:t>contiene le immagini ‘grezze’ di cui classificare il contenuto;</a:t>
            </a:r>
          </a:p>
          <a:p>
            <a:pPr lvl="2"/>
            <a:r>
              <a:rPr lang="it-IT" sz="1200" b="1"/>
              <a:t>gt</a:t>
            </a:r>
            <a:r>
              <a:rPr lang="it-IT" sz="1200"/>
              <a:t> contiene le groundtruth di ogni immagine in formato .mat (vettore di celle di caratteri);</a:t>
            </a:r>
          </a:p>
          <a:p>
            <a:pPr lvl="1"/>
            <a:r>
              <a:rPr lang="it-IT" sz="1400"/>
              <a:t>Struttura cartella di </a:t>
            </a:r>
            <a:r>
              <a:rPr lang="it-IT" sz="1400" i="1"/>
              <a:t>training:</a:t>
            </a:r>
          </a:p>
          <a:p>
            <a:pPr lvl="2"/>
            <a:r>
              <a:rPr lang="it-IT" sz="1200" b="1"/>
              <a:t>images</a:t>
            </a:r>
            <a:r>
              <a:rPr lang="it-IT" sz="1200"/>
              <a:t> contiene le immagini segmentate usate per il training;</a:t>
            </a:r>
          </a:p>
          <a:p>
            <a:pPr lvl="2"/>
            <a:r>
              <a:rPr lang="it-IT" sz="1200" b="1"/>
              <a:t>masks</a:t>
            </a:r>
            <a:r>
              <a:rPr lang="it-IT" sz="1200"/>
              <a:t> contiene le maschere degli oggetti in formato .mat;</a:t>
            </a:r>
          </a:p>
          <a:p>
            <a:r>
              <a:rPr lang="it-IT" sz="1600"/>
              <a:t>L’utente seleziona la cartella di </a:t>
            </a:r>
            <a:r>
              <a:rPr lang="it-IT" sz="1600" i="1"/>
              <a:t>test</a:t>
            </a:r>
            <a:r>
              <a:rPr lang="it-IT" sz="1600"/>
              <a:t> e un </a:t>
            </a:r>
            <a:r>
              <a:rPr lang="it-IT" sz="1600" i="1"/>
              <a:t>ClassificationKNN</a:t>
            </a:r>
            <a:r>
              <a:rPr lang="it-IT" sz="1600"/>
              <a:t> addestrato;</a:t>
            </a:r>
          </a:p>
          <a:p>
            <a:r>
              <a:rPr lang="it-IT" sz="1600"/>
              <a:t>Il </a:t>
            </a:r>
            <a:r>
              <a:rPr lang="it-IT" sz="1600" i="1"/>
              <a:t>test set </a:t>
            </a:r>
            <a:r>
              <a:rPr lang="it-IT" sz="1600"/>
              <a:t>viene segmentato in singoli oggetti dei quali vengono calcolati i descrittori;</a:t>
            </a:r>
          </a:p>
          <a:p>
            <a:r>
              <a:rPr lang="it-IT" sz="1600"/>
              <a:t>Il classificatore effettua una predizione sui descrittori del </a:t>
            </a:r>
            <a:r>
              <a:rPr lang="it-IT" sz="1600" i="1"/>
              <a:t>test set</a:t>
            </a:r>
            <a:r>
              <a:rPr lang="it-IT" sz="1600"/>
              <a:t>;</a:t>
            </a:r>
          </a:p>
          <a:p>
            <a:r>
              <a:rPr lang="it-IT" sz="1600"/>
              <a:t>Calcolo delle performance su ogni immagine ‘grezza’ e della media di esse;</a:t>
            </a:r>
          </a:p>
          <a:p>
            <a:r>
              <a:rPr lang="it-IT" sz="1600"/>
              <a:t>Output con gli oggetti segmentati dall’immagine ‘grezza’ e relativa predizione;</a:t>
            </a:r>
          </a:p>
        </p:txBody>
      </p:sp>
      <p:sp>
        <p:nvSpPr>
          <p:cNvPr id="4" name="CasellaDiTesto 3">
            <a:extLst>
              <a:ext uri="{FF2B5EF4-FFF2-40B4-BE49-F238E27FC236}">
                <a16:creationId xmlns:a16="http://schemas.microsoft.com/office/drawing/2014/main" id="{DD8E7C28-9007-41C4-A29E-0B2B91C7DF5A}"/>
              </a:ext>
            </a:extLst>
          </p:cNvPr>
          <p:cNvSpPr txBox="1"/>
          <p:nvPr/>
        </p:nvSpPr>
        <p:spPr>
          <a:xfrm>
            <a:off x="818713" y="443468"/>
            <a:ext cx="275267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rPr>
              <a:t>Funzione </a:t>
            </a:r>
            <a:r>
              <a:rPr kumimoji="0" lang="en-US" sz="1800" b="0" i="1" u="none" strike="noStrike" kern="1200" cap="none" spc="0" normalizeH="0" baseline="0" noProof="0">
                <a:ln>
                  <a:noFill/>
                </a:ln>
                <a:solidFill>
                  <a:prstClr val="white"/>
                </a:solidFill>
                <a:effectLst/>
                <a:uLnTx/>
                <a:uFillTx/>
                <a:latin typeface="Century Gothic" panose="020B0502020202020204"/>
                <a:ea typeface="+mn-ea"/>
                <a:cs typeface="+mn-cs"/>
              </a:rPr>
              <a:t>testClassifier()</a:t>
            </a: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Immagine 4">
            <a:extLst>
              <a:ext uri="{FF2B5EF4-FFF2-40B4-BE49-F238E27FC236}">
                <a16:creationId xmlns:a16="http://schemas.microsoft.com/office/drawing/2014/main" id="{81ADE732-2CB7-448D-A2F8-2F8076606577}"/>
              </a:ext>
            </a:extLst>
          </p:cNvPr>
          <p:cNvPicPr>
            <a:picLocks noChangeAspect="1"/>
          </p:cNvPicPr>
          <p:nvPr/>
        </p:nvPicPr>
        <p:blipFill>
          <a:blip r:embed="rId2"/>
          <a:stretch>
            <a:fillRect/>
          </a:stretch>
        </p:blipFill>
        <p:spPr>
          <a:xfrm>
            <a:off x="9850113" y="2736808"/>
            <a:ext cx="1971675" cy="3448050"/>
          </a:xfrm>
          <a:prstGeom prst="rect">
            <a:avLst/>
          </a:prstGeom>
          <a:ln>
            <a:solidFill>
              <a:schemeClr val="accent1">
                <a:lumMod val="60000"/>
                <a:lumOff val="40000"/>
              </a:schemeClr>
            </a:solidFill>
          </a:ln>
        </p:spPr>
      </p:pic>
      <p:sp>
        <p:nvSpPr>
          <p:cNvPr id="6" name="CasellaDiTesto 5">
            <a:extLst>
              <a:ext uri="{FF2B5EF4-FFF2-40B4-BE49-F238E27FC236}">
                <a16:creationId xmlns:a16="http://schemas.microsoft.com/office/drawing/2014/main" id="{1C3B957D-B0A3-46B1-9425-867ED97CE534}"/>
              </a:ext>
            </a:extLst>
          </p:cNvPr>
          <p:cNvSpPr txBox="1"/>
          <p:nvPr/>
        </p:nvSpPr>
        <p:spPr>
          <a:xfrm>
            <a:off x="9962954" y="2429031"/>
            <a:ext cx="1745991" cy="307777"/>
          </a:xfrm>
          <a:prstGeom prst="rect">
            <a:avLst/>
          </a:prstGeom>
          <a:noFill/>
        </p:spPr>
        <p:txBody>
          <a:bodyPr wrap="none" rtlCol="0">
            <a:spAutoFit/>
          </a:bodyPr>
          <a:lstStyle/>
          <a:p>
            <a:r>
              <a:rPr lang="it-IT" sz="1400"/>
              <a:t>Esempio di output</a:t>
            </a:r>
          </a:p>
        </p:txBody>
      </p:sp>
      <p:sp>
        <p:nvSpPr>
          <p:cNvPr id="7" name="CasellaDiTesto 6">
            <a:extLst>
              <a:ext uri="{FF2B5EF4-FFF2-40B4-BE49-F238E27FC236}">
                <a16:creationId xmlns:a16="http://schemas.microsoft.com/office/drawing/2014/main" id="{8D1DC4E2-4721-4AA1-A461-31D3A64B4BE0}"/>
              </a:ext>
            </a:extLst>
          </p:cNvPr>
          <p:cNvSpPr txBox="1"/>
          <p:nvPr/>
        </p:nvSpPr>
        <p:spPr>
          <a:xfrm>
            <a:off x="370212" y="6041480"/>
            <a:ext cx="8569975" cy="369332"/>
          </a:xfrm>
          <a:prstGeom prst="rect">
            <a:avLst/>
          </a:prstGeom>
          <a:noFill/>
        </p:spPr>
        <p:txBody>
          <a:bodyPr wrap="none" rtlCol="0">
            <a:spAutoFit/>
          </a:bodyPr>
          <a:lstStyle/>
          <a:p>
            <a:r>
              <a:rPr lang="it-IT"/>
              <a:t>Performance ottenute dal testSet presente nella cartella di progetto: 85.9%</a:t>
            </a:r>
          </a:p>
        </p:txBody>
      </p:sp>
    </p:spTree>
    <p:extLst>
      <p:ext uri="{BB962C8B-B14F-4D97-AF65-F5344CB8AC3E}">
        <p14:creationId xmlns:p14="http://schemas.microsoft.com/office/powerpoint/2010/main" val="387307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ECB500-1DF2-486F-A333-6B68B8085983}"/>
              </a:ext>
            </a:extLst>
          </p:cNvPr>
          <p:cNvSpPr>
            <a:spLocks noGrp="1"/>
          </p:cNvSpPr>
          <p:nvPr>
            <p:ph type="title"/>
          </p:nvPr>
        </p:nvSpPr>
        <p:spPr/>
        <p:txBody>
          <a:bodyPr/>
          <a:lstStyle/>
          <a:p>
            <a:r>
              <a:rPr lang="it-IT"/>
              <a:t>Classificazione su nuovi dati</a:t>
            </a:r>
          </a:p>
        </p:txBody>
      </p:sp>
      <p:sp>
        <p:nvSpPr>
          <p:cNvPr id="3" name="Segnaposto contenuto 2">
            <a:extLst>
              <a:ext uri="{FF2B5EF4-FFF2-40B4-BE49-F238E27FC236}">
                <a16:creationId xmlns:a16="http://schemas.microsoft.com/office/drawing/2014/main" id="{33993A51-8B7E-4FF8-9F30-2E91251B3F85}"/>
              </a:ext>
            </a:extLst>
          </p:cNvPr>
          <p:cNvSpPr>
            <a:spLocks noGrp="1"/>
          </p:cNvSpPr>
          <p:nvPr>
            <p:ph idx="1"/>
          </p:nvPr>
        </p:nvSpPr>
        <p:spPr>
          <a:xfrm>
            <a:off x="391886" y="2222287"/>
            <a:ext cx="4554187" cy="4411778"/>
          </a:xfrm>
        </p:spPr>
        <p:txBody>
          <a:bodyPr>
            <a:normAutofit/>
          </a:bodyPr>
          <a:lstStyle/>
          <a:p>
            <a:r>
              <a:rPr lang="it-IT" sz="1700"/>
              <a:t>L’utente seleziona l’immagine ‘grezza’ contenente gli oggetti da classificare, e un </a:t>
            </a:r>
            <a:r>
              <a:rPr lang="it-IT" sz="1700" i="1"/>
              <a:t>ClassificationKNN</a:t>
            </a:r>
            <a:r>
              <a:rPr lang="it-IT" sz="1700"/>
              <a:t> addestrato;</a:t>
            </a:r>
          </a:p>
          <a:p>
            <a:r>
              <a:rPr lang="it-IT" sz="1700"/>
              <a:t>L’immagine viene segmentata in singoli oggetti dei quali vengono calcolati i descrittori;</a:t>
            </a:r>
          </a:p>
          <a:p>
            <a:r>
              <a:rPr lang="it-IT" sz="1700"/>
              <a:t>Il classificatore effettua una predizione sui descrittori appena calcolati; </a:t>
            </a:r>
          </a:p>
          <a:p>
            <a:r>
              <a:rPr lang="it-IT" sz="1700"/>
              <a:t>Output con gli oggetti segmentati dall’immagine ‘grezza’ e relativa predizione;</a:t>
            </a:r>
          </a:p>
        </p:txBody>
      </p:sp>
      <p:sp>
        <p:nvSpPr>
          <p:cNvPr id="4" name="CasellaDiTesto 3">
            <a:extLst>
              <a:ext uri="{FF2B5EF4-FFF2-40B4-BE49-F238E27FC236}">
                <a16:creationId xmlns:a16="http://schemas.microsoft.com/office/drawing/2014/main" id="{7FD73E83-160A-4E96-8AB2-69367DB5B90A}"/>
              </a:ext>
            </a:extLst>
          </p:cNvPr>
          <p:cNvSpPr txBox="1"/>
          <p:nvPr/>
        </p:nvSpPr>
        <p:spPr>
          <a:xfrm>
            <a:off x="818713" y="443468"/>
            <a:ext cx="309251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rPr>
              <a:t>Funzione </a:t>
            </a:r>
            <a:r>
              <a:rPr kumimoji="0" lang="en-US" sz="1800" b="0" i="1" u="none" strike="noStrike" kern="1200" cap="none" spc="0" normalizeH="0" baseline="0" noProof="0">
                <a:ln>
                  <a:noFill/>
                </a:ln>
                <a:solidFill>
                  <a:prstClr val="white"/>
                </a:solidFill>
                <a:effectLst/>
                <a:uLnTx/>
                <a:uFillTx/>
                <a:latin typeface="Century Gothic" panose="020B0502020202020204"/>
                <a:ea typeface="+mn-ea"/>
                <a:cs typeface="+mn-cs"/>
              </a:rPr>
              <a:t>classifyObjsImg()</a:t>
            </a: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CasellaDiTesto 5">
            <a:extLst>
              <a:ext uri="{FF2B5EF4-FFF2-40B4-BE49-F238E27FC236}">
                <a16:creationId xmlns:a16="http://schemas.microsoft.com/office/drawing/2014/main" id="{6E4F3B7B-F855-4D68-BAC4-0033ED30789E}"/>
              </a:ext>
            </a:extLst>
          </p:cNvPr>
          <p:cNvSpPr txBox="1"/>
          <p:nvPr/>
        </p:nvSpPr>
        <p:spPr>
          <a:xfrm>
            <a:off x="7738387" y="2222287"/>
            <a:ext cx="3097762" cy="461665"/>
          </a:xfrm>
          <a:prstGeom prst="rect">
            <a:avLst/>
          </a:prstGeom>
          <a:noFill/>
        </p:spPr>
        <p:txBody>
          <a:bodyPr wrap="square" rtlCol="0">
            <a:spAutoFit/>
          </a:bodyPr>
          <a:lstStyle/>
          <a:p>
            <a:pPr algn="ctr"/>
            <a:r>
              <a:rPr lang="it-IT" sz="1200"/>
              <a:t>Esempio di immagine non utilizzata per il training del classificatore selezionato</a:t>
            </a:r>
          </a:p>
        </p:txBody>
      </p:sp>
      <p:grpSp>
        <p:nvGrpSpPr>
          <p:cNvPr id="11" name="Gruppo 10">
            <a:extLst>
              <a:ext uri="{FF2B5EF4-FFF2-40B4-BE49-F238E27FC236}">
                <a16:creationId xmlns:a16="http://schemas.microsoft.com/office/drawing/2014/main" id="{77164377-321E-4200-9D63-D739A8966B0C}"/>
              </a:ext>
            </a:extLst>
          </p:cNvPr>
          <p:cNvGrpSpPr/>
          <p:nvPr/>
        </p:nvGrpSpPr>
        <p:grpSpPr>
          <a:xfrm>
            <a:off x="6416741" y="2883957"/>
            <a:ext cx="5244004" cy="3088433"/>
            <a:chOff x="6416741" y="2883957"/>
            <a:chExt cx="5244004" cy="3088433"/>
          </a:xfrm>
        </p:grpSpPr>
        <p:pic>
          <p:nvPicPr>
            <p:cNvPr id="5" name="Immagine 4">
              <a:extLst>
                <a:ext uri="{FF2B5EF4-FFF2-40B4-BE49-F238E27FC236}">
                  <a16:creationId xmlns:a16="http://schemas.microsoft.com/office/drawing/2014/main" id="{5835F411-DF1E-4C05-BB8F-461D81B6C380}"/>
                </a:ext>
              </a:extLst>
            </p:cNvPr>
            <p:cNvPicPr>
              <a:picLocks noChangeAspect="1"/>
            </p:cNvPicPr>
            <p:nvPr/>
          </p:nvPicPr>
          <p:blipFill>
            <a:blip r:embed="rId2"/>
            <a:stretch>
              <a:fillRect/>
            </a:stretch>
          </p:blipFill>
          <p:spPr>
            <a:xfrm>
              <a:off x="9841470" y="3410145"/>
              <a:ext cx="1819275" cy="1847850"/>
            </a:xfrm>
            <a:prstGeom prst="rect">
              <a:avLst/>
            </a:prstGeom>
            <a:ln>
              <a:solidFill>
                <a:schemeClr val="accent1">
                  <a:lumMod val="60000"/>
                  <a:lumOff val="40000"/>
                </a:schemeClr>
              </a:solidFill>
            </a:ln>
          </p:spPr>
        </p:pic>
        <p:pic>
          <p:nvPicPr>
            <p:cNvPr id="8" name="Immagine 7" descr="Immagine che contiene arancia&#10;&#10;Descrizione generata automaticamente">
              <a:extLst>
                <a:ext uri="{FF2B5EF4-FFF2-40B4-BE49-F238E27FC236}">
                  <a16:creationId xmlns:a16="http://schemas.microsoft.com/office/drawing/2014/main" id="{05C74FED-A54E-4AEA-BD78-87058B46F62B}"/>
                </a:ext>
              </a:extLst>
            </p:cNvPr>
            <p:cNvPicPr>
              <a:picLocks noChangeAspect="1"/>
            </p:cNvPicPr>
            <p:nvPr/>
          </p:nvPicPr>
          <p:blipFill>
            <a:blip r:embed="rId3"/>
            <a:stretch>
              <a:fillRect/>
            </a:stretch>
          </p:blipFill>
          <p:spPr>
            <a:xfrm>
              <a:off x="6416741" y="2883957"/>
              <a:ext cx="2316325" cy="3088433"/>
            </a:xfrm>
            <a:prstGeom prst="rect">
              <a:avLst/>
            </a:prstGeom>
            <a:ln>
              <a:solidFill>
                <a:schemeClr val="accent1">
                  <a:lumMod val="60000"/>
                  <a:lumOff val="40000"/>
                </a:schemeClr>
              </a:solidFill>
            </a:ln>
          </p:spPr>
        </p:pic>
        <p:pic>
          <p:nvPicPr>
            <p:cNvPr id="10" name="Elemento grafico 9" descr="Freccia: leggera curva">
              <a:extLst>
                <a:ext uri="{FF2B5EF4-FFF2-40B4-BE49-F238E27FC236}">
                  <a16:creationId xmlns:a16="http://schemas.microsoft.com/office/drawing/2014/main" id="{CFFBEEA5-ECF7-4769-82FC-CEC12EE765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30068" y="3876870"/>
              <a:ext cx="914400" cy="914400"/>
            </a:xfrm>
            <a:prstGeom prst="rect">
              <a:avLst/>
            </a:prstGeom>
          </p:spPr>
        </p:pic>
      </p:grpSp>
    </p:spTree>
    <p:extLst>
      <p:ext uri="{BB962C8B-B14F-4D97-AF65-F5344CB8AC3E}">
        <p14:creationId xmlns:p14="http://schemas.microsoft.com/office/powerpoint/2010/main" val="421872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60D536-F773-42DA-B17F-9951188A5A40}"/>
              </a:ext>
            </a:extLst>
          </p:cNvPr>
          <p:cNvSpPr>
            <a:spLocks noGrp="1"/>
          </p:cNvSpPr>
          <p:nvPr>
            <p:ph type="title"/>
          </p:nvPr>
        </p:nvSpPr>
        <p:spPr>
          <a:xfrm>
            <a:off x="810000" y="447188"/>
            <a:ext cx="10571998" cy="970450"/>
          </a:xfrm>
        </p:spPr>
        <p:txBody>
          <a:bodyPr/>
          <a:lstStyle/>
          <a:p>
            <a:r>
              <a:rPr lang="it-IT"/>
              <a:t>Analisi dei risultati</a:t>
            </a:r>
          </a:p>
        </p:txBody>
      </p:sp>
      <p:sp>
        <p:nvSpPr>
          <p:cNvPr id="7" name="CasellaDiTesto 6">
            <a:extLst>
              <a:ext uri="{FF2B5EF4-FFF2-40B4-BE49-F238E27FC236}">
                <a16:creationId xmlns:a16="http://schemas.microsoft.com/office/drawing/2014/main" id="{C0511E97-98F1-4049-A155-B21B49355750}"/>
              </a:ext>
            </a:extLst>
          </p:cNvPr>
          <p:cNvSpPr txBox="1"/>
          <p:nvPr/>
        </p:nvSpPr>
        <p:spPr>
          <a:xfrm>
            <a:off x="6771905" y="6326349"/>
            <a:ext cx="4421868" cy="430887"/>
          </a:xfrm>
          <a:prstGeom prst="rect">
            <a:avLst/>
          </a:prstGeom>
          <a:noFill/>
        </p:spPr>
        <p:txBody>
          <a:bodyPr wrap="square" rtlCol="0">
            <a:spAutoFit/>
          </a:bodyPr>
          <a:lstStyle/>
          <a:p>
            <a:pPr algn="ctr"/>
            <a:r>
              <a:rPr lang="it-IT" sz="1100"/>
              <a:t>Matrice di confusione ottenuta da un classificatore 1-NN</a:t>
            </a:r>
            <a:r>
              <a:rPr lang="it-IT" sz="1100" i="1"/>
              <a:t> KFold </a:t>
            </a:r>
            <a:r>
              <a:rPr lang="it-IT" sz="1100"/>
              <a:t>sul </a:t>
            </a:r>
            <a:r>
              <a:rPr lang="it-IT" sz="1100" i="1"/>
              <a:t>dataSet </a:t>
            </a:r>
            <a:r>
              <a:rPr lang="it-IT" sz="1100"/>
              <a:t>completo con </a:t>
            </a:r>
            <a:r>
              <a:rPr lang="it-IT" sz="1100" i="1"/>
              <a:t>k = 5</a:t>
            </a:r>
            <a:endParaRPr lang="it-IT" sz="1100"/>
          </a:p>
        </p:txBody>
      </p:sp>
      <p:sp>
        <p:nvSpPr>
          <p:cNvPr id="16" name="Segnaposto contenuto 2">
            <a:extLst>
              <a:ext uri="{FF2B5EF4-FFF2-40B4-BE49-F238E27FC236}">
                <a16:creationId xmlns:a16="http://schemas.microsoft.com/office/drawing/2014/main" id="{EC4C2CB0-F097-4B55-9B7F-B4836C349078}"/>
              </a:ext>
            </a:extLst>
          </p:cNvPr>
          <p:cNvSpPr>
            <a:spLocks noGrp="1"/>
          </p:cNvSpPr>
          <p:nvPr>
            <p:ph idx="1"/>
          </p:nvPr>
        </p:nvSpPr>
        <p:spPr>
          <a:xfrm>
            <a:off x="810000" y="3429000"/>
            <a:ext cx="5030963" cy="2725572"/>
          </a:xfrm>
        </p:spPr>
        <p:txBody>
          <a:bodyPr>
            <a:normAutofit/>
          </a:bodyPr>
          <a:lstStyle/>
          <a:p>
            <a:pPr marL="0" indent="0">
              <a:buNone/>
            </a:pPr>
            <a:r>
              <a:rPr lang="it-IT" sz="1700" b="1"/>
              <a:t>Predizioni errate dal classificatore:</a:t>
            </a:r>
          </a:p>
          <a:p>
            <a:r>
              <a:rPr lang="it-IT" sz="1700" u="sng"/>
              <a:t>Arancia</a:t>
            </a:r>
            <a:r>
              <a:rPr lang="it-IT" sz="1700"/>
              <a:t> 		con 	</a:t>
            </a:r>
            <a:r>
              <a:rPr lang="it-IT" sz="1700" u="sng"/>
              <a:t>Mela</a:t>
            </a:r>
          </a:p>
          <a:p>
            <a:r>
              <a:rPr lang="it-IT" sz="1700" u="sng"/>
              <a:t>Detersivo</a:t>
            </a:r>
            <a:r>
              <a:rPr lang="it-IT" sz="1700"/>
              <a:t> 		con 	</a:t>
            </a:r>
            <a:r>
              <a:rPr lang="it-IT" sz="1700" u="sng"/>
              <a:t>Fagioli</a:t>
            </a:r>
          </a:p>
          <a:p>
            <a:r>
              <a:rPr lang="it-IT" sz="1700" u="sng"/>
              <a:t>Limone</a:t>
            </a:r>
            <a:r>
              <a:rPr lang="it-IT" sz="1700"/>
              <a:t> 		con 	</a:t>
            </a:r>
            <a:r>
              <a:rPr lang="it-IT" sz="1700" u="sng"/>
              <a:t>Mela</a:t>
            </a:r>
            <a:r>
              <a:rPr lang="it-IT" sz="1700"/>
              <a:t> e </a:t>
            </a:r>
            <a:r>
              <a:rPr lang="it-IT" sz="1700" u="sng"/>
              <a:t>Arancia</a:t>
            </a:r>
          </a:p>
          <a:p>
            <a:r>
              <a:rPr lang="it-IT" sz="1700" u="sng"/>
              <a:t>Yogurt</a:t>
            </a:r>
            <a:r>
              <a:rPr lang="it-IT" sz="1700"/>
              <a:t> 		con		</a:t>
            </a:r>
            <a:r>
              <a:rPr lang="it-IT" sz="1700" u="sng"/>
              <a:t>Mela</a:t>
            </a:r>
          </a:p>
        </p:txBody>
      </p:sp>
      <p:sp>
        <p:nvSpPr>
          <p:cNvPr id="17" name="Segnaposto contenuto 2">
            <a:extLst>
              <a:ext uri="{FF2B5EF4-FFF2-40B4-BE49-F238E27FC236}">
                <a16:creationId xmlns:a16="http://schemas.microsoft.com/office/drawing/2014/main" id="{93D7BB42-9F04-4FA0-BA0D-3CA9DC2DDD7A}"/>
              </a:ext>
            </a:extLst>
          </p:cNvPr>
          <p:cNvSpPr txBox="1">
            <a:spLocks/>
          </p:cNvSpPr>
          <p:nvPr/>
        </p:nvSpPr>
        <p:spPr>
          <a:xfrm>
            <a:off x="810000" y="2530866"/>
            <a:ext cx="4415143" cy="6228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2000" b="1"/>
              <a:t>Performance: 			</a:t>
            </a:r>
            <a:r>
              <a:rPr lang="it-IT" sz="2000"/>
              <a:t>93.9%</a:t>
            </a:r>
          </a:p>
        </p:txBody>
      </p:sp>
      <p:pic>
        <p:nvPicPr>
          <p:cNvPr id="3" name="Immagine 2">
            <a:extLst>
              <a:ext uri="{FF2B5EF4-FFF2-40B4-BE49-F238E27FC236}">
                <a16:creationId xmlns:a16="http://schemas.microsoft.com/office/drawing/2014/main" id="{50297ED1-459C-461B-8FCE-A3F549CE3543}"/>
              </a:ext>
            </a:extLst>
          </p:cNvPr>
          <p:cNvPicPr>
            <a:picLocks noChangeAspect="1"/>
          </p:cNvPicPr>
          <p:nvPr/>
        </p:nvPicPr>
        <p:blipFill>
          <a:blip r:embed="rId2"/>
          <a:stretch>
            <a:fillRect/>
          </a:stretch>
        </p:blipFill>
        <p:spPr>
          <a:xfrm>
            <a:off x="6771905" y="2169622"/>
            <a:ext cx="4421868" cy="4156727"/>
          </a:xfrm>
          <a:prstGeom prst="rect">
            <a:avLst/>
          </a:prstGeom>
        </p:spPr>
      </p:pic>
    </p:spTree>
    <p:extLst>
      <p:ext uri="{BB962C8B-B14F-4D97-AF65-F5344CB8AC3E}">
        <p14:creationId xmlns:p14="http://schemas.microsoft.com/office/powerpoint/2010/main" val="1280937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03557-1A08-4758-8A37-3DF7A32B94CA}"/>
              </a:ext>
            </a:extLst>
          </p:cNvPr>
          <p:cNvSpPr>
            <a:spLocks noGrp="1"/>
          </p:cNvSpPr>
          <p:nvPr>
            <p:ph type="title"/>
          </p:nvPr>
        </p:nvSpPr>
        <p:spPr/>
        <p:txBody>
          <a:bodyPr/>
          <a:lstStyle/>
          <a:p>
            <a:r>
              <a:rPr lang="it-IT"/>
              <a:t>Analisi dei risultati</a:t>
            </a:r>
          </a:p>
        </p:txBody>
      </p:sp>
      <p:pic>
        <p:nvPicPr>
          <p:cNvPr id="5" name="Immagine 4" descr="Immagine che contiene animale, invertebrato, mollusco, interni&#10;&#10;Descrizione generata automaticamente">
            <a:extLst>
              <a:ext uri="{FF2B5EF4-FFF2-40B4-BE49-F238E27FC236}">
                <a16:creationId xmlns:a16="http://schemas.microsoft.com/office/drawing/2014/main" id="{FEBD776F-49B2-4876-8DB6-04BB7915A15B}"/>
              </a:ext>
            </a:extLst>
          </p:cNvPr>
          <p:cNvPicPr>
            <a:picLocks noChangeAspect="1"/>
          </p:cNvPicPr>
          <p:nvPr/>
        </p:nvPicPr>
        <p:blipFill>
          <a:blip r:embed="rId2"/>
          <a:stretch>
            <a:fillRect/>
          </a:stretch>
        </p:blipFill>
        <p:spPr>
          <a:xfrm>
            <a:off x="3333504" y="2655043"/>
            <a:ext cx="817222" cy="970451"/>
          </a:xfrm>
          <a:prstGeom prst="rect">
            <a:avLst/>
          </a:prstGeom>
        </p:spPr>
      </p:pic>
      <p:pic>
        <p:nvPicPr>
          <p:cNvPr id="15" name="Immagine 14" descr="Immagine che contiene interni, nero, frutta, sedendo&#10;&#10;Descrizione generata automaticamente">
            <a:extLst>
              <a:ext uri="{FF2B5EF4-FFF2-40B4-BE49-F238E27FC236}">
                <a16:creationId xmlns:a16="http://schemas.microsoft.com/office/drawing/2014/main" id="{E2994DBD-A901-43DB-8FED-32DE45AF048E}"/>
              </a:ext>
            </a:extLst>
          </p:cNvPr>
          <p:cNvPicPr>
            <a:picLocks noChangeAspect="1"/>
          </p:cNvPicPr>
          <p:nvPr/>
        </p:nvPicPr>
        <p:blipFill>
          <a:blip r:embed="rId3"/>
          <a:stretch>
            <a:fillRect/>
          </a:stretch>
        </p:blipFill>
        <p:spPr>
          <a:xfrm>
            <a:off x="4150726" y="2852219"/>
            <a:ext cx="822750" cy="763512"/>
          </a:xfrm>
          <a:prstGeom prst="rect">
            <a:avLst/>
          </a:prstGeom>
        </p:spPr>
      </p:pic>
      <p:sp>
        <p:nvSpPr>
          <p:cNvPr id="16" name="CasellaDiTesto 15">
            <a:extLst>
              <a:ext uri="{FF2B5EF4-FFF2-40B4-BE49-F238E27FC236}">
                <a16:creationId xmlns:a16="http://schemas.microsoft.com/office/drawing/2014/main" id="{4D667A08-1455-4F44-9FAF-CFBA107BEC8D}"/>
              </a:ext>
            </a:extLst>
          </p:cNvPr>
          <p:cNvSpPr txBox="1"/>
          <p:nvPr/>
        </p:nvSpPr>
        <p:spPr>
          <a:xfrm>
            <a:off x="4973476" y="2499231"/>
            <a:ext cx="4087397" cy="1169551"/>
          </a:xfrm>
          <a:prstGeom prst="rect">
            <a:avLst/>
          </a:prstGeom>
          <a:noFill/>
        </p:spPr>
        <p:txBody>
          <a:bodyPr wrap="square" rtlCol="0">
            <a:spAutoFit/>
          </a:bodyPr>
          <a:lstStyle/>
          <a:p>
            <a:r>
              <a:rPr lang="it-IT" sz="1400"/>
              <a:t>Questa differenza nel colore dello stesso oggetto crea problemi nella classificazione.</a:t>
            </a:r>
          </a:p>
          <a:p>
            <a:r>
              <a:rPr lang="it-IT" sz="1400"/>
              <a:t>Da questa informazione possiamo procedere verso un’acquisizione più precisa che preservi la stessa illuminazione.</a:t>
            </a:r>
          </a:p>
        </p:txBody>
      </p:sp>
      <p:pic>
        <p:nvPicPr>
          <p:cNvPr id="3" name="Immagine 2">
            <a:extLst>
              <a:ext uri="{FF2B5EF4-FFF2-40B4-BE49-F238E27FC236}">
                <a16:creationId xmlns:a16="http://schemas.microsoft.com/office/drawing/2014/main" id="{36B460D0-7FCE-469A-8F13-005952C245E6}"/>
              </a:ext>
            </a:extLst>
          </p:cNvPr>
          <p:cNvPicPr>
            <a:picLocks noChangeAspect="1"/>
          </p:cNvPicPr>
          <p:nvPr/>
        </p:nvPicPr>
        <p:blipFill>
          <a:blip r:embed="rId4"/>
          <a:stretch>
            <a:fillRect/>
          </a:stretch>
        </p:blipFill>
        <p:spPr>
          <a:xfrm>
            <a:off x="810000" y="4005662"/>
            <a:ext cx="1848851" cy="2585323"/>
          </a:xfrm>
          <a:prstGeom prst="rect">
            <a:avLst/>
          </a:prstGeom>
        </p:spPr>
      </p:pic>
      <p:pic>
        <p:nvPicPr>
          <p:cNvPr id="4" name="Immagine 3">
            <a:extLst>
              <a:ext uri="{FF2B5EF4-FFF2-40B4-BE49-F238E27FC236}">
                <a16:creationId xmlns:a16="http://schemas.microsoft.com/office/drawing/2014/main" id="{4900037E-EA77-46DC-8273-7A6275B1D873}"/>
              </a:ext>
            </a:extLst>
          </p:cNvPr>
          <p:cNvPicPr>
            <a:picLocks noChangeAspect="1"/>
          </p:cNvPicPr>
          <p:nvPr/>
        </p:nvPicPr>
        <p:blipFill>
          <a:blip r:embed="rId5"/>
          <a:stretch>
            <a:fillRect/>
          </a:stretch>
        </p:blipFill>
        <p:spPr>
          <a:xfrm>
            <a:off x="810000" y="3662762"/>
            <a:ext cx="809625" cy="342900"/>
          </a:xfrm>
          <a:prstGeom prst="rect">
            <a:avLst/>
          </a:prstGeom>
        </p:spPr>
      </p:pic>
      <p:pic>
        <p:nvPicPr>
          <p:cNvPr id="8" name="Elemento grafico 7" descr="Lente di ingrandimento">
            <a:extLst>
              <a:ext uri="{FF2B5EF4-FFF2-40B4-BE49-F238E27FC236}">
                <a16:creationId xmlns:a16="http://schemas.microsoft.com/office/drawing/2014/main" id="{BCFC8EE8-FDE5-4E43-BC8E-19C291D76D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48175" y="4143506"/>
            <a:ext cx="342900" cy="342900"/>
          </a:xfrm>
          <a:prstGeom prst="rect">
            <a:avLst/>
          </a:prstGeom>
        </p:spPr>
      </p:pic>
      <p:sp>
        <p:nvSpPr>
          <p:cNvPr id="14" name="CasellaDiTesto 13">
            <a:extLst>
              <a:ext uri="{FF2B5EF4-FFF2-40B4-BE49-F238E27FC236}">
                <a16:creationId xmlns:a16="http://schemas.microsoft.com/office/drawing/2014/main" id="{D7536ECA-5B8D-4EF8-AFDB-1AD591BBD13F}"/>
              </a:ext>
            </a:extLst>
          </p:cNvPr>
          <p:cNvSpPr txBox="1"/>
          <p:nvPr/>
        </p:nvSpPr>
        <p:spPr>
          <a:xfrm>
            <a:off x="2658850" y="4067216"/>
            <a:ext cx="3437149" cy="2462213"/>
          </a:xfrm>
          <a:prstGeom prst="rect">
            <a:avLst/>
          </a:prstGeom>
          <a:noFill/>
        </p:spPr>
        <p:txBody>
          <a:bodyPr wrap="square" rtlCol="0">
            <a:spAutoFit/>
          </a:bodyPr>
          <a:lstStyle/>
          <a:p>
            <a:r>
              <a:rPr lang="it-IT" sz="1400"/>
              <a:t>In questo caso possiamo vedere come uno yogurt venga classificato come mela a causa (anche) della media sul canale verde e della circolarità che lo caratterizza. Il problema si può risolvere lavorando sulle features oppure semplicemente aumentando di parecchio il dataSet per avere molte osservazioni dello stesso oggetto per ogni angolazione che esso può assumere allo scatto.</a:t>
            </a:r>
          </a:p>
        </p:txBody>
      </p:sp>
      <p:pic>
        <p:nvPicPr>
          <p:cNvPr id="7" name="Immagine 6" descr="Immagine che contiene interni, sedendo, carta&#10;&#10;Descrizione generata automaticamente">
            <a:extLst>
              <a:ext uri="{FF2B5EF4-FFF2-40B4-BE49-F238E27FC236}">
                <a16:creationId xmlns:a16="http://schemas.microsoft.com/office/drawing/2014/main" id="{693E47CF-0174-44EB-A6F7-5E14372A5BEE}"/>
              </a:ext>
            </a:extLst>
          </p:cNvPr>
          <p:cNvPicPr>
            <a:picLocks noChangeAspect="1"/>
          </p:cNvPicPr>
          <p:nvPr/>
        </p:nvPicPr>
        <p:blipFill>
          <a:blip r:embed="rId8"/>
          <a:stretch>
            <a:fillRect/>
          </a:stretch>
        </p:blipFill>
        <p:spPr>
          <a:xfrm>
            <a:off x="6569825" y="4816731"/>
            <a:ext cx="800646" cy="887944"/>
          </a:xfrm>
          <a:prstGeom prst="rect">
            <a:avLst/>
          </a:prstGeom>
        </p:spPr>
      </p:pic>
      <p:sp>
        <p:nvSpPr>
          <p:cNvPr id="9" name="CasellaDiTesto 8">
            <a:extLst>
              <a:ext uri="{FF2B5EF4-FFF2-40B4-BE49-F238E27FC236}">
                <a16:creationId xmlns:a16="http://schemas.microsoft.com/office/drawing/2014/main" id="{BED8EBE7-75BE-4F13-B7D1-C8832E2F7C92}"/>
              </a:ext>
            </a:extLst>
          </p:cNvPr>
          <p:cNvSpPr txBox="1"/>
          <p:nvPr/>
        </p:nvSpPr>
        <p:spPr>
          <a:xfrm>
            <a:off x="8312717" y="4598983"/>
            <a:ext cx="3437149" cy="1323439"/>
          </a:xfrm>
          <a:prstGeom prst="rect">
            <a:avLst/>
          </a:prstGeom>
          <a:noFill/>
        </p:spPr>
        <p:txBody>
          <a:bodyPr wrap="square" rtlCol="0">
            <a:spAutoFit/>
          </a:bodyPr>
          <a:lstStyle/>
          <a:p>
            <a:r>
              <a:rPr lang="it-IT" sz="1600"/>
              <a:t>Anche immagini di questo tipo possono causare problemi a causa della scarsa presenza di immagini dello stesso oggetto ruotato in ogni direzione.</a:t>
            </a:r>
          </a:p>
        </p:txBody>
      </p:sp>
      <p:pic>
        <p:nvPicPr>
          <p:cNvPr id="11" name="Immagine 10" descr="Immagine che contiene interni, ciotola, sedendo, tavolo&#10;&#10;Descrizione generata automaticamente">
            <a:extLst>
              <a:ext uri="{FF2B5EF4-FFF2-40B4-BE49-F238E27FC236}">
                <a16:creationId xmlns:a16="http://schemas.microsoft.com/office/drawing/2014/main" id="{4C414D04-4E23-483C-A401-97D60097B29C}"/>
              </a:ext>
            </a:extLst>
          </p:cNvPr>
          <p:cNvPicPr>
            <a:picLocks noChangeAspect="1"/>
          </p:cNvPicPr>
          <p:nvPr/>
        </p:nvPicPr>
        <p:blipFill>
          <a:blip r:embed="rId9"/>
          <a:stretch>
            <a:fillRect/>
          </a:stretch>
        </p:blipFill>
        <p:spPr>
          <a:xfrm>
            <a:off x="7370471" y="4802290"/>
            <a:ext cx="940622" cy="902385"/>
          </a:xfrm>
          <a:prstGeom prst="rect">
            <a:avLst/>
          </a:prstGeom>
        </p:spPr>
      </p:pic>
    </p:spTree>
    <p:extLst>
      <p:ext uri="{BB962C8B-B14F-4D97-AF65-F5344CB8AC3E}">
        <p14:creationId xmlns:p14="http://schemas.microsoft.com/office/powerpoint/2010/main" val="2799870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B4F9D5-7C82-4E98-AB5E-62C0EECAEDE4}"/>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47C8B7CD-E480-4E0A-A7CF-990F85A6AA75}"/>
              </a:ext>
            </a:extLst>
          </p:cNvPr>
          <p:cNvSpPr>
            <a:spLocks noGrp="1"/>
          </p:cNvSpPr>
          <p:nvPr>
            <p:ph idx="1"/>
          </p:nvPr>
        </p:nvSpPr>
        <p:spPr>
          <a:xfrm>
            <a:off x="810001" y="2488294"/>
            <a:ext cx="7003964" cy="3837860"/>
          </a:xfrm>
        </p:spPr>
        <p:txBody>
          <a:bodyPr>
            <a:normAutofit fontScale="85000" lnSpcReduction="20000"/>
          </a:bodyPr>
          <a:lstStyle/>
          <a:p>
            <a:pPr marL="0" indent="0">
              <a:buNone/>
            </a:pPr>
            <a:r>
              <a:rPr lang="it-IT"/>
              <a:t>Dati i risultati raggiunti in rapporto alle risorse (quasi nulle) utilizzate, si potrebbe procedere con lo sviluppo di un sistema completo per la sostituzione del ruolo della cassiera. </a:t>
            </a:r>
            <a:br>
              <a:rPr lang="it-IT"/>
            </a:br>
            <a:br>
              <a:rPr lang="it-IT"/>
            </a:br>
            <a:r>
              <a:rPr lang="it-IT"/>
              <a:t>Sarebbe utile anche lo sviluppo di un sistema di acquisizione hardware su misura, oltre al miglioramento del software che dovrà alzare la precisione con cui segmenta gli oggetti, e supportare il riconoscimento di:</a:t>
            </a:r>
          </a:p>
          <a:p>
            <a:r>
              <a:rPr lang="it-IT"/>
              <a:t>Oggetti che si toccano/troppo vicini (</a:t>
            </a:r>
            <a:r>
              <a:rPr lang="it-IT" i="1"/>
              <a:t>region growing, watershed...) </a:t>
            </a:r>
            <a:endParaRPr lang="it-IT"/>
          </a:p>
          <a:p>
            <a:r>
              <a:rPr lang="it-IT"/>
              <a:t>Oggetti scuri su sfondo nero</a:t>
            </a:r>
          </a:p>
          <a:p>
            <a:r>
              <a:rPr lang="it-IT"/>
              <a:t>Oggetti leggermente tagliati dall’inquadratura e che toccano il bordo</a:t>
            </a:r>
          </a:p>
          <a:p>
            <a:r>
              <a:rPr lang="it-IT"/>
              <a:t>...</a:t>
            </a:r>
            <a:br>
              <a:rPr lang="it-IT"/>
            </a:br>
            <a:endParaRPr lang="it-IT"/>
          </a:p>
          <a:p>
            <a:pPr marL="0" indent="0">
              <a:buNone/>
            </a:pPr>
            <a:r>
              <a:rPr lang="it-IT"/>
              <a:t>Inoltre, una funziona importantissima è quella del riconoscimento dell’istanza specifica (codice a barre o alternativa ad esso) e non solo della classe, utile ad esempio alla gestione automatica dell’inventario.</a:t>
            </a:r>
          </a:p>
        </p:txBody>
      </p:sp>
      <p:cxnSp>
        <p:nvCxnSpPr>
          <p:cNvPr id="14" name="Connettore diritto 13">
            <a:extLst>
              <a:ext uri="{FF2B5EF4-FFF2-40B4-BE49-F238E27FC236}">
                <a16:creationId xmlns:a16="http://schemas.microsoft.com/office/drawing/2014/main" id="{194BA6D8-419B-44E0-BC45-F3D0F3B9FEC7}"/>
              </a:ext>
            </a:extLst>
          </p:cNvPr>
          <p:cNvCxnSpPr>
            <a:cxnSpLocks/>
          </p:cNvCxnSpPr>
          <p:nvPr/>
        </p:nvCxnSpPr>
        <p:spPr>
          <a:xfrm flipV="1">
            <a:off x="9038884" y="4474933"/>
            <a:ext cx="1571105"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Gruppo 19">
            <a:extLst>
              <a:ext uri="{FF2B5EF4-FFF2-40B4-BE49-F238E27FC236}">
                <a16:creationId xmlns:a16="http://schemas.microsoft.com/office/drawing/2014/main" id="{389CDC00-78ED-44EF-AB52-BE35CC274DA6}"/>
              </a:ext>
            </a:extLst>
          </p:cNvPr>
          <p:cNvGrpSpPr/>
          <p:nvPr/>
        </p:nvGrpSpPr>
        <p:grpSpPr>
          <a:xfrm>
            <a:off x="9320134" y="2942122"/>
            <a:ext cx="1008609" cy="1329551"/>
            <a:chOff x="10317661" y="2692740"/>
            <a:chExt cx="1008609" cy="1329551"/>
          </a:xfrm>
        </p:grpSpPr>
        <p:grpSp>
          <p:nvGrpSpPr>
            <p:cNvPr id="12" name="Gruppo 11">
              <a:extLst>
                <a:ext uri="{FF2B5EF4-FFF2-40B4-BE49-F238E27FC236}">
                  <a16:creationId xmlns:a16="http://schemas.microsoft.com/office/drawing/2014/main" id="{A2E15F8B-886A-470E-9464-0F9D8CE5A8C4}"/>
                </a:ext>
              </a:extLst>
            </p:cNvPr>
            <p:cNvGrpSpPr/>
            <p:nvPr/>
          </p:nvGrpSpPr>
          <p:grpSpPr>
            <a:xfrm>
              <a:off x="10324436" y="3051841"/>
              <a:ext cx="995063" cy="970450"/>
              <a:chOff x="9053005" y="2683319"/>
              <a:chExt cx="995063" cy="970450"/>
            </a:xfrm>
          </p:grpSpPr>
          <p:sp>
            <p:nvSpPr>
              <p:cNvPr id="6" name="Ovale 5">
                <a:extLst>
                  <a:ext uri="{FF2B5EF4-FFF2-40B4-BE49-F238E27FC236}">
                    <a16:creationId xmlns:a16="http://schemas.microsoft.com/office/drawing/2014/main" id="{9834FC95-91C2-4F3F-B1F0-324E2DC3AA33}"/>
                  </a:ext>
                </a:extLst>
              </p:cNvPr>
              <p:cNvSpPr/>
              <p:nvPr/>
            </p:nvSpPr>
            <p:spPr>
              <a:xfrm>
                <a:off x="9053005" y="2683319"/>
                <a:ext cx="995063" cy="970450"/>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7" name="Rettangolo 6" descr="Presentation with Pie Chart">
                <a:extLst>
                  <a:ext uri="{FF2B5EF4-FFF2-40B4-BE49-F238E27FC236}">
                    <a16:creationId xmlns:a16="http://schemas.microsoft.com/office/drawing/2014/main" id="{C4AD361A-917E-4695-82FE-17338EC75B52}"/>
                  </a:ext>
                </a:extLst>
              </p:cNvPr>
              <p:cNvSpPr/>
              <p:nvPr/>
            </p:nvSpPr>
            <p:spPr>
              <a:xfrm>
                <a:off x="9265068" y="2890136"/>
                <a:ext cx="570938" cy="55681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sp>
          <p:nvSpPr>
            <p:cNvPr id="17" name="CasellaDiTesto 16">
              <a:extLst>
                <a:ext uri="{FF2B5EF4-FFF2-40B4-BE49-F238E27FC236}">
                  <a16:creationId xmlns:a16="http://schemas.microsoft.com/office/drawing/2014/main" id="{E627C1FE-B348-47C4-B319-79AED9C14C97}"/>
                </a:ext>
              </a:extLst>
            </p:cNvPr>
            <p:cNvSpPr txBox="1"/>
            <p:nvPr/>
          </p:nvSpPr>
          <p:spPr>
            <a:xfrm>
              <a:off x="10317661" y="2692740"/>
              <a:ext cx="1008609" cy="369332"/>
            </a:xfrm>
            <a:prstGeom prst="rect">
              <a:avLst/>
            </a:prstGeom>
            <a:noFill/>
          </p:spPr>
          <p:txBody>
            <a:bodyPr wrap="none" rtlCol="0">
              <a:spAutoFit/>
            </a:bodyPr>
            <a:lstStyle/>
            <a:p>
              <a:r>
                <a:rPr lang="it-IT"/>
                <a:t>Risultati</a:t>
              </a:r>
            </a:p>
          </p:txBody>
        </p:sp>
      </p:grpSp>
      <p:grpSp>
        <p:nvGrpSpPr>
          <p:cNvPr id="19" name="Gruppo 18">
            <a:extLst>
              <a:ext uri="{FF2B5EF4-FFF2-40B4-BE49-F238E27FC236}">
                <a16:creationId xmlns:a16="http://schemas.microsoft.com/office/drawing/2014/main" id="{A1F99E26-95E4-47C8-BD61-2F4597928272}"/>
              </a:ext>
            </a:extLst>
          </p:cNvPr>
          <p:cNvGrpSpPr/>
          <p:nvPr/>
        </p:nvGrpSpPr>
        <p:grpSpPr>
          <a:xfrm>
            <a:off x="9500254" y="4630774"/>
            <a:ext cx="648364" cy="738692"/>
            <a:chOff x="10324435" y="4459163"/>
            <a:chExt cx="995065" cy="1206867"/>
          </a:xfrm>
        </p:grpSpPr>
        <p:grpSp>
          <p:nvGrpSpPr>
            <p:cNvPr id="11" name="Gruppo 10">
              <a:extLst>
                <a:ext uri="{FF2B5EF4-FFF2-40B4-BE49-F238E27FC236}">
                  <a16:creationId xmlns:a16="http://schemas.microsoft.com/office/drawing/2014/main" id="{715AAA14-CC63-4C9C-AEA3-AE30B2B32BE5}"/>
                </a:ext>
              </a:extLst>
            </p:cNvPr>
            <p:cNvGrpSpPr/>
            <p:nvPr/>
          </p:nvGrpSpPr>
          <p:grpSpPr>
            <a:xfrm>
              <a:off x="10324437" y="4459163"/>
              <a:ext cx="995063" cy="970450"/>
              <a:chOff x="10969724" y="2683319"/>
              <a:chExt cx="995063" cy="970450"/>
            </a:xfrm>
          </p:grpSpPr>
          <p:sp>
            <p:nvSpPr>
              <p:cNvPr id="8" name="Ovale 7">
                <a:extLst>
                  <a:ext uri="{FF2B5EF4-FFF2-40B4-BE49-F238E27FC236}">
                    <a16:creationId xmlns:a16="http://schemas.microsoft.com/office/drawing/2014/main" id="{DDE671D7-5AB2-44D2-9431-DF8314D589F2}"/>
                  </a:ext>
                </a:extLst>
              </p:cNvPr>
              <p:cNvSpPr/>
              <p:nvPr/>
            </p:nvSpPr>
            <p:spPr>
              <a:xfrm>
                <a:off x="10969724" y="2683319"/>
                <a:ext cx="995063" cy="97045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9" name="Rettangolo 8" descr="Cycle with People">
                <a:extLst>
                  <a:ext uri="{FF2B5EF4-FFF2-40B4-BE49-F238E27FC236}">
                    <a16:creationId xmlns:a16="http://schemas.microsoft.com/office/drawing/2014/main" id="{1E108C1B-7030-4DE3-BF10-ED0774FB7628}"/>
                  </a:ext>
                </a:extLst>
              </p:cNvPr>
              <p:cNvSpPr/>
              <p:nvPr/>
            </p:nvSpPr>
            <p:spPr>
              <a:xfrm>
                <a:off x="11181787" y="2890136"/>
                <a:ext cx="570938" cy="55681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sp>
          <p:nvSpPr>
            <p:cNvPr id="18" name="CasellaDiTesto 17">
              <a:extLst>
                <a:ext uri="{FF2B5EF4-FFF2-40B4-BE49-F238E27FC236}">
                  <a16:creationId xmlns:a16="http://schemas.microsoft.com/office/drawing/2014/main" id="{05DDAD72-8FE4-4BFE-A92B-2BE6F276B6CC}"/>
                </a:ext>
              </a:extLst>
            </p:cNvPr>
            <p:cNvSpPr txBox="1"/>
            <p:nvPr/>
          </p:nvSpPr>
          <p:spPr>
            <a:xfrm>
              <a:off x="10324435" y="5389031"/>
              <a:ext cx="673581" cy="276999"/>
            </a:xfrm>
            <a:prstGeom prst="rect">
              <a:avLst/>
            </a:prstGeom>
            <a:noFill/>
          </p:spPr>
          <p:txBody>
            <a:bodyPr wrap="none" rtlCol="0">
              <a:spAutoFit/>
            </a:bodyPr>
            <a:lstStyle/>
            <a:p>
              <a:r>
                <a:rPr lang="it-IT" sz="1200"/>
                <a:t>Risorse</a:t>
              </a:r>
            </a:p>
          </p:txBody>
        </p:sp>
      </p:grpSp>
    </p:spTree>
    <p:extLst>
      <p:ext uri="{BB962C8B-B14F-4D97-AF65-F5344CB8AC3E}">
        <p14:creationId xmlns:p14="http://schemas.microsoft.com/office/powerpoint/2010/main" val="356972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6991D5-4F7F-4F8E-B486-79921CD8D61B}"/>
              </a:ext>
            </a:extLst>
          </p:cNvPr>
          <p:cNvSpPr>
            <a:spLocks noGrp="1"/>
          </p:cNvSpPr>
          <p:nvPr>
            <p:ph type="title"/>
          </p:nvPr>
        </p:nvSpPr>
        <p:spPr>
          <a:xfrm>
            <a:off x="810000" y="447188"/>
            <a:ext cx="10571998" cy="970450"/>
          </a:xfrm>
        </p:spPr>
        <p:txBody>
          <a:bodyPr>
            <a:normAutofit/>
          </a:bodyPr>
          <a:lstStyle/>
          <a:p>
            <a:r>
              <a:rPr lang="en-US" sz="4400" dirty="0"/>
              <a:t>Assunzioni e vincoli</a:t>
            </a:r>
            <a:endParaRPr lang="it-IT" sz="4400" dirty="0"/>
          </a:p>
        </p:txBody>
      </p:sp>
      <p:pic>
        <p:nvPicPr>
          <p:cNvPr id="12" name="Segnaposto contenuto 4">
            <a:extLst>
              <a:ext uri="{FF2B5EF4-FFF2-40B4-BE49-F238E27FC236}">
                <a16:creationId xmlns:a16="http://schemas.microsoft.com/office/drawing/2014/main" id="{FB3C89CC-E0C1-4A66-9A5B-9019161CA1A9}"/>
              </a:ext>
            </a:extLst>
          </p:cNvPr>
          <p:cNvPicPr>
            <a:picLocks noChangeAspect="1"/>
          </p:cNvPicPr>
          <p:nvPr/>
        </p:nvPicPr>
        <p:blipFill rotWithShape="1">
          <a:blip r:embed="rId2"/>
          <a:srcRect r="-2" b="6582"/>
          <a:stretch/>
        </p:blipFill>
        <p:spPr>
          <a:xfrm>
            <a:off x="960438" y="2413000"/>
            <a:ext cx="2913062" cy="3628362"/>
          </a:xfrm>
          <a:prstGeom prst="roundRect">
            <a:avLst>
              <a:gd name="adj" fmla="val 3876"/>
            </a:avLst>
          </a:prstGeom>
          <a:ln>
            <a:solidFill>
              <a:schemeClr val="accent1"/>
            </a:solidFill>
          </a:ln>
          <a:effectLst/>
        </p:spPr>
      </p:pic>
      <p:sp>
        <p:nvSpPr>
          <p:cNvPr id="13" name="Content Placeholder 9">
            <a:extLst>
              <a:ext uri="{FF2B5EF4-FFF2-40B4-BE49-F238E27FC236}">
                <a16:creationId xmlns:a16="http://schemas.microsoft.com/office/drawing/2014/main" id="{63380021-8FB6-4802-839B-08EFFB6471BF}"/>
              </a:ext>
            </a:extLst>
          </p:cNvPr>
          <p:cNvSpPr>
            <a:spLocks noGrp="1"/>
          </p:cNvSpPr>
          <p:nvPr>
            <p:ph idx="1"/>
          </p:nvPr>
        </p:nvSpPr>
        <p:spPr>
          <a:xfrm>
            <a:off x="4330699" y="2413000"/>
            <a:ext cx="7052733" cy="3632200"/>
          </a:xfrm>
        </p:spPr>
        <p:txBody>
          <a:bodyPr>
            <a:normAutofit/>
          </a:bodyPr>
          <a:lstStyle/>
          <a:p>
            <a:r>
              <a:rPr lang="en-US" sz="2000" dirty="0"/>
              <a:t>Ripresa a distanza e posizione costante</a:t>
            </a:r>
          </a:p>
          <a:p>
            <a:r>
              <a:rPr lang="en-US" sz="2000" dirty="0"/>
              <a:t>No fonti di illuminazioni dirette</a:t>
            </a:r>
          </a:p>
          <a:p>
            <a:r>
              <a:rPr lang="en-US" sz="2000"/>
              <a:t>Sfondo nero (rullo della cassa)</a:t>
            </a:r>
            <a:endParaRPr lang="en-US" sz="2000" dirty="0"/>
          </a:p>
          <a:p>
            <a:r>
              <a:rPr lang="en-US" sz="2000" dirty="0"/>
              <a:t>Nessun oggetto sul bordo dell’immagine</a:t>
            </a:r>
          </a:p>
          <a:p>
            <a:r>
              <a:rPr lang="en-US" sz="2000" dirty="0"/>
              <a:t>Distanza minima tra </a:t>
            </a:r>
            <a:r>
              <a:rPr lang="en-US" sz="2000"/>
              <a:t>gli oggetti</a:t>
            </a:r>
          </a:p>
          <a:p>
            <a:r>
              <a:rPr lang="en-US" sz="2000"/>
              <a:t>No </a:t>
            </a:r>
            <a:r>
              <a:rPr lang="en-US" sz="2000" dirty="0"/>
              <a:t>oggetti non facenti parte delle classi note</a:t>
            </a:r>
          </a:p>
        </p:txBody>
      </p:sp>
    </p:spTree>
    <p:extLst>
      <p:ext uri="{BB962C8B-B14F-4D97-AF65-F5344CB8AC3E}">
        <p14:creationId xmlns:p14="http://schemas.microsoft.com/office/powerpoint/2010/main" val="389345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ashHorz">
          <a:fgClr>
            <a:schemeClr val="bg2"/>
          </a:fgClr>
          <a:bgClr>
            <a:schemeClr val="bg1"/>
          </a:bgClr>
        </a:pattFill>
        <a:effectLst/>
      </p:bgPr>
    </p:bg>
    <p:spTree>
      <p:nvGrpSpPr>
        <p:cNvPr id="1" name=""/>
        <p:cNvGrpSpPr/>
        <p:nvPr/>
      </p:nvGrpSpPr>
      <p:grpSpPr>
        <a:xfrm>
          <a:off x="0" y="0"/>
          <a:ext cx="0" cy="0"/>
          <a:chOff x="0" y="0"/>
          <a:chExt cx="0" cy="0"/>
        </a:xfrm>
      </p:grpSpPr>
      <p:sp>
        <p:nvSpPr>
          <p:cNvPr id="44"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39F1F689-BD84-4BD2-A649-497370713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180" cy="68691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4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Isosceles Triangle 5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7008E6AA-0145-4B25-97D0-DA196DA083B8}"/>
              </a:ext>
            </a:extLst>
          </p:cNvPr>
          <p:cNvSpPr>
            <a:spLocks noGrp="1"/>
          </p:cNvSpPr>
          <p:nvPr>
            <p:ph type="title"/>
          </p:nvPr>
        </p:nvSpPr>
        <p:spPr>
          <a:xfrm>
            <a:off x="810001" y="4817533"/>
            <a:ext cx="10572000" cy="779529"/>
          </a:xfrm>
          <a:effectLst/>
        </p:spPr>
        <p:txBody>
          <a:bodyPr vert="horz" lIns="91440" tIns="45720" rIns="91440" bIns="45720" rtlCol="0" anchor="b">
            <a:normAutofit fontScale="90000"/>
          </a:bodyPr>
          <a:lstStyle/>
          <a:p>
            <a:r>
              <a:rPr lang="en-US" sz="4900" dirty="0">
                <a:solidFill>
                  <a:schemeClr val="tx1"/>
                </a:solidFill>
              </a:rPr>
              <a:t>Assunzioni</a:t>
            </a:r>
            <a:r>
              <a:rPr lang="en-US" dirty="0">
                <a:solidFill>
                  <a:schemeClr val="tx1"/>
                </a:solidFill>
              </a:rPr>
              <a:t> </a:t>
            </a:r>
            <a:r>
              <a:rPr lang="en-US" sz="4900" dirty="0">
                <a:solidFill>
                  <a:schemeClr val="tx1"/>
                </a:solidFill>
              </a:rPr>
              <a:t>e vincoli</a:t>
            </a:r>
          </a:p>
        </p:txBody>
      </p:sp>
      <p:pic>
        <p:nvPicPr>
          <p:cNvPr id="33" name="Segnaposto contenuto 32">
            <a:extLst>
              <a:ext uri="{FF2B5EF4-FFF2-40B4-BE49-F238E27FC236}">
                <a16:creationId xmlns:a16="http://schemas.microsoft.com/office/drawing/2014/main" id="{DCEDC179-CA50-43FA-894F-2B3DEECA5944}"/>
              </a:ext>
            </a:extLst>
          </p:cNvPr>
          <p:cNvPicPr>
            <a:picLocks noGrp="1" noChangeAspect="1"/>
          </p:cNvPicPr>
          <p:nvPr>
            <p:ph idx="1"/>
          </p:nvPr>
        </p:nvPicPr>
        <p:blipFill>
          <a:blip r:embed="rId2"/>
          <a:stretch>
            <a:fillRect/>
          </a:stretch>
        </p:blipFill>
        <p:spPr>
          <a:xfrm>
            <a:off x="632205" y="697991"/>
            <a:ext cx="2615183" cy="3486910"/>
          </a:xfrm>
          <a:prstGeom prst="roundRect">
            <a:avLst>
              <a:gd name="adj" fmla="val 3876"/>
            </a:avLst>
          </a:prstGeom>
          <a:ln>
            <a:noFill/>
          </a:ln>
          <a:effectLst/>
        </p:spPr>
      </p:pic>
      <p:pic>
        <p:nvPicPr>
          <p:cNvPr id="37" name="Immagine 36" descr="Immagine che contiene interni, frutta, pera, mela&#10;&#10;Descrizione generata automaticamente">
            <a:extLst>
              <a:ext uri="{FF2B5EF4-FFF2-40B4-BE49-F238E27FC236}">
                <a16:creationId xmlns:a16="http://schemas.microsoft.com/office/drawing/2014/main" id="{4921121B-14B0-4278-96A8-1F156453895D}"/>
              </a:ext>
            </a:extLst>
          </p:cNvPr>
          <p:cNvPicPr>
            <a:picLocks noChangeAspect="1"/>
          </p:cNvPicPr>
          <p:nvPr/>
        </p:nvPicPr>
        <p:blipFill>
          <a:blip r:embed="rId3"/>
          <a:stretch>
            <a:fillRect/>
          </a:stretch>
        </p:blipFill>
        <p:spPr>
          <a:xfrm>
            <a:off x="3398968" y="697992"/>
            <a:ext cx="2615184" cy="3486912"/>
          </a:xfrm>
          <a:prstGeom prst="roundRect">
            <a:avLst>
              <a:gd name="adj" fmla="val 3876"/>
            </a:avLst>
          </a:prstGeom>
          <a:ln>
            <a:noFill/>
          </a:ln>
          <a:effectLst/>
        </p:spPr>
      </p:pic>
      <p:pic>
        <p:nvPicPr>
          <p:cNvPr id="35" name="Immagine 34" descr="Immagine che contiene carota, frutta, interni, tavolo&#10;&#10;Descrizione generata automaticamente">
            <a:extLst>
              <a:ext uri="{FF2B5EF4-FFF2-40B4-BE49-F238E27FC236}">
                <a16:creationId xmlns:a16="http://schemas.microsoft.com/office/drawing/2014/main" id="{36526595-60AA-4DE4-BA1A-A533E1687FA3}"/>
              </a:ext>
            </a:extLst>
          </p:cNvPr>
          <p:cNvPicPr>
            <a:picLocks noChangeAspect="1"/>
          </p:cNvPicPr>
          <p:nvPr/>
        </p:nvPicPr>
        <p:blipFill>
          <a:blip r:embed="rId4"/>
          <a:stretch>
            <a:fillRect/>
          </a:stretch>
        </p:blipFill>
        <p:spPr>
          <a:xfrm>
            <a:off x="6165731" y="697992"/>
            <a:ext cx="2615184" cy="3486912"/>
          </a:xfrm>
          <a:prstGeom prst="roundRect">
            <a:avLst>
              <a:gd name="adj" fmla="val 3876"/>
            </a:avLst>
          </a:prstGeom>
          <a:ln>
            <a:noFill/>
          </a:ln>
          <a:effectLst/>
        </p:spPr>
      </p:pic>
      <p:pic>
        <p:nvPicPr>
          <p:cNvPr id="39" name="Immagine 38" descr="Immagine che contiene interni, sedendo, tavolo, panno&#10;&#10;Descrizione generata automaticamente">
            <a:extLst>
              <a:ext uri="{FF2B5EF4-FFF2-40B4-BE49-F238E27FC236}">
                <a16:creationId xmlns:a16="http://schemas.microsoft.com/office/drawing/2014/main" id="{44897A32-AC67-4F0F-89B0-AC9ADF56ADD5}"/>
              </a:ext>
            </a:extLst>
          </p:cNvPr>
          <p:cNvPicPr>
            <a:picLocks noChangeAspect="1"/>
          </p:cNvPicPr>
          <p:nvPr/>
        </p:nvPicPr>
        <p:blipFill>
          <a:blip r:embed="rId5"/>
          <a:stretch>
            <a:fillRect/>
          </a:stretch>
        </p:blipFill>
        <p:spPr>
          <a:xfrm>
            <a:off x="8932495" y="697992"/>
            <a:ext cx="2615184" cy="3486912"/>
          </a:xfrm>
          <a:prstGeom prst="roundRect">
            <a:avLst>
              <a:gd name="adj" fmla="val 3876"/>
            </a:avLst>
          </a:prstGeom>
          <a:ln>
            <a:noFill/>
          </a:ln>
          <a:effectLst/>
        </p:spPr>
      </p:pic>
      <p:sp>
        <p:nvSpPr>
          <p:cNvPr id="40" name="CasellaDiTesto 39">
            <a:extLst>
              <a:ext uri="{FF2B5EF4-FFF2-40B4-BE49-F238E27FC236}">
                <a16:creationId xmlns:a16="http://schemas.microsoft.com/office/drawing/2014/main" id="{CAEEB392-4F89-487D-864E-A437DB57F45B}"/>
              </a:ext>
            </a:extLst>
          </p:cNvPr>
          <p:cNvSpPr txBox="1"/>
          <p:nvPr/>
        </p:nvSpPr>
        <p:spPr>
          <a:xfrm>
            <a:off x="810001" y="5752586"/>
            <a:ext cx="3118161" cy="400110"/>
          </a:xfrm>
          <a:prstGeom prst="rect">
            <a:avLst/>
          </a:prstGeom>
          <a:noFill/>
        </p:spPr>
        <p:txBody>
          <a:bodyPr wrap="none" rtlCol="0">
            <a:spAutoFit/>
          </a:bodyPr>
          <a:lstStyle/>
          <a:p>
            <a:r>
              <a:rPr lang="en-US" sz="2000" dirty="0"/>
              <a:t>Altri esempi di immagini</a:t>
            </a:r>
            <a:endParaRPr lang="it-IT" sz="2000" dirty="0"/>
          </a:p>
        </p:txBody>
      </p:sp>
    </p:spTree>
    <p:extLst>
      <p:ext uri="{BB962C8B-B14F-4D97-AF65-F5344CB8AC3E}">
        <p14:creationId xmlns:p14="http://schemas.microsoft.com/office/powerpoint/2010/main" val="357645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AFA1C421-A818-4665-8B09-EE6FE525109D}"/>
              </a:ext>
            </a:extLst>
          </p:cNvPr>
          <p:cNvSpPr>
            <a:spLocks noGrp="1"/>
          </p:cNvSpPr>
          <p:nvPr>
            <p:ph type="title"/>
          </p:nvPr>
        </p:nvSpPr>
        <p:spPr>
          <a:xfrm>
            <a:off x="641754" y="1687286"/>
            <a:ext cx="3269463" cy="3978017"/>
          </a:xfrm>
        </p:spPr>
        <p:txBody>
          <a:bodyPr anchor="t">
            <a:normAutofit/>
          </a:bodyPr>
          <a:lstStyle/>
          <a:p>
            <a:r>
              <a:rPr lang="it-IT" sz="4100"/>
              <a:t>Descrizione e analisi dei dati</a:t>
            </a:r>
          </a:p>
        </p:txBody>
      </p:sp>
      <p:graphicFrame>
        <p:nvGraphicFramePr>
          <p:cNvPr id="23" name="Segnaposto contenuto 2">
            <a:extLst>
              <a:ext uri="{FF2B5EF4-FFF2-40B4-BE49-F238E27FC236}">
                <a16:creationId xmlns:a16="http://schemas.microsoft.com/office/drawing/2014/main" id="{0F1738BF-8FB6-478F-A3F2-84181ADE3E05}"/>
              </a:ext>
            </a:extLst>
          </p:cNvPr>
          <p:cNvGraphicFramePr>
            <a:graphicFrameLocks noGrp="1"/>
          </p:cNvGraphicFramePr>
          <p:nvPr>
            <p:ph idx="1"/>
            <p:extLst>
              <p:ext uri="{D42A27DB-BD31-4B8C-83A1-F6EECF244321}">
                <p14:modId xmlns:p14="http://schemas.microsoft.com/office/powerpoint/2010/main" val="2767350833"/>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270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0AA490C1-F54B-45AC-A2FC-41E643B1E96B}"/>
              </a:ext>
            </a:extLst>
          </p:cNvPr>
          <p:cNvSpPr>
            <a:spLocks noGrp="1"/>
          </p:cNvSpPr>
          <p:nvPr>
            <p:ph type="title"/>
          </p:nvPr>
        </p:nvSpPr>
        <p:spPr>
          <a:xfrm>
            <a:off x="456199" y="1537996"/>
            <a:ext cx="3724605" cy="1251857"/>
          </a:xfrm>
        </p:spPr>
        <p:txBody>
          <a:bodyPr anchor="t">
            <a:normAutofit/>
          </a:bodyPr>
          <a:lstStyle/>
          <a:p>
            <a:r>
              <a:rPr lang="en-US" sz="3700"/>
              <a:t>Funzionamento ad alto livello</a:t>
            </a:r>
            <a:endParaRPr lang="it-IT" sz="3700" dirty="0"/>
          </a:p>
        </p:txBody>
      </p:sp>
      <p:graphicFrame>
        <p:nvGraphicFramePr>
          <p:cNvPr id="4" name="Segnaposto contenuto 3">
            <a:extLst>
              <a:ext uri="{FF2B5EF4-FFF2-40B4-BE49-F238E27FC236}">
                <a16:creationId xmlns:a16="http://schemas.microsoft.com/office/drawing/2014/main" id="{C1EBE759-9230-4988-A1ED-4B2DF5611732}"/>
              </a:ext>
            </a:extLst>
          </p:cNvPr>
          <p:cNvGraphicFramePr>
            <a:graphicFrameLocks noGrp="1"/>
          </p:cNvGraphicFramePr>
          <p:nvPr>
            <p:ph idx="1"/>
            <p:extLst>
              <p:ext uri="{D42A27DB-BD31-4B8C-83A1-F6EECF244321}">
                <p14:modId xmlns:p14="http://schemas.microsoft.com/office/powerpoint/2010/main" val="1352537397"/>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543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olo 5">
            <a:extLst>
              <a:ext uri="{FF2B5EF4-FFF2-40B4-BE49-F238E27FC236}">
                <a16:creationId xmlns:a16="http://schemas.microsoft.com/office/drawing/2014/main" id="{7439B676-CD3A-4E55-BB3C-BB219722F597}"/>
              </a:ext>
            </a:extLst>
          </p:cNvPr>
          <p:cNvSpPr>
            <a:spLocks noGrp="1"/>
          </p:cNvSpPr>
          <p:nvPr>
            <p:ph type="title"/>
          </p:nvPr>
        </p:nvSpPr>
        <p:spPr>
          <a:xfrm>
            <a:off x="3227843" y="588943"/>
            <a:ext cx="5704405" cy="970450"/>
          </a:xfrm>
          <a:noFill/>
          <a:ln>
            <a:noFill/>
          </a:ln>
        </p:spPr>
        <p:style>
          <a:lnRef idx="0">
            <a:scrgbClr r="0" g="0" b="0"/>
          </a:lnRef>
          <a:fillRef idx="0">
            <a:scrgbClr r="0" g="0" b="0"/>
          </a:fillRef>
          <a:effectRef idx="0">
            <a:scrgbClr r="0" g="0" b="0"/>
          </a:effectRef>
          <a:fontRef idx="minor">
            <a:schemeClr val="dk1"/>
          </a:fontRef>
        </p:style>
        <p:txBody>
          <a:bodyPr anchor="ctr">
            <a:normAutofit/>
          </a:bodyPr>
          <a:lstStyle/>
          <a:p>
            <a:pPr algn="ctr"/>
            <a:r>
              <a:rPr lang="en-US" dirty="0">
                <a:solidFill>
                  <a:schemeClr val="accent1">
                    <a:lumMod val="60000"/>
                    <a:lumOff val="40000"/>
                  </a:schemeClr>
                </a:solidFill>
              </a:rPr>
              <a:t>Creazione del dataSet</a:t>
            </a:r>
            <a:endParaRPr lang="it-IT" dirty="0">
              <a:solidFill>
                <a:schemeClr val="accent1">
                  <a:lumMod val="60000"/>
                  <a:lumOff val="40000"/>
                </a:schemeClr>
              </a:solidFill>
            </a:endParaRPr>
          </a:p>
        </p:txBody>
      </p:sp>
      <p:sp>
        <p:nvSpPr>
          <p:cNvPr id="21" name="Freeform: Shape 20">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7" name="Segnaposto contenuto 16" descr="Utente">
            <a:extLst>
              <a:ext uri="{FF2B5EF4-FFF2-40B4-BE49-F238E27FC236}">
                <a16:creationId xmlns:a16="http://schemas.microsoft.com/office/drawing/2014/main" id="{4EA21AD3-6BB3-455C-B272-BC1E335E5E5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799215" y="3126482"/>
            <a:ext cx="914400" cy="914400"/>
          </a:xfrm>
        </p:spPr>
      </p:pic>
      <p:pic>
        <p:nvPicPr>
          <p:cNvPr id="20" name="Elemento grafico 19" descr="Freccia: leggera curva">
            <a:extLst>
              <a:ext uri="{FF2B5EF4-FFF2-40B4-BE49-F238E27FC236}">
                <a16:creationId xmlns:a16="http://schemas.microsoft.com/office/drawing/2014/main" id="{997C42F1-5471-49E2-B5F3-85C5895759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6415" y="3902826"/>
            <a:ext cx="914400" cy="914400"/>
          </a:xfrm>
          <a:prstGeom prst="rect">
            <a:avLst/>
          </a:prstGeom>
        </p:spPr>
      </p:pic>
      <p:pic>
        <p:nvPicPr>
          <p:cNvPr id="23" name="Elemento grafico 22" descr="Cartella aperta">
            <a:extLst>
              <a:ext uri="{FF2B5EF4-FFF2-40B4-BE49-F238E27FC236}">
                <a16:creationId xmlns:a16="http://schemas.microsoft.com/office/drawing/2014/main" id="{D6D7E0FC-92F6-444F-98D9-DB9F00890B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27843" y="3902826"/>
            <a:ext cx="914400" cy="914400"/>
          </a:xfrm>
          <a:prstGeom prst="rect">
            <a:avLst/>
          </a:prstGeom>
        </p:spPr>
      </p:pic>
      <p:sp>
        <p:nvSpPr>
          <p:cNvPr id="24" name="CasellaDiTesto 23">
            <a:extLst>
              <a:ext uri="{FF2B5EF4-FFF2-40B4-BE49-F238E27FC236}">
                <a16:creationId xmlns:a16="http://schemas.microsoft.com/office/drawing/2014/main" id="{1F851184-B66D-4313-BAE6-B4F06B1691D6}"/>
              </a:ext>
            </a:extLst>
          </p:cNvPr>
          <p:cNvSpPr txBox="1"/>
          <p:nvPr/>
        </p:nvSpPr>
        <p:spPr>
          <a:xfrm>
            <a:off x="3131846" y="4615739"/>
            <a:ext cx="1106393" cy="523220"/>
          </a:xfrm>
          <a:prstGeom prst="rect">
            <a:avLst/>
          </a:prstGeom>
          <a:noFill/>
        </p:spPr>
        <p:txBody>
          <a:bodyPr wrap="square" rtlCol="0">
            <a:spAutoFit/>
          </a:bodyPr>
          <a:lstStyle/>
          <a:p>
            <a:pPr algn="ctr"/>
            <a:r>
              <a:rPr lang="en-US" sz="1400" dirty="0"/>
              <a:t>Raw Data </a:t>
            </a:r>
          </a:p>
          <a:p>
            <a:pPr algn="ctr"/>
            <a:r>
              <a:rPr lang="en-US" sz="1400" dirty="0"/>
              <a:t>Folder</a:t>
            </a:r>
            <a:endParaRPr lang="it-IT" sz="1400" dirty="0"/>
          </a:p>
        </p:txBody>
      </p:sp>
      <p:sp>
        <p:nvSpPr>
          <p:cNvPr id="25" name="CasellaDiTesto 24">
            <a:extLst>
              <a:ext uri="{FF2B5EF4-FFF2-40B4-BE49-F238E27FC236}">
                <a16:creationId xmlns:a16="http://schemas.microsoft.com/office/drawing/2014/main" id="{2A3BAF34-1D94-4C93-B49F-4836D0E6FD52}"/>
              </a:ext>
            </a:extLst>
          </p:cNvPr>
          <p:cNvSpPr txBox="1"/>
          <p:nvPr/>
        </p:nvSpPr>
        <p:spPr>
          <a:xfrm>
            <a:off x="1893519" y="3902099"/>
            <a:ext cx="766557" cy="307777"/>
          </a:xfrm>
          <a:prstGeom prst="rect">
            <a:avLst/>
          </a:prstGeom>
          <a:noFill/>
        </p:spPr>
        <p:txBody>
          <a:bodyPr wrap="square" rtlCol="0">
            <a:spAutoFit/>
          </a:bodyPr>
          <a:lstStyle/>
          <a:p>
            <a:r>
              <a:rPr lang="en-US" sz="1400" dirty="0"/>
              <a:t>Utente</a:t>
            </a:r>
            <a:endParaRPr lang="it-IT" sz="1400" dirty="0"/>
          </a:p>
        </p:txBody>
      </p:sp>
      <p:pic>
        <p:nvPicPr>
          <p:cNvPr id="26" name="Elemento grafico 25" descr="Freccia: leggera curva">
            <a:extLst>
              <a:ext uri="{FF2B5EF4-FFF2-40B4-BE49-F238E27FC236}">
                <a16:creationId xmlns:a16="http://schemas.microsoft.com/office/drawing/2014/main" id="{68C07363-FE88-4BA1-AC2C-13621AA280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35542" y="4520893"/>
            <a:ext cx="914400" cy="914400"/>
          </a:xfrm>
          <a:prstGeom prst="rect">
            <a:avLst/>
          </a:prstGeom>
          <a:scene3d>
            <a:camera prst="orthographicFront">
              <a:rot lat="0" lon="20999994" rev="0"/>
            </a:camera>
            <a:lightRig rig="threePt" dir="t"/>
          </a:scene3d>
        </p:spPr>
      </p:pic>
      <p:pic>
        <p:nvPicPr>
          <p:cNvPr id="28" name="Elemento grafico 27" descr="Forbici">
            <a:extLst>
              <a:ext uri="{FF2B5EF4-FFF2-40B4-BE49-F238E27FC236}">
                <a16:creationId xmlns:a16="http://schemas.microsoft.com/office/drawing/2014/main" id="{15331B5F-B42F-466D-B805-CBE3A93517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43241" y="4520893"/>
            <a:ext cx="914400" cy="914400"/>
          </a:xfrm>
          <a:prstGeom prst="rect">
            <a:avLst/>
          </a:prstGeom>
        </p:spPr>
      </p:pic>
      <p:sp>
        <p:nvSpPr>
          <p:cNvPr id="29" name="CasellaDiTesto 28">
            <a:extLst>
              <a:ext uri="{FF2B5EF4-FFF2-40B4-BE49-F238E27FC236}">
                <a16:creationId xmlns:a16="http://schemas.microsoft.com/office/drawing/2014/main" id="{9A7CA79A-4C9D-4126-99F3-F58A87BFF31D}"/>
              </a:ext>
            </a:extLst>
          </p:cNvPr>
          <p:cNvSpPr txBox="1"/>
          <p:nvPr/>
        </p:nvSpPr>
        <p:spPr>
          <a:xfrm>
            <a:off x="4740444" y="5298822"/>
            <a:ext cx="1545616" cy="307777"/>
          </a:xfrm>
          <a:prstGeom prst="rect">
            <a:avLst/>
          </a:prstGeom>
          <a:noFill/>
        </p:spPr>
        <p:txBody>
          <a:bodyPr wrap="square" rtlCol="0">
            <a:spAutoFit/>
          </a:bodyPr>
          <a:lstStyle/>
          <a:p>
            <a:pPr algn="ctr"/>
            <a:r>
              <a:rPr lang="en-US" sz="1400" dirty="0"/>
              <a:t>Segmentazione</a:t>
            </a:r>
            <a:endParaRPr lang="it-IT" sz="1400" dirty="0"/>
          </a:p>
        </p:txBody>
      </p:sp>
      <p:pic>
        <p:nvPicPr>
          <p:cNvPr id="39" name="Elemento grafico 38" descr="Freccia: curva antioraria">
            <a:extLst>
              <a:ext uri="{FF2B5EF4-FFF2-40B4-BE49-F238E27FC236}">
                <a16:creationId xmlns:a16="http://schemas.microsoft.com/office/drawing/2014/main" id="{BD1F4DC6-44BA-42B7-A9C5-D705CF8D83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57655" y="4279592"/>
            <a:ext cx="1075267" cy="1075267"/>
          </a:xfrm>
          <a:prstGeom prst="rect">
            <a:avLst/>
          </a:prstGeom>
          <a:scene3d>
            <a:camera prst="orthographicFront">
              <a:rot lat="0" lon="0" rev="17100000"/>
            </a:camera>
            <a:lightRig rig="threePt" dir="t"/>
          </a:scene3d>
        </p:spPr>
      </p:pic>
      <p:pic>
        <p:nvPicPr>
          <p:cNvPr id="40" name="Elemento grafico 39" descr="Cartella aperta">
            <a:extLst>
              <a:ext uri="{FF2B5EF4-FFF2-40B4-BE49-F238E27FC236}">
                <a16:creationId xmlns:a16="http://schemas.microsoft.com/office/drawing/2014/main" id="{40EA019E-E42E-4AF4-9E8E-4B38425C42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86060" y="3284758"/>
            <a:ext cx="914400" cy="914400"/>
          </a:xfrm>
          <a:prstGeom prst="rect">
            <a:avLst/>
          </a:prstGeom>
        </p:spPr>
      </p:pic>
      <p:sp>
        <p:nvSpPr>
          <p:cNvPr id="41" name="CasellaDiTesto 40">
            <a:extLst>
              <a:ext uri="{FF2B5EF4-FFF2-40B4-BE49-F238E27FC236}">
                <a16:creationId xmlns:a16="http://schemas.microsoft.com/office/drawing/2014/main" id="{AECE9421-D17D-4E7E-A9B6-817453C9A655}"/>
              </a:ext>
            </a:extLst>
          </p:cNvPr>
          <p:cNvSpPr txBox="1"/>
          <p:nvPr/>
        </p:nvSpPr>
        <p:spPr>
          <a:xfrm>
            <a:off x="6305457" y="3991342"/>
            <a:ext cx="883575" cy="523220"/>
          </a:xfrm>
          <a:prstGeom prst="rect">
            <a:avLst/>
          </a:prstGeom>
          <a:noFill/>
        </p:spPr>
        <p:txBody>
          <a:bodyPr wrap="square" rtlCol="0">
            <a:spAutoFit/>
          </a:bodyPr>
          <a:lstStyle/>
          <a:p>
            <a:pPr algn="ctr"/>
            <a:r>
              <a:rPr lang="en-US" sz="1400" dirty="0"/>
              <a:t>dataSet</a:t>
            </a:r>
          </a:p>
          <a:p>
            <a:pPr algn="ctr"/>
            <a:r>
              <a:rPr lang="en-US" sz="1400" dirty="0"/>
              <a:t>Folder</a:t>
            </a:r>
            <a:endParaRPr lang="it-IT" sz="1400" dirty="0"/>
          </a:p>
        </p:txBody>
      </p:sp>
      <p:pic>
        <p:nvPicPr>
          <p:cNvPr id="43" name="Elemento grafico 42" descr="Freccia linea: diritta">
            <a:extLst>
              <a:ext uri="{FF2B5EF4-FFF2-40B4-BE49-F238E27FC236}">
                <a16:creationId xmlns:a16="http://schemas.microsoft.com/office/drawing/2014/main" id="{C2DF53DA-CC41-42F6-A18D-6469420318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9838506">
            <a:off x="7171670" y="3158057"/>
            <a:ext cx="914400" cy="661589"/>
          </a:xfrm>
          <a:prstGeom prst="rect">
            <a:avLst/>
          </a:prstGeom>
        </p:spPr>
      </p:pic>
      <p:pic>
        <p:nvPicPr>
          <p:cNvPr id="44" name="Elemento grafico 43" descr="Freccia linea: diritta">
            <a:extLst>
              <a:ext uri="{FF2B5EF4-FFF2-40B4-BE49-F238E27FC236}">
                <a16:creationId xmlns:a16="http://schemas.microsoft.com/office/drawing/2014/main" id="{D4B01F45-ACCD-455A-B797-3E535585290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0800000">
            <a:off x="7937188" y="3507543"/>
            <a:ext cx="914400" cy="661589"/>
          </a:xfrm>
          <a:prstGeom prst="rect">
            <a:avLst/>
          </a:prstGeom>
        </p:spPr>
      </p:pic>
      <p:pic>
        <p:nvPicPr>
          <p:cNvPr id="45" name="Elemento grafico 44" descr="Freccia linea: diritta">
            <a:extLst>
              <a:ext uri="{FF2B5EF4-FFF2-40B4-BE49-F238E27FC236}">
                <a16:creationId xmlns:a16="http://schemas.microsoft.com/office/drawing/2014/main" id="{F5589885-4F26-4855-ACCE-D8D2462C42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1420206">
            <a:off x="7206455" y="3906694"/>
            <a:ext cx="914400" cy="661589"/>
          </a:xfrm>
          <a:prstGeom prst="rect">
            <a:avLst/>
          </a:prstGeom>
        </p:spPr>
      </p:pic>
      <p:pic>
        <p:nvPicPr>
          <p:cNvPr id="53" name="Elemento grafico 52" descr="Freccia linea: diritta">
            <a:extLst>
              <a:ext uri="{FF2B5EF4-FFF2-40B4-BE49-F238E27FC236}">
                <a16:creationId xmlns:a16="http://schemas.microsoft.com/office/drawing/2014/main" id="{D8879714-CE3A-494D-B2FD-430C5C75A4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5400000">
            <a:off x="3350708" y="3342492"/>
            <a:ext cx="698390" cy="698390"/>
          </a:xfrm>
          <a:prstGeom prst="rect">
            <a:avLst/>
          </a:prstGeom>
        </p:spPr>
      </p:pic>
      <p:pic>
        <p:nvPicPr>
          <p:cNvPr id="55" name="Immagine 54" descr="Immagine che contiene nero, interni&#10;&#10;Descrizione generata automaticamente">
            <a:extLst>
              <a:ext uri="{FF2B5EF4-FFF2-40B4-BE49-F238E27FC236}">
                <a16:creationId xmlns:a16="http://schemas.microsoft.com/office/drawing/2014/main" id="{5137AB14-05BF-410B-A9A6-1C7C1D9B26F1}"/>
              </a:ext>
            </a:extLst>
          </p:cNvPr>
          <p:cNvPicPr>
            <a:picLocks noChangeAspect="1"/>
          </p:cNvPicPr>
          <p:nvPr/>
        </p:nvPicPr>
        <p:blipFill>
          <a:blip r:embed="rId14"/>
          <a:stretch>
            <a:fillRect/>
          </a:stretch>
        </p:blipFill>
        <p:spPr>
          <a:xfrm>
            <a:off x="3261995" y="2135397"/>
            <a:ext cx="844561" cy="1127255"/>
          </a:xfrm>
          <a:prstGeom prst="rect">
            <a:avLst/>
          </a:prstGeom>
          <a:ln w="19050" cap="sq">
            <a:solidFill>
              <a:schemeClr val="accent1"/>
            </a:solidFill>
            <a:prstDash val="solid"/>
            <a:miter lim="800000"/>
          </a:ln>
          <a:effectLst>
            <a:outerShdw blurRad="50800" dist="38100" dir="2700000" algn="tl" rotWithShape="0">
              <a:srgbClr val="000000">
                <a:alpha val="43000"/>
              </a:srgbClr>
            </a:outerShdw>
          </a:effectLst>
        </p:spPr>
      </p:pic>
      <p:pic>
        <p:nvPicPr>
          <p:cNvPr id="57" name="Immagine 56" descr="Immagine che contiene frutta, interni, sedendo, tavolo&#10;&#10;Descrizione generata automaticamente">
            <a:extLst>
              <a:ext uri="{FF2B5EF4-FFF2-40B4-BE49-F238E27FC236}">
                <a16:creationId xmlns:a16="http://schemas.microsoft.com/office/drawing/2014/main" id="{89EC61AD-FAFC-4FC7-BF7A-49BF968D34D0}"/>
              </a:ext>
            </a:extLst>
          </p:cNvPr>
          <p:cNvPicPr>
            <a:picLocks noChangeAspect="1"/>
          </p:cNvPicPr>
          <p:nvPr/>
        </p:nvPicPr>
        <p:blipFill>
          <a:blip r:embed="rId15"/>
          <a:stretch>
            <a:fillRect/>
          </a:stretch>
        </p:blipFill>
        <p:spPr>
          <a:xfrm>
            <a:off x="8135200" y="3076660"/>
            <a:ext cx="633823" cy="592124"/>
          </a:xfrm>
          <a:prstGeom prst="rect">
            <a:avLst/>
          </a:prstGeom>
          <a:ln>
            <a:solidFill>
              <a:schemeClr val="accent1"/>
            </a:solidFill>
          </a:ln>
        </p:spPr>
      </p:pic>
      <p:pic>
        <p:nvPicPr>
          <p:cNvPr id="59" name="Immagine 58" descr="Immagine che contiene arancia, frutta, arance, agrume&#10;&#10;Descrizione generata automaticamente">
            <a:extLst>
              <a:ext uri="{FF2B5EF4-FFF2-40B4-BE49-F238E27FC236}">
                <a16:creationId xmlns:a16="http://schemas.microsoft.com/office/drawing/2014/main" id="{D253D666-7D75-4AF5-B691-11F3778F210B}"/>
              </a:ext>
            </a:extLst>
          </p:cNvPr>
          <p:cNvPicPr>
            <a:picLocks noChangeAspect="1"/>
          </p:cNvPicPr>
          <p:nvPr/>
        </p:nvPicPr>
        <p:blipFill>
          <a:blip r:embed="rId16"/>
          <a:stretch>
            <a:fillRect/>
          </a:stretch>
        </p:blipFill>
        <p:spPr>
          <a:xfrm>
            <a:off x="8135200" y="4024685"/>
            <a:ext cx="620871" cy="665802"/>
          </a:xfrm>
          <a:prstGeom prst="rect">
            <a:avLst/>
          </a:prstGeom>
          <a:ln>
            <a:solidFill>
              <a:schemeClr val="accent1"/>
            </a:solidFill>
          </a:ln>
        </p:spPr>
      </p:pic>
      <p:sp>
        <p:nvSpPr>
          <p:cNvPr id="61" name="CasellaDiTesto 60">
            <a:extLst>
              <a:ext uri="{FF2B5EF4-FFF2-40B4-BE49-F238E27FC236}">
                <a16:creationId xmlns:a16="http://schemas.microsoft.com/office/drawing/2014/main" id="{6D647F6B-261D-432B-8DF9-19095DD93112}"/>
              </a:ext>
            </a:extLst>
          </p:cNvPr>
          <p:cNvSpPr txBox="1"/>
          <p:nvPr/>
        </p:nvSpPr>
        <p:spPr>
          <a:xfrm>
            <a:off x="8756071" y="3687694"/>
            <a:ext cx="1807025" cy="307777"/>
          </a:xfrm>
          <a:prstGeom prst="rect">
            <a:avLst/>
          </a:prstGeom>
          <a:noFill/>
        </p:spPr>
        <p:txBody>
          <a:bodyPr wrap="square" rtlCol="0">
            <a:spAutoFit/>
          </a:bodyPr>
          <a:lstStyle/>
          <a:p>
            <a:pPr algn="ctr"/>
            <a:r>
              <a:rPr lang="en-US" sz="1400" dirty="0"/>
              <a:t>Maschere binarie</a:t>
            </a:r>
            <a:endParaRPr lang="it-IT" sz="1400" dirty="0"/>
          </a:p>
        </p:txBody>
      </p:sp>
      <p:sp>
        <p:nvSpPr>
          <p:cNvPr id="2" name="CasellaDiTesto 1">
            <a:extLst>
              <a:ext uri="{FF2B5EF4-FFF2-40B4-BE49-F238E27FC236}">
                <a16:creationId xmlns:a16="http://schemas.microsoft.com/office/drawing/2014/main" id="{B872306E-A90E-43B8-916D-B1E89D300A54}"/>
              </a:ext>
            </a:extLst>
          </p:cNvPr>
          <p:cNvSpPr txBox="1"/>
          <p:nvPr/>
        </p:nvSpPr>
        <p:spPr>
          <a:xfrm>
            <a:off x="4548215" y="508509"/>
            <a:ext cx="3063659" cy="369332"/>
          </a:xfrm>
          <a:prstGeom prst="rect">
            <a:avLst/>
          </a:prstGeom>
          <a:noFill/>
        </p:spPr>
        <p:txBody>
          <a:bodyPr wrap="none" rtlCol="0">
            <a:spAutoFit/>
          </a:bodyPr>
          <a:lstStyle/>
          <a:p>
            <a:r>
              <a:rPr lang="en-US" dirty="0"/>
              <a:t>Funzione </a:t>
            </a:r>
            <a:r>
              <a:rPr lang="en-US" i="1" dirty="0"/>
              <a:t>createDataSet()</a:t>
            </a:r>
            <a:endParaRPr lang="it-IT" dirty="0"/>
          </a:p>
        </p:txBody>
      </p:sp>
    </p:spTree>
    <p:extLst>
      <p:ext uri="{BB962C8B-B14F-4D97-AF65-F5344CB8AC3E}">
        <p14:creationId xmlns:p14="http://schemas.microsoft.com/office/powerpoint/2010/main" val="264093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57C4CD-6079-43A2-9837-7B9E87CCF3F7}"/>
              </a:ext>
            </a:extLst>
          </p:cNvPr>
          <p:cNvSpPr>
            <a:spLocks noGrp="1"/>
          </p:cNvSpPr>
          <p:nvPr>
            <p:ph type="title"/>
          </p:nvPr>
        </p:nvSpPr>
        <p:spPr/>
        <p:txBody>
          <a:bodyPr/>
          <a:lstStyle/>
          <a:p>
            <a:r>
              <a:rPr lang="it-IT"/>
              <a:t>Segmentazione</a:t>
            </a:r>
          </a:p>
        </p:txBody>
      </p:sp>
      <p:graphicFrame>
        <p:nvGraphicFramePr>
          <p:cNvPr id="6" name="Segnaposto contenuto 5">
            <a:extLst>
              <a:ext uri="{FF2B5EF4-FFF2-40B4-BE49-F238E27FC236}">
                <a16:creationId xmlns:a16="http://schemas.microsoft.com/office/drawing/2014/main" id="{D87BF8F0-DD41-4FC6-8FF7-794FFB8754A2}"/>
              </a:ext>
            </a:extLst>
          </p:cNvPr>
          <p:cNvGraphicFramePr>
            <a:graphicFrameLocks noGrp="1"/>
          </p:cNvGraphicFramePr>
          <p:nvPr>
            <p:ph idx="1"/>
            <p:extLst>
              <p:ext uri="{D42A27DB-BD31-4B8C-83A1-F6EECF244321}">
                <p14:modId xmlns:p14="http://schemas.microsoft.com/office/powerpoint/2010/main" val="4092726519"/>
              </p:ext>
            </p:extLst>
          </p:nvPr>
        </p:nvGraphicFramePr>
        <p:xfrm>
          <a:off x="1696661" y="2809701"/>
          <a:ext cx="8798675" cy="3066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asellaDiTesto 6">
            <a:extLst>
              <a:ext uri="{FF2B5EF4-FFF2-40B4-BE49-F238E27FC236}">
                <a16:creationId xmlns:a16="http://schemas.microsoft.com/office/drawing/2014/main" id="{8F6112D3-89F3-434F-BC14-AB92C30536AC}"/>
              </a:ext>
            </a:extLst>
          </p:cNvPr>
          <p:cNvSpPr txBox="1"/>
          <p:nvPr/>
        </p:nvSpPr>
        <p:spPr>
          <a:xfrm>
            <a:off x="818712" y="370952"/>
            <a:ext cx="3703258" cy="369332"/>
          </a:xfrm>
          <a:prstGeom prst="rect">
            <a:avLst/>
          </a:prstGeom>
          <a:noFill/>
        </p:spPr>
        <p:txBody>
          <a:bodyPr wrap="none" rtlCol="0">
            <a:spAutoFit/>
          </a:bodyPr>
          <a:lstStyle/>
          <a:p>
            <a:r>
              <a:rPr lang="en-US" dirty="0"/>
              <a:t>Funzione </a:t>
            </a:r>
            <a:r>
              <a:rPr lang="en-US" i="1" dirty="0"/>
              <a:t>segmentImageEdge()</a:t>
            </a:r>
            <a:endParaRPr lang="it-IT" dirty="0"/>
          </a:p>
        </p:txBody>
      </p:sp>
    </p:spTree>
    <p:extLst>
      <p:ext uri="{BB962C8B-B14F-4D97-AF65-F5344CB8AC3E}">
        <p14:creationId xmlns:p14="http://schemas.microsoft.com/office/powerpoint/2010/main" val="255204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514C3BE-24CA-46A4-B30F-EAA5FB26920F}"/>
              </a:ext>
            </a:extLst>
          </p:cNvPr>
          <p:cNvSpPr>
            <a:spLocks noGrp="1"/>
          </p:cNvSpPr>
          <p:nvPr>
            <p:ph idx="1"/>
          </p:nvPr>
        </p:nvSpPr>
        <p:spPr>
          <a:xfrm>
            <a:off x="818712" y="2726575"/>
            <a:ext cx="3973615" cy="3632662"/>
          </a:xfrm>
        </p:spPr>
        <p:txBody>
          <a:bodyPr>
            <a:normAutofit lnSpcReduction="10000"/>
          </a:bodyPr>
          <a:lstStyle/>
          <a:p>
            <a:r>
              <a:rPr lang="en-US" dirty="0"/>
              <a:t>Ridimensionamento al 50%</a:t>
            </a:r>
          </a:p>
          <a:p>
            <a:r>
              <a:rPr lang="en-US" dirty="0"/>
              <a:t>Applicazione di 3 </a:t>
            </a:r>
            <a:r>
              <a:rPr lang="en-US"/>
              <a:t>filtri mediani</a:t>
            </a: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it-IT" dirty="0"/>
              <a:t>Riduzione del rumore e di alcuni dettagli dovuti all’alta risoluzione di acquisizione delle immagini.</a:t>
            </a:r>
            <a:endParaRPr lang="en-US" dirty="0"/>
          </a:p>
        </p:txBody>
      </p:sp>
      <p:sp>
        <p:nvSpPr>
          <p:cNvPr id="4" name="Titolo 1">
            <a:extLst>
              <a:ext uri="{FF2B5EF4-FFF2-40B4-BE49-F238E27FC236}">
                <a16:creationId xmlns:a16="http://schemas.microsoft.com/office/drawing/2014/main" id="{9A1C789C-9910-41D8-99E3-0316ED7DA472}"/>
              </a:ext>
            </a:extLst>
          </p:cNvPr>
          <p:cNvSpPr txBox="1">
            <a:spLocks/>
          </p:cNvSpPr>
          <p:nvPr/>
        </p:nvSpPr>
        <p:spPr>
          <a:xfrm>
            <a:off x="810001" y="498764"/>
            <a:ext cx="10571998" cy="80249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Segmentazione</a:t>
            </a:r>
            <a:endParaRPr lang="it-IT" dirty="0"/>
          </a:p>
        </p:txBody>
      </p:sp>
      <p:sp>
        <p:nvSpPr>
          <p:cNvPr id="5" name="CasellaDiTesto 4">
            <a:extLst>
              <a:ext uri="{FF2B5EF4-FFF2-40B4-BE49-F238E27FC236}">
                <a16:creationId xmlns:a16="http://schemas.microsoft.com/office/drawing/2014/main" id="{B88C4BF8-CACB-48DB-ACF5-6636312F23D0}"/>
              </a:ext>
            </a:extLst>
          </p:cNvPr>
          <p:cNvSpPr txBox="1"/>
          <p:nvPr/>
        </p:nvSpPr>
        <p:spPr>
          <a:xfrm>
            <a:off x="810001" y="1301260"/>
            <a:ext cx="2092239" cy="369332"/>
          </a:xfrm>
          <a:prstGeom prst="rect">
            <a:avLst/>
          </a:prstGeom>
          <a:noFill/>
        </p:spPr>
        <p:txBody>
          <a:bodyPr wrap="none" rtlCol="0">
            <a:spAutoFit/>
          </a:bodyPr>
          <a:lstStyle/>
          <a:p>
            <a:r>
              <a:rPr lang="en-US" dirty="0"/>
              <a:t>Pre-</a:t>
            </a:r>
            <a:r>
              <a:rPr lang="en-US" dirty="0" err="1"/>
              <a:t>elaborazione</a:t>
            </a:r>
            <a:endParaRPr lang="it-IT" dirty="0"/>
          </a:p>
        </p:txBody>
      </p:sp>
      <p:pic>
        <p:nvPicPr>
          <p:cNvPr id="9" name="Immagine 8" descr="Immagine che contiene interni, bottiglia&#10;&#10;Descrizione generata automaticamente">
            <a:extLst>
              <a:ext uri="{FF2B5EF4-FFF2-40B4-BE49-F238E27FC236}">
                <a16:creationId xmlns:a16="http://schemas.microsoft.com/office/drawing/2014/main" id="{ABBBF515-2799-4E13-8BE5-A064C2EE6E60}"/>
              </a:ext>
            </a:extLst>
          </p:cNvPr>
          <p:cNvPicPr>
            <a:picLocks noChangeAspect="1"/>
          </p:cNvPicPr>
          <p:nvPr/>
        </p:nvPicPr>
        <p:blipFill>
          <a:blip r:embed="rId2"/>
          <a:stretch>
            <a:fillRect/>
          </a:stretch>
        </p:blipFill>
        <p:spPr>
          <a:xfrm>
            <a:off x="8524875" y="2019300"/>
            <a:ext cx="3581776" cy="4775701"/>
          </a:xfrm>
          <a:prstGeom prst="rect">
            <a:avLst/>
          </a:prstGeom>
          <a:ln>
            <a:solidFill>
              <a:schemeClr val="accent4">
                <a:lumMod val="60000"/>
                <a:lumOff val="40000"/>
              </a:schemeClr>
            </a:solidFill>
          </a:ln>
        </p:spPr>
      </p:pic>
      <p:pic>
        <p:nvPicPr>
          <p:cNvPr id="11" name="Immagine 10" descr="Immagine che contiene interni, bottiglia&#10;&#10;Descrizione generata automaticamente">
            <a:extLst>
              <a:ext uri="{FF2B5EF4-FFF2-40B4-BE49-F238E27FC236}">
                <a16:creationId xmlns:a16="http://schemas.microsoft.com/office/drawing/2014/main" id="{AD9C83FE-F672-4466-B842-B7EEFDE04D30}"/>
              </a:ext>
            </a:extLst>
          </p:cNvPr>
          <p:cNvPicPr>
            <a:picLocks noChangeAspect="1"/>
          </p:cNvPicPr>
          <p:nvPr/>
        </p:nvPicPr>
        <p:blipFill rotWithShape="1">
          <a:blip r:embed="rId3"/>
          <a:srcRect l="49774"/>
          <a:stretch/>
        </p:blipFill>
        <p:spPr>
          <a:xfrm>
            <a:off x="10316389" y="2019301"/>
            <a:ext cx="1798973" cy="4775702"/>
          </a:xfrm>
          <a:prstGeom prst="rect">
            <a:avLst/>
          </a:prstGeom>
          <a:ln>
            <a:solidFill>
              <a:schemeClr val="accent1">
                <a:lumMod val="60000"/>
                <a:lumOff val="40000"/>
              </a:schemeClr>
            </a:solidFill>
          </a:ln>
        </p:spPr>
      </p:pic>
      <p:pic>
        <p:nvPicPr>
          <p:cNvPr id="13" name="Immagine 12" descr="Immagine che contiene invertebrato, bianco, scuro, pianta&#10;&#10;Descrizione generata automaticamente">
            <a:extLst>
              <a:ext uri="{FF2B5EF4-FFF2-40B4-BE49-F238E27FC236}">
                <a16:creationId xmlns:a16="http://schemas.microsoft.com/office/drawing/2014/main" id="{44D2A8B0-563F-4793-8A65-F48CC3CAB1CB}"/>
              </a:ext>
            </a:extLst>
          </p:cNvPr>
          <p:cNvPicPr>
            <a:picLocks noChangeAspect="1"/>
          </p:cNvPicPr>
          <p:nvPr/>
        </p:nvPicPr>
        <p:blipFill>
          <a:blip r:embed="rId4"/>
          <a:stretch>
            <a:fillRect/>
          </a:stretch>
        </p:blipFill>
        <p:spPr>
          <a:xfrm>
            <a:off x="4867713" y="2019299"/>
            <a:ext cx="3581776" cy="4775701"/>
          </a:xfrm>
          <a:prstGeom prst="rect">
            <a:avLst/>
          </a:prstGeom>
          <a:ln>
            <a:solidFill>
              <a:schemeClr val="accent1">
                <a:lumMod val="60000"/>
                <a:lumOff val="40000"/>
              </a:schemeClr>
            </a:solidFill>
          </a:ln>
        </p:spPr>
      </p:pic>
      <p:pic>
        <p:nvPicPr>
          <p:cNvPr id="15" name="Immagine 14" descr="Immagine che contiene scuro, sedendo, invertebrato, interni&#10;&#10;Descrizione generata automaticamente">
            <a:extLst>
              <a:ext uri="{FF2B5EF4-FFF2-40B4-BE49-F238E27FC236}">
                <a16:creationId xmlns:a16="http://schemas.microsoft.com/office/drawing/2014/main" id="{7A3FE729-5107-4167-A1B9-6F3FF511E797}"/>
              </a:ext>
            </a:extLst>
          </p:cNvPr>
          <p:cNvPicPr>
            <a:picLocks noChangeAspect="1"/>
          </p:cNvPicPr>
          <p:nvPr/>
        </p:nvPicPr>
        <p:blipFill rotWithShape="1">
          <a:blip r:embed="rId5"/>
          <a:srcRect r="50018"/>
          <a:stretch/>
        </p:blipFill>
        <p:spPr>
          <a:xfrm>
            <a:off x="4867713" y="2018544"/>
            <a:ext cx="1790262" cy="4775702"/>
          </a:xfrm>
          <a:prstGeom prst="rect">
            <a:avLst/>
          </a:prstGeom>
          <a:ln>
            <a:solidFill>
              <a:schemeClr val="accent4">
                <a:lumMod val="60000"/>
                <a:lumOff val="40000"/>
              </a:schemeClr>
            </a:solidFill>
          </a:ln>
        </p:spPr>
      </p:pic>
      <p:sp>
        <p:nvSpPr>
          <p:cNvPr id="16" name="CasellaDiTesto 15">
            <a:extLst>
              <a:ext uri="{FF2B5EF4-FFF2-40B4-BE49-F238E27FC236}">
                <a16:creationId xmlns:a16="http://schemas.microsoft.com/office/drawing/2014/main" id="{9A33EC55-2B27-4DAD-A1F8-65E438C4D849}"/>
              </a:ext>
            </a:extLst>
          </p:cNvPr>
          <p:cNvSpPr txBox="1"/>
          <p:nvPr/>
        </p:nvSpPr>
        <p:spPr>
          <a:xfrm>
            <a:off x="818712" y="370952"/>
            <a:ext cx="3703258" cy="369332"/>
          </a:xfrm>
          <a:prstGeom prst="rect">
            <a:avLst/>
          </a:prstGeom>
          <a:noFill/>
        </p:spPr>
        <p:txBody>
          <a:bodyPr wrap="none" rtlCol="0">
            <a:spAutoFit/>
          </a:bodyPr>
          <a:lstStyle/>
          <a:p>
            <a:r>
              <a:rPr lang="en-US" dirty="0"/>
              <a:t>Funzione </a:t>
            </a:r>
            <a:r>
              <a:rPr lang="en-US" i="1" dirty="0"/>
              <a:t>segmentImageEdge()</a:t>
            </a:r>
            <a:endParaRPr lang="it-IT" dirty="0"/>
          </a:p>
        </p:txBody>
      </p:sp>
    </p:spTree>
    <p:extLst>
      <p:ext uri="{BB962C8B-B14F-4D97-AF65-F5344CB8AC3E}">
        <p14:creationId xmlns:p14="http://schemas.microsoft.com/office/powerpoint/2010/main" val="3005675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81</TotalTime>
  <Words>1308</Words>
  <Application>Microsoft Office PowerPoint</Application>
  <PresentationFormat>Widescreen</PresentationFormat>
  <Paragraphs>218</Paragraphs>
  <Slides>25</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25</vt:i4>
      </vt:variant>
    </vt:vector>
  </HeadingPairs>
  <TitlesOfParts>
    <vt:vector size="28" baseType="lpstr">
      <vt:lpstr>Century Gothic</vt:lpstr>
      <vt:lpstr>Wingdings 2</vt:lpstr>
      <vt:lpstr>Citazione</vt:lpstr>
      <vt:lpstr>SMART CHECKOUT </vt:lpstr>
      <vt:lpstr>Introduzione al problema</vt:lpstr>
      <vt:lpstr>Assunzioni e vincoli</vt:lpstr>
      <vt:lpstr>Assunzioni e vincoli</vt:lpstr>
      <vt:lpstr>Descrizione e analisi dei dati</vt:lpstr>
      <vt:lpstr>Funzionamento ad alto livello</vt:lpstr>
      <vt:lpstr>Creazione del dataSet</vt:lpstr>
      <vt:lpstr>Segmentazione</vt:lpstr>
      <vt:lpstr>Presentazione standard di PowerPoint</vt:lpstr>
      <vt:lpstr>Segmentazione</vt:lpstr>
      <vt:lpstr>Canny Edge Detection</vt:lpstr>
      <vt:lpstr>Segmentazione</vt:lpstr>
      <vt:lpstr>Segmentazione</vt:lpstr>
      <vt:lpstr>Presentazione standard di PowerPoint</vt:lpstr>
      <vt:lpstr>Creazione del dataSet</vt:lpstr>
      <vt:lpstr>Costruzione del classificatore</vt:lpstr>
      <vt:lpstr>Scelta e calcolo dei descrittori</vt:lpstr>
      <vt:lpstr>Addestramento e Test del classificatore</vt:lpstr>
      <vt:lpstr>Creazione del classificatore finale</vt:lpstr>
      <vt:lpstr>Creazione del classificatore finale</vt:lpstr>
      <vt:lpstr>Test del classificatore finale</vt:lpstr>
      <vt:lpstr>Classificazione su nuovi dati</vt:lpstr>
      <vt:lpstr>Analisi dei risultati</vt:lpstr>
      <vt:lpstr>Analisi dei risultati</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CHECKOUT </dc:title>
  <dc:creator>Federico Scaramelli</dc:creator>
  <cp:lastModifiedBy>Federico Scaramelli</cp:lastModifiedBy>
  <cp:revision>7</cp:revision>
  <dcterms:created xsi:type="dcterms:W3CDTF">2019-02-22T09:19:30Z</dcterms:created>
  <dcterms:modified xsi:type="dcterms:W3CDTF">2021-10-07T18:52:41Z</dcterms:modified>
  <cp:contentStatus>Finale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