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304" r:id="rId3"/>
    <p:sldId id="335" r:id="rId4"/>
    <p:sldId id="331" r:id="rId5"/>
    <p:sldId id="338" r:id="rId6"/>
    <p:sldId id="344" r:id="rId7"/>
    <p:sldId id="332" r:id="rId8"/>
    <p:sldId id="341" r:id="rId9"/>
    <p:sldId id="350" r:id="rId10"/>
    <p:sldId id="333" r:id="rId11"/>
    <p:sldId id="348" r:id="rId12"/>
    <p:sldId id="349" r:id="rId13"/>
    <p:sldId id="339" r:id="rId14"/>
    <p:sldId id="34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36B750-CF29-5F13-613E-D8231798EA10}" name="FEDERICO COCCHI" initials="FC" userId="FEDERICO COCCHI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COCCHI" initials="FC" lastIdx="2" clrIdx="0">
    <p:extLst>
      <p:ext uri="{19B8F6BF-5375-455C-9EA6-DF929625EA0E}">
        <p15:presenceInfo xmlns:p15="http://schemas.microsoft.com/office/powerpoint/2012/main" userId="FEDERICO COC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D6AE8-491D-40BE-996C-621F6A1193D8}" v="5" dt="2021-11-02T15:18:49.604"/>
    <p1510:client id="{6F177043-1A0F-4F76-AB60-0BFE9F59D1D8}" v="165" dt="2021-11-02T11:26:00.036"/>
    <p1510:client id="{72543A10-5ABE-43CC-A2A0-67A6038705ED}" v="113" dt="2021-11-03T07:25:02.947"/>
    <p1510:client id="{76642065-36F5-4237-860C-6849217BEABF}" v="2" dt="2021-11-02T14:14:21.049"/>
    <p1510:client id="{93B7561C-9D84-4A85-9127-C2632D1ABB88}" v="470" dt="2021-11-02T20:49:12.566"/>
    <p1510:client id="{948B9D8D-188A-49E7-B3D0-37001DE2DF85}" v="206" dt="2021-11-02T16:39:46.431"/>
    <p1510:client id="{9A36A770-A713-46D3-95F4-ADC2C9078058}" v="451" dt="2021-11-02T12:07:45.756"/>
    <p1510:client id="{AF225E64-50D8-4F2F-9428-923206B90A2F}" v="54" dt="2021-11-01T21:15:12.554"/>
    <p1510:client id="{BB95F66E-D3F8-4626-A236-91357B92FC4E}" v="1181" dt="2021-11-02T11:22:28.735"/>
    <p1510:client id="{C7979D34-421A-4DC0-982D-559E3ABDD755}" v="1010" dt="2021-11-02T10:53:52.662"/>
    <p1510:client id="{DA13004A-4566-403E-92ED-A7C9C8FF9D60}" v="13" dt="2021-11-02T14:29:13.029"/>
    <p1510:client id="{E9B3F708-BDDB-4A40-9A5E-430C24EA2DE7}" v="2" dt="2021-11-02T14:43:1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OS BIGNARDI" userId="S::240696@unimore.it::dbbde6d7-e9c3-4f04-8f39-5fd47c879565" providerId="AD" clId="Web-{9A36A770-A713-46D3-95F4-ADC2C9078058}"/>
    <pc:docChg chg="addSld delSld modSld">
      <pc:chgData name="EROS BIGNARDI" userId="S::240696@unimore.it::dbbde6d7-e9c3-4f04-8f39-5fd47c879565" providerId="AD" clId="Web-{9A36A770-A713-46D3-95F4-ADC2C9078058}" dt="2021-11-02T12:07:45.756" v="286" actId="1076"/>
      <pc:docMkLst>
        <pc:docMk/>
      </pc:docMkLst>
      <pc:sldChg chg="addSp modSp">
        <pc:chgData name="EROS BIGNARDI" userId="S::240696@unimore.it::dbbde6d7-e9c3-4f04-8f39-5fd47c879565" providerId="AD" clId="Web-{9A36A770-A713-46D3-95F4-ADC2C9078058}" dt="2021-11-02T11:46:25.940" v="235" actId="20577"/>
        <pc:sldMkLst>
          <pc:docMk/>
          <pc:sldMk cId="1818674570" sldId="333"/>
        </pc:sldMkLst>
        <pc:spChg chg="mod">
          <ac:chgData name="EROS BIGNARDI" userId="S::240696@unimore.it::dbbde6d7-e9c3-4f04-8f39-5fd47c879565" providerId="AD" clId="Web-{9A36A770-A713-46D3-95F4-ADC2C9078058}" dt="2021-11-02T11:46:25.940" v="235" actId="20577"/>
          <ac:spMkLst>
            <pc:docMk/>
            <pc:sldMk cId="1818674570" sldId="333"/>
            <ac:spMk id="4" creationId="{89C79FD9-F40D-4165-AE93-A2BBD94A9268}"/>
          </ac:spMkLst>
        </pc:spChg>
        <pc:picChg chg="add mod">
          <ac:chgData name="EROS BIGNARDI" userId="S::240696@unimore.it::dbbde6d7-e9c3-4f04-8f39-5fd47c879565" providerId="AD" clId="Web-{9A36A770-A713-46D3-95F4-ADC2C9078058}" dt="2021-11-02T11:45:48.798" v="230" actId="1076"/>
          <ac:picMkLst>
            <pc:docMk/>
            <pc:sldMk cId="1818674570" sldId="333"/>
            <ac:picMk id="8" creationId="{44C1143F-8F4C-48DF-9ACF-87FDD82E0B22}"/>
          </ac:picMkLst>
        </pc:picChg>
      </pc:sldChg>
      <pc:sldChg chg="del">
        <pc:chgData name="EROS BIGNARDI" userId="S::240696@unimore.it::dbbde6d7-e9c3-4f04-8f39-5fd47c879565" providerId="AD" clId="Web-{9A36A770-A713-46D3-95F4-ADC2C9078058}" dt="2021-11-02T12:04:44.048" v="280"/>
        <pc:sldMkLst>
          <pc:docMk/>
          <pc:sldMk cId="1046100475" sldId="347"/>
        </pc:sldMkLst>
      </pc:sldChg>
      <pc:sldChg chg="addSp modSp">
        <pc:chgData name="EROS BIGNARDI" userId="S::240696@unimore.it::dbbde6d7-e9c3-4f04-8f39-5fd47c879565" providerId="AD" clId="Web-{9A36A770-A713-46D3-95F4-ADC2C9078058}" dt="2021-11-02T12:06:41.410" v="284" actId="14100"/>
        <pc:sldMkLst>
          <pc:docMk/>
          <pc:sldMk cId="4203618061" sldId="348"/>
        </pc:sldMkLst>
        <pc:spChg chg="mod">
          <ac:chgData name="EROS BIGNARDI" userId="S::240696@unimore.it::dbbde6d7-e9c3-4f04-8f39-5fd47c879565" providerId="AD" clId="Web-{9A36A770-A713-46D3-95F4-ADC2C9078058}" dt="2021-11-02T11:56:02.284" v="251" actId="1076"/>
          <ac:spMkLst>
            <pc:docMk/>
            <pc:sldMk cId="4203618061" sldId="348"/>
            <ac:spMk id="8" creationId="{52006AC2-C034-4459-894E-06F1778A41E4}"/>
          </ac:spMkLst>
        </pc:spChg>
        <pc:spChg chg="add mod">
          <ac:chgData name="EROS BIGNARDI" userId="S::240696@unimore.it::dbbde6d7-e9c3-4f04-8f39-5fd47c879565" providerId="AD" clId="Web-{9A36A770-A713-46D3-95F4-ADC2C9078058}" dt="2021-11-02T12:06:41.410" v="284" actId="14100"/>
          <ac:spMkLst>
            <pc:docMk/>
            <pc:sldMk cId="4203618061" sldId="348"/>
            <ac:spMk id="9" creationId="{89737248-107F-4656-BBBF-4EBF5CBA9AF0}"/>
          </ac:spMkLst>
        </pc:spChg>
        <pc:picChg chg="add mod">
          <ac:chgData name="EROS BIGNARDI" userId="S::240696@unimore.it::dbbde6d7-e9c3-4f04-8f39-5fd47c879565" providerId="AD" clId="Web-{9A36A770-A713-46D3-95F4-ADC2C9078058}" dt="2021-11-02T12:05:02.486" v="281" actId="1076"/>
          <ac:picMkLst>
            <pc:docMk/>
            <pc:sldMk cId="4203618061" sldId="348"/>
            <ac:picMk id="3" creationId="{81F7BA62-7FDD-494E-B2ED-A94DDB31FE69}"/>
          </ac:picMkLst>
        </pc:picChg>
        <pc:picChg chg="mod">
          <ac:chgData name="EROS BIGNARDI" userId="S::240696@unimore.it::dbbde6d7-e9c3-4f04-8f39-5fd47c879565" providerId="AD" clId="Web-{9A36A770-A713-46D3-95F4-ADC2C9078058}" dt="2021-11-02T11:55:44.986" v="246" actId="1076"/>
          <ac:picMkLst>
            <pc:docMk/>
            <pc:sldMk cId="4203618061" sldId="348"/>
            <ac:picMk id="10" creationId="{F4F09A9A-F871-4AF3-8F3E-C1DE17E2A759}"/>
          </ac:picMkLst>
        </pc:picChg>
      </pc:sldChg>
      <pc:sldChg chg="addSp modSp">
        <pc:chgData name="EROS BIGNARDI" userId="S::240696@unimore.it::dbbde6d7-e9c3-4f04-8f39-5fd47c879565" providerId="AD" clId="Web-{9A36A770-A713-46D3-95F4-ADC2C9078058}" dt="2021-11-02T12:07:45.756" v="286" actId="1076"/>
        <pc:sldMkLst>
          <pc:docMk/>
          <pc:sldMk cId="3132086400" sldId="349"/>
        </pc:sldMkLst>
        <pc:spChg chg="mod">
          <ac:chgData name="EROS BIGNARDI" userId="S::240696@unimore.it::dbbde6d7-e9c3-4f04-8f39-5fd47c879565" providerId="AD" clId="Web-{9A36A770-A713-46D3-95F4-ADC2C9078058}" dt="2021-11-02T12:07:45.756" v="286" actId="1076"/>
          <ac:spMkLst>
            <pc:docMk/>
            <pc:sldMk cId="3132086400" sldId="349"/>
            <ac:spMk id="4" creationId="{89C79FD9-F40D-4165-AE93-A2BBD94A9268}"/>
          </ac:spMkLst>
        </pc:spChg>
        <pc:picChg chg="add mod">
          <ac:chgData name="EROS BIGNARDI" userId="S::240696@unimore.it::dbbde6d7-e9c3-4f04-8f39-5fd47c879565" providerId="AD" clId="Web-{9A36A770-A713-46D3-95F4-ADC2C9078058}" dt="2021-11-02T12:02:50.029" v="277" actId="1076"/>
          <ac:picMkLst>
            <pc:docMk/>
            <pc:sldMk cId="3132086400" sldId="349"/>
            <ac:picMk id="3" creationId="{E9356DD1-6375-42AE-B4F9-72B65D00A677}"/>
          </ac:picMkLst>
        </pc:picChg>
        <pc:picChg chg="add mod">
          <ac:chgData name="EROS BIGNARDI" userId="S::240696@unimore.it::dbbde6d7-e9c3-4f04-8f39-5fd47c879565" providerId="AD" clId="Web-{9A36A770-A713-46D3-95F4-ADC2C9078058}" dt="2021-11-02T12:02:50.076" v="278" actId="1076"/>
          <ac:picMkLst>
            <pc:docMk/>
            <pc:sldMk cId="3132086400" sldId="349"/>
            <ac:picMk id="8" creationId="{86840D13-A041-4F16-BCB0-2C1B256BD5E8}"/>
          </ac:picMkLst>
        </pc:picChg>
        <pc:picChg chg="add mod">
          <ac:chgData name="EROS BIGNARDI" userId="S::240696@unimore.it::dbbde6d7-e9c3-4f04-8f39-5fd47c879565" providerId="AD" clId="Web-{9A36A770-A713-46D3-95F4-ADC2C9078058}" dt="2021-11-02T12:02:50.138" v="279" actId="1076"/>
          <ac:picMkLst>
            <pc:docMk/>
            <pc:sldMk cId="3132086400" sldId="349"/>
            <ac:picMk id="9" creationId="{33C176CF-B62B-4622-BC50-43920624F525}"/>
          </ac:picMkLst>
        </pc:picChg>
      </pc:sldChg>
      <pc:sldChg chg="addSp delSp modSp add replId">
        <pc:chgData name="EROS BIGNARDI" userId="S::240696@unimore.it::dbbde6d7-e9c3-4f04-8f39-5fd47c879565" providerId="AD" clId="Web-{9A36A770-A713-46D3-95F4-ADC2C9078058}" dt="2021-11-02T11:46:30.628" v="236" actId="1076"/>
        <pc:sldMkLst>
          <pc:docMk/>
          <pc:sldMk cId="2350780118" sldId="350"/>
        </pc:sldMkLst>
        <pc:spChg chg="mod">
          <ac:chgData name="EROS BIGNARDI" userId="S::240696@unimore.it::dbbde6d7-e9c3-4f04-8f39-5fd47c879565" providerId="AD" clId="Web-{9A36A770-A713-46D3-95F4-ADC2C9078058}" dt="2021-11-02T11:29:58.538" v="99" actId="20577"/>
          <ac:spMkLst>
            <pc:docMk/>
            <pc:sldMk cId="2350780118" sldId="350"/>
            <ac:spMk id="2" creationId="{E8179C01-4433-468D-839E-87617866DBDB}"/>
          </ac:spMkLst>
        </pc:spChg>
        <pc:spChg chg="del mod">
          <ac:chgData name="EROS BIGNARDI" userId="S::240696@unimore.it::dbbde6d7-e9c3-4f04-8f39-5fd47c879565" providerId="AD" clId="Web-{9A36A770-A713-46D3-95F4-ADC2C9078058}" dt="2021-11-02T11:29:46.944" v="72"/>
          <ac:spMkLst>
            <pc:docMk/>
            <pc:sldMk cId="2350780118" sldId="350"/>
            <ac:spMk id="3" creationId="{117571DD-2187-4F37-A5A3-9B45FFDBF90C}"/>
          </ac:spMkLst>
        </pc:spChg>
        <pc:spChg chg="mod">
          <ac:chgData name="EROS BIGNARDI" userId="S::240696@unimore.it::dbbde6d7-e9c3-4f04-8f39-5fd47c879565" providerId="AD" clId="Web-{9A36A770-A713-46D3-95F4-ADC2C9078058}" dt="2021-11-02T11:33:10.403" v="121" actId="20577"/>
          <ac:spMkLst>
            <pc:docMk/>
            <pc:sldMk cId="2350780118" sldId="350"/>
            <ac:spMk id="4" creationId="{89C79FD9-F40D-4165-AE93-A2BBD94A9268}"/>
          </ac:spMkLst>
        </pc:spChg>
        <pc:picChg chg="add mod">
          <ac:chgData name="EROS BIGNARDI" userId="S::240696@unimore.it::dbbde6d7-e9c3-4f04-8f39-5fd47c879565" providerId="AD" clId="Web-{9A36A770-A713-46D3-95F4-ADC2C9078058}" dt="2021-11-02T11:46:30.628" v="236" actId="1076"/>
          <ac:picMkLst>
            <pc:docMk/>
            <pc:sldMk cId="2350780118" sldId="350"/>
            <ac:picMk id="8" creationId="{E74BBE40-E550-4BED-B6B4-A2D00454C896}"/>
          </ac:picMkLst>
        </pc:picChg>
      </pc:sldChg>
      <pc:sldChg chg="modSp new del">
        <pc:chgData name="EROS BIGNARDI" userId="S::240696@unimore.it::dbbde6d7-e9c3-4f04-8f39-5fd47c879565" providerId="AD" clId="Web-{9A36A770-A713-46D3-95F4-ADC2C9078058}" dt="2021-11-02T11:29:39.210" v="69"/>
        <pc:sldMkLst>
          <pc:docMk/>
          <pc:sldMk cId="2519723254" sldId="350"/>
        </pc:sldMkLst>
        <pc:spChg chg="mod">
          <ac:chgData name="EROS BIGNARDI" userId="S::240696@unimore.it::dbbde6d7-e9c3-4f04-8f39-5fd47c879565" providerId="AD" clId="Web-{9A36A770-A713-46D3-95F4-ADC2C9078058}" dt="2021-11-02T11:29:38.319" v="68" actId="20577"/>
          <ac:spMkLst>
            <pc:docMk/>
            <pc:sldMk cId="2519723254" sldId="350"/>
            <ac:spMk id="2" creationId="{F35001B8-5819-485F-9567-A82D93826EC7}"/>
          </ac:spMkLst>
        </pc:spChg>
      </pc:sldChg>
    </pc:docChg>
  </pc:docChgLst>
  <pc:docChgLst>
    <pc:chgData name="FEDERICO COCCHI" userId="d14ccba4-38bb-4157-867b-645ea179c6f7" providerId="ADAL" clId="{26F9C002-1E0C-4B06-931A-FE923ADF551B}"/>
    <pc:docChg chg="undo redo custSel addSld delSld modSld sldOrd">
      <pc:chgData name="FEDERICO COCCHI" userId="d14ccba4-38bb-4157-867b-645ea179c6f7" providerId="ADAL" clId="{26F9C002-1E0C-4B06-931A-FE923ADF551B}" dt="2021-09-28T17:32:21.355" v="791" actId="20577"/>
      <pc:docMkLst>
        <pc:docMk/>
      </pc:docMkLst>
      <pc:sldChg chg="addSp modSp mod">
        <pc:chgData name="FEDERICO COCCHI" userId="d14ccba4-38bb-4157-867b-645ea179c6f7" providerId="ADAL" clId="{26F9C002-1E0C-4B06-931A-FE923ADF551B}" dt="2021-08-07T19:39:48.273" v="62" actId="1076"/>
        <pc:sldMkLst>
          <pc:docMk/>
          <pc:sldMk cId="2295573804" sldId="292"/>
        </pc:sldMkLst>
        <pc:spChg chg="add mod">
          <ac:chgData name="FEDERICO COCCHI" userId="d14ccba4-38bb-4157-867b-645ea179c6f7" providerId="ADAL" clId="{26F9C002-1E0C-4B06-931A-FE923ADF551B}" dt="2021-08-07T19:38:34.133" v="48" actId="1076"/>
          <ac:spMkLst>
            <pc:docMk/>
            <pc:sldMk cId="2295573804" sldId="292"/>
            <ac:spMk id="3" creationId="{FBFEEEC7-DE6B-4A24-8A99-C105947A5B4A}"/>
          </ac:spMkLst>
        </pc:spChg>
        <pc:spChg chg="add mod">
          <ac:chgData name="FEDERICO COCCHI" userId="d14ccba4-38bb-4157-867b-645ea179c6f7" providerId="ADAL" clId="{26F9C002-1E0C-4B06-931A-FE923ADF551B}" dt="2021-08-07T19:39:27.704" v="58" actId="1076"/>
          <ac:spMkLst>
            <pc:docMk/>
            <pc:sldMk cId="2295573804" sldId="292"/>
            <ac:spMk id="5" creationId="{AF18C930-1042-477D-9961-EA7D91E4D297}"/>
          </ac:spMkLst>
        </pc:spChg>
        <pc:spChg chg="mod">
          <ac:chgData name="FEDERICO COCCHI" userId="d14ccba4-38bb-4157-867b-645ea179c6f7" providerId="ADAL" clId="{26F9C002-1E0C-4B06-931A-FE923ADF551B}" dt="2021-08-07T19:38:48.244" v="49" actId="1076"/>
          <ac:spMkLst>
            <pc:docMk/>
            <pc:sldMk cId="2295573804" sldId="292"/>
            <ac:spMk id="8" creationId="{16212398-C9A9-45F1-A14D-3C573EA70541}"/>
          </ac:spMkLst>
        </pc:spChg>
        <pc:spChg chg="add mod">
          <ac:chgData name="FEDERICO COCCHI" userId="d14ccba4-38bb-4157-867b-645ea179c6f7" providerId="ADAL" clId="{26F9C002-1E0C-4B06-931A-FE923ADF551B}" dt="2021-08-07T19:39:40.485" v="60" actId="1076"/>
          <ac:spMkLst>
            <pc:docMk/>
            <pc:sldMk cId="2295573804" sldId="292"/>
            <ac:spMk id="9" creationId="{855F127D-A9F6-40E9-8A3A-3697619FD082}"/>
          </ac:spMkLst>
        </pc:spChg>
        <pc:spChg chg="add mod">
          <ac:chgData name="FEDERICO COCCHI" userId="d14ccba4-38bb-4157-867b-645ea179c6f7" providerId="ADAL" clId="{26F9C002-1E0C-4B06-931A-FE923ADF551B}" dt="2021-08-07T19:39:40.485" v="60" actId="1076"/>
          <ac:spMkLst>
            <pc:docMk/>
            <pc:sldMk cId="2295573804" sldId="292"/>
            <ac:spMk id="10" creationId="{BC7BB341-3F9B-4E2F-B41A-1E9F47DD0986}"/>
          </ac:spMkLst>
        </pc:spChg>
        <pc:spChg chg="add mod">
          <ac:chgData name="FEDERICO COCCHI" userId="d14ccba4-38bb-4157-867b-645ea179c6f7" providerId="ADAL" clId="{26F9C002-1E0C-4B06-931A-FE923ADF551B}" dt="2021-08-07T19:39:40.485" v="60" actId="1076"/>
          <ac:spMkLst>
            <pc:docMk/>
            <pc:sldMk cId="2295573804" sldId="292"/>
            <ac:spMk id="11" creationId="{8EC47E7C-17C3-4A38-942C-BF5FE42DF030}"/>
          </ac:spMkLst>
        </pc:spChg>
        <pc:spChg chg="add mod">
          <ac:chgData name="FEDERICO COCCHI" userId="d14ccba4-38bb-4157-867b-645ea179c6f7" providerId="ADAL" clId="{26F9C002-1E0C-4B06-931A-FE923ADF551B}" dt="2021-08-07T19:39:48.273" v="62" actId="1076"/>
          <ac:spMkLst>
            <pc:docMk/>
            <pc:sldMk cId="2295573804" sldId="292"/>
            <ac:spMk id="12" creationId="{0CA3F7A5-0A04-4EEB-9B14-B2ADBD04F5A8}"/>
          </ac:spMkLst>
        </pc:spChg>
        <pc:spChg chg="add mod">
          <ac:chgData name="FEDERICO COCCHI" userId="d14ccba4-38bb-4157-867b-645ea179c6f7" providerId="ADAL" clId="{26F9C002-1E0C-4B06-931A-FE923ADF551B}" dt="2021-08-07T19:39:48.273" v="62" actId="1076"/>
          <ac:spMkLst>
            <pc:docMk/>
            <pc:sldMk cId="2295573804" sldId="292"/>
            <ac:spMk id="13" creationId="{0B71B7D6-7172-438B-9015-40D9E3216AD2}"/>
          </ac:spMkLst>
        </pc:spChg>
        <pc:spChg chg="add mod">
          <ac:chgData name="FEDERICO COCCHI" userId="d14ccba4-38bb-4157-867b-645ea179c6f7" providerId="ADAL" clId="{26F9C002-1E0C-4B06-931A-FE923ADF551B}" dt="2021-08-07T19:39:48.273" v="62" actId="1076"/>
          <ac:spMkLst>
            <pc:docMk/>
            <pc:sldMk cId="2295573804" sldId="292"/>
            <ac:spMk id="14" creationId="{9F044FC3-F299-4819-AC44-F071AA07101F}"/>
          </ac:spMkLst>
        </pc:spChg>
      </pc:sldChg>
      <pc:sldChg chg="modSp add del mod ord">
        <pc:chgData name="FEDERICO COCCHI" userId="d14ccba4-38bb-4157-867b-645ea179c6f7" providerId="ADAL" clId="{26F9C002-1E0C-4B06-931A-FE923ADF551B}" dt="2021-08-23T13:34:20.071" v="748"/>
        <pc:sldMkLst>
          <pc:docMk/>
          <pc:sldMk cId="4268239064" sldId="304"/>
        </pc:sldMkLst>
        <pc:spChg chg="mod">
          <ac:chgData name="FEDERICO COCCHI" userId="d14ccba4-38bb-4157-867b-645ea179c6f7" providerId="ADAL" clId="{26F9C002-1E0C-4B06-931A-FE923ADF551B}" dt="2021-08-23T13:33:25.615" v="712" actId="27636"/>
          <ac:spMkLst>
            <pc:docMk/>
            <pc:sldMk cId="4268239064" sldId="304"/>
            <ac:spMk id="3" creationId="{F3027422-2065-4815-8FFD-8260384AD14F}"/>
          </ac:spMkLst>
        </pc:spChg>
      </pc:sldChg>
      <pc:sldChg chg="addSp delSp modSp mod">
        <pc:chgData name="FEDERICO COCCHI" userId="d14ccba4-38bb-4157-867b-645ea179c6f7" providerId="ADAL" clId="{26F9C002-1E0C-4B06-931A-FE923ADF551B}" dt="2021-08-23T13:12:46.006" v="485" actId="20577"/>
        <pc:sldMkLst>
          <pc:docMk/>
          <pc:sldMk cId="3266449957" sldId="305"/>
        </pc:sldMkLst>
        <pc:spChg chg="mod">
          <ac:chgData name="FEDERICO COCCHI" userId="d14ccba4-38bb-4157-867b-645ea179c6f7" providerId="ADAL" clId="{26F9C002-1E0C-4B06-931A-FE923ADF551B}" dt="2021-08-23T13:12:46.006" v="485" actId="20577"/>
          <ac:spMkLst>
            <pc:docMk/>
            <pc:sldMk cId="3266449957" sldId="305"/>
            <ac:spMk id="3" creationId="{58BFBF77-E48F-45B1-95CF-90E4B356FB58}"/>
          </ac:spMkLst>
        </pc:spChg>
        <pc:spChg chg="add mod">
          <ac:chgData name="FEDERICO COCCHI" userId="d14ccba4-38bb-4157-867b-645ea179c6f7" providerId="ADAL" clId="{26F9C002-1E0C-4B06-931A-FE923ADF551B}" dt="2021-08-23T11:05:20.892" v="332" actId="20577"/>
          <ac:spMkLst>
            <pc:docMk/>
            <pc:sldMk cId="3266449957" sldId="305"/>
            <ac:spMk id="5" creationId="{0E540846-B6C7-468C-BDFA-EBCE15F87918}"/>
          </ac:spMkLst>
        </pc:spChg>
        <pc:picChg chg="del">
          <ac:chgData name="FEDERICO COCCHI" userId="d14ccba4-38bb-4157-867b-645ea179c6f7" providerId="ADAL" clId="{26F9C002-1E0C-4B06-931A-FE923ADF551B}" dt="2021-08-19T09:35:33.211" v="224" actId="478"/>
          <ac:picMkLst>
            <pc:docMk/>
            <pc:sldMk cId="3266449957" sldId="305"/>
            <ac:picMk id="8" creationId="{9DCCA94C-D2CE-4350-8E84-BA1C8734E1A0}"/>
          </ac:picMkLst>
        </pc:picChg>
      </pc:sldChg>
      <pc:sldChg chg="mod ord modShow modNotesTx">
        <pc:chgData name="FEDERICO COCCHI" userId="d14ccba4-38bb-4157-867b-645ea179c6f7" providerId="ADAL" clId="{26F9C002-1E0C-4B06-931A-FE923ADF551B}" dt="2021-08-23T13:34:28.290" v="751" actId="729"/>
        <pc:sldMkLst>
          <pc:docMk/>
          <pc:sldMk cId="3494609221" sldId="309"/>
        </pc:sldMkLst>
      </pc:sldChg>
      <pc:sldChg chg="del mod ord modShow">
        <pc:chgData name="FEDERICO COCCHI" userId="d14ccba4-38bb-4157-867b-645ea179c6f7" providerId="ADAL" clId="{26F9C002-1E0C-4B06-931A-FE923ADF551B}" dt="2021-08-23T11:04:35.623" v="320" actId="2696"/>
        <pc:sldMkLst>
          <pc:docMk/>
          <pc:sldMk cId="29226369" sldId="326"/>
        </pc:sldMkLst>
      </pc:sldChg>
      <pc:sldChg chg="addSp modSp mod modShow">
        <pc:chgData name="FEDERICO COCCHI" userId="d14ccba4-38bb-4157-867b-645ea179c6f7" providerId="ADAL" clId="{26F9C002-1E0C-4B06-931A-FE923ADF551B}" dt="2021-08-23T13:29:45.905" v="493" actId="1076"/>
        <pc:sldMkLst>
          <pc:docMk/>
          <pc:sldMk cId="986326480" sldId="327"/>
        </pc:sldMkLst>
        <pc:spChg chg="mod">
          <ac:chgData name="FEDERICO COCCHI" userId="d14ccba4-38bb-4157-867b-645ea179c6f7" providerId="ADAL" clId="{26F9C002-1E0C-4B06-931A-FE923ADF551B}" dt="2021-08-23T13:29:41.148" v="492" actId="1076"/>
          <ac:spMkLst>
            <pc:docMk/>
            <pc:sldMk cId="986326480" sldId="327"/>
            <ac:spMk id="2" creationId="{B6D49EAA-8FB6-4BE8-8EE2-4A35381BF282}"/>
          </ac:spMkLst>
        </pc:spChg>
        <pc:spChg chg="mod">
          <ac:chgData name="FEDERICO COCCHI" userId="d14ccba4-38bb-4157-867b-645ea179c6f7" providerId="ADAL" clId="{26F9C002-1E0C-4B06-931A-FE923ADF551B}" dt="2021-08-23T13:29:37.290" v="491" actId="1076"/>
          <ac:spMkLst>
            <pc:docMk/>
            <pc:sldMk cId="986326480" sldId="327"/>
            <ac:spMk id="3" creationId="{048EA4BD-8464-49B2-8B55-ABA7A4D2D98E}"/>
          </ac:spMkLst>
        </pc:spChg>
        <pc:spChg chg="add mod">
          <ac:chgData name="FEDERICO COCCHI" userId="d14ccba4-38bb-4157-867b-645ea179c6f7" providerId="ADAL" clId="{26F9C002-1E0C-4B06-931A-FE923ADF551B}" dt="2021-08-23T13:29:45.905" v="493" actId="1076"/>
          <ac:spMkLst>
            <pc:docMk/>
            <pc:sldMk cId="986326480" sldId="327"/>
            <ac:spMk id="4" creationId="{975BEF43-EE5F-4682-9922-C03B74655378}"/>
          </ac:spMkLst>
        </pc:spChg>
      </pc:sldChg>
      <pc:sldChg chg="modSp new mod modShow">
        <pc:chgData name="FEDERICO COCCHI" userId="d14ccba4-38bb-4157-867b-645ea179c6f7" providerId="ADAL" clId="{26F9C002-1E0C-4B06-931A-FE923ADF551B}" dt="2021-09-28T17:32:21.355" v="791" actId="20577"/>
        <pc:sldMkLst>
          <pc:docMk/>
          <pc:sldMk cId="2329630640" sldId="328"/>
        </pc:sldMkLst>
        <pc:spChg chg="mod">
          <ac:chgData name="FEDERICO COCCHI" userId="d14ccba4-38bb-4157-867b-645ea179c6f7" providerId="ADAL" clId="{26F9C002-1E0C-4B06-931A-FE923ADF551B}" dt="2021-08-23T13:34:41.533" v="752" actId="1076"/>
          <ac:spMkLst>
            <pc:docMk/>
            <pc:sldMk cId="2329630640" sldId="328"/>
            <ac:spMk id="2" creationId="{8CEFDA84-82A9-45F8-B9FE-2EFBB149E56B}"/>
          </ac:spMkLst>
        </pc:spChg>
        <pc:spChg chg="mod">
          <ac:chgData name="FEDERICO COCCHI" userId="d14ccba4-38bb-4157-867b-645ea179c6f7" providerId="ADAL" clId="{26F9C002-1E0C-4B06-931A-FE923ADF551B}" dt="2021-09-28T17:32:21.355" v="791" actId="20577"/>
          <ac:spMkLst>
            <pc:docMk/>
            <pc:sldMk cId="2329630640" sldId="328"/>
            <ac:spMk id="3" creationId="{E59B956D-E340-44A8-8556-B252B0D43B29}"/>
          </ac:spMkLst>
        </pc:spChg>
      </pc:sldChg>
      <pc:sldChg chg="new del">
        <pc:chgData name="FEDERICO COCCHI" userId="d14ccba4-38bb-4157-867b-645ea179c6f7" providerId="ADAL" clId="{26F9C002-1E0C-4B06-931A-FE923ADF551B}" dt="2021-08-23T11:05:33.739" v="335" actId="47"/>
        <pc:sldMkLst>
          <pc:docMk/>
          <pc:sldMk cId="1892515605" sldId="329"/>
        </pc:sldMkLst>
      </pc:sldChg>
      <pc:sldChg chg="addSp modSp new del mod modShow">
        <pc:chgData name="FEDERICO COCCHI" userId="d14ccba4-38bb-4157-867b-645ea179c6f7" providerId="ADAL" clId="{26F9C002-1E0C-4B06-931A-FE923ADF551B}" dt="2021-09-28T17:30:19.454" v="760" actId="2696"/>
        <pc:sldMkLst>
          <pc:docMk/>
          <pc:sldMk cId="2715708139" sldId="330"/>
        </pc:sldMkLst>
        <pc:spChg chg="add mod">
          <ac:chgData name="FEDERICO COCCHI" userId="d14ccba4-38bb-4157-867b-645ea179c6f7" providerId="ADAL" clId="{26F9C002-1E0C-4B06-931A-FE923ADF551B}" dt="2021-08-23T11:06:12.810" v="403" actId="14100"/>
          <ac:spMkLst>
            <pc:docMk/>
            <pc:sldMk cId="2715708139" sldId="330"/>
            <ac:spMk id="2" creationId="{4082EE46-3672-4323-8AAF-1DCD78E7DB09}"/>
          </ac:spMkLst>
        </pc:spChg>
      </pc:sldChg>
      <pc:sldChg chg="new del ord">
        <pc:chgData name="FEDERICO COCCHI" userId="d14ccba4-38bb-4157-867b-645ea179c6f7" providerId="ADAL" clId="{26F9C002-1E0C-4B06-931A-FE923ADF551B}" dt="2021-08-23T11:06:25.721" v="407" actId="47"/>
        <pc:sldMkLst>
          <pc:docMk/>
          <pc:sldMk cId="191191148" sldId="331"/>
        </pc:sldMkLst>
      </pc:sldChg>
      <pc:sldChg chg="addSp delSp modSp add mod">
        <pc:chgData name="FEDERICO COCCHI" userId="d14ccba4-38bb-4157-867b-645ea179c6f7" providerId="ADAL" clId="{26F9C002-1E0C-4B06-931A-FE923ADF551B}" dt="2021-08-23T13:11:37.028" v="422" actId="478"/>
        <pc:sldMkLst>
          <pc:docMk/>
          <pc:sldMk cId="2054818601" sldId="331"/>
        </pc:sldMkLst>
        <pc:spChg chg="mod">
          <ac:chgData name="FEDERICO COCCHI" userId="d14ccba4-38bb-4157-867b-645ea179c6f7" providerId="ADAL" clId="{26F9C002-1E0C-4B06-931A-FE923ADF551B}" dt="2021-08-23T13:11:28.526" v="420" actId="20577"/>
          <ac:spMkLst>
            <pc:docMk/>
            <pc:sldMk cId="2054818601" sldId="331"/>
            <ac:spMk id="2" creationId="{E8179C01-4433-468D-839E-87617866DBDB}"/>
          </ac:spMkLst>
        </pc:spChg>
        <pc:spChg chg="del mod">
          <ac:chgData name="FEDERICO COCCHI" userId="d14ccba4-38bb-4157-867b-645ea179c6f7" providerId="ADAL" clId="{26F9C002-1E0C-4B06-931A-FE923ADF551B}" dt="2021-08-23T13:11:37.028" v="422" actId="478"/>
          <ac:spMkLst>
            <pc:docMk/>
            <pc:sldMk cId="2054818601" sldId="331"/>
            <ac:spMk id="3" creationId="{33A02BD9-F7EC-4E24-AEDE-2E131BBFE532}"/>
          </ac:spMkLst>
        </pc:spChg>
        <pc:spChg chg="add mod">
          <ac:chgData name="FEDERICO COCCHI" userId="d14ccba4-38bb-4157-867b-645ea179c6f7" providerId="ADAL" clId="{26F9C002-1E0C-4B06-931A-FE923ADF551B}" dt="2021-08-23T13:11:37.028" v="422" actId="478"/>
          <ac:spMkLst>
            <pc:docMk/>
            <pc:sldMk cId="2054818601" sldId="331"/>
            <ac:spMk id="7" creationId="{C71B0C59-E8FA-4C37-92D5-ED9AE84F569C}"/>
          </ac:spMkLst>
        </pc:spChg>
      </pc:sldChg>
      <pc:sldChg chg="modSp add mod">
        <pc:chgData name="FEDERICO COCCHI" userId="d14ccba4-38bb-4157-867b-645ea179c6f7" providerId="ADAL" clId="{26F9C002-1E0C-4B06-931A-FE923ADF551B}" dt="2021-08-23T13:11:49.086" v="436" actId="20577"/>
        <pc:sldMkLst>
          <pc:docMk/>
          <pc:sldMk cId="1272227318" sldId="332"/>
        </pc:sldMkLst>
        <pc:spChg chg="mod">
          <ac:chgData name="FEDERICO COCCHI" userId="d14ccba4-38bb-4157-867b-645ea179c6f7" providerId="ADAL" clId="{26F9C002-1E0C-4B06-931A-FE923ADF551B}" dt="2021-08-23T13:11:49.086" v="436" actId="20577"/>
          <ac:spMkLst>
            <pc:docMk/>
            <pc:sldMk cId="1272227318" sldId="332"/>
            <ac:spMk id="2" creationId="{E8179C01-4433-468D-839E-87617866DBDB}"/>
          </ac:spMkLst>
        </pc:spChg>
      </pc:sldChg>
      <pc:sldChg chg="modSp add mod addCm modCm modNotesTx">
        <pc:chgData name="FEDERICO COCCHI" userId="d14ccba4-38bb-4157-867b-645ea179c6f7" providerId="ADAL" clId="{26F9C002-1E0C-4B06-931A-FE923ADF551B}" dt="2021-09-28T17:30:14.633" v="759"/>
        <pc:sldMkLst>
          <pc:docMk/>
          <pc:sldMk cId="1818674570" sldId="333"/>
        </pc:sldMkLst>
        <pc:spChg chg="mod">
          <ac:chgData name="FEDERICO COCCHI" userId="d14ccba4-38bb-4157-867b-645ea179c6f7" providerId="ADAL" clId="{26F9C002-1E0C-4B06-931A-FE923ADF551B}" dt="2021-08-23T13:12:01.159" v="456" actId="20577"/>
          <ac:spMkLst>
            <pc:docMk/>
            <pc:sldMk cId="1818674570" sldId="333"/>
            <ac:spMk id="2" creationId="{E8179C01-4433-468D-839E-87617866DBDB}"/>
          </ac:spMkLst>
        </pc:spChg>
        <pc:spChg chg="mod">
          <ac:chgData name="FEDERICO COCCHI" userId="d14ccba4-38bb-4157-867b-645ea179c6f7" providerId="ADAL" clId="{26F9C002-1E0C-4B06-931A-FE923ADF551B}" dt="2021-09-28T17:29:25.197" v="755" actId="20577"/>
          <ac:spMkLst>
            <pc:docMk/>
            <pc:sldMk cId="1818674570" sldId="333"/>
            <ac:spMk id="7" creationId="{C71B0C59-E8FA-4C37-92D5-ED9AE84F569C}"/>
          </ac:spMkLst>
        </pc:spChg>
      </pc:sldChg>
      <pc:sldChg chg="modSp add mod">
        <pc:chgData name="FEDERICO COCCHI" userId="d14ccba4-38bb-4157-867b-645ea179c6f7" providerId="ADAL" clId="{26F9C002-1E0C-4B06-931A-FE923ADF551B}" dt="2021-08-23T13:12:31.024" v="482" actId="20577"/>
        <pc:sldMkLst>
          <pc:docMk/>
          <pc:sldMk cId="240230987" sldId="334"/>
        </pc:sldMkLst>
        <pc:spChg chg="mod">
          <ac:chgData name="FEDERICO COCCHI" userId="d14ccba4-38bb-4157-867b-645ea179c6f7" providerId="ADAL" clId="{26F9C002-1E0C-4B06-931A-FE923ADF551B}" dt="2021-08-23T13:12:31.024" v="482" actId="20577"/>
          <ac:spMkLst>
            <pc:docMk/>
            <pc:sldMk cId="240230987" sldId="334"/>
            <ac:spMk id="2" creationId="{E8179C01-4433-468D-839E-87617866DBDB}"/>
          </ac:spMkLst>
        </pc:spChg>
      </pc:sldChg>
      <pc:sldChg chg="modSp add mod ord">
        <pc:chgData name="FEDERICO COCCHI" userId="d14ccba4-38bb-4157-867b-645ea179c6f7" providerId="ADAL" clId="{26F9C002-1E0C-4B06-931A-FE923ADF551B}" dt="2021-08-23T13:34:08.415" v="746" actId="20577"/>
        <pc:sldMkLst>
          <pc:docMk/>
          <pc:sldMk cId="3666391041" sldId="335"/>
        </pc:sldMkLst>
        <pc:spChg chg="mod">
          <ac:chgData name="FEDERICO COCCHI" userId="d14ccba4-38bb-4157-867b-645ea179c6f7" providerId="ADAL" clId="{26F9C002-1E0C-4B06-931A-FE923ADF551B}" dt="2021-08-23T13:34:08.415" v="746" actId="20577"/>
          <ac:spMkLst>
            <pc:docMk/>
            <pc:sldMk cId="3666391041" sldId="335"/>
            <ac:spMk id="2" creationId="{E8179C01-4433-468D-839E-87617866DBDB}"/>
          </ac:spMkLst>
        </pc:spChg>
      </pc:sldChg>
    </pc:docChg>
  </pc:docChgLst>
  <pc:docChgLst>
    <pc:chgData name="FEDERICO COCCHI" userId="S::289842@unimore.it::d14ccba4-38bb-4157-867b-645ea179c6f7" providerId="AD" clId="Web-{3572219A-2856-4B6B-9728-47201B930E20}"/>
    <pc:docChg chg="modSld">
      <pc:chgData name="FEDERICO COCCHI" userId="S::289842@unimore.it::d14ccba4-38bb-4157-867b-645ea179c6f7" providerId="AD" clId="Web-{3572219A-2856-4B6B-9728-47201B930E20}" dt="2021-10-30T10:00:19.471" v="9" actId="1076"/>
      <pc:docMkLst>
        <pc:docMk/>
      </pc:docMkLst>
      <pc:sldChg chg="addSp delSp modSp">
        <pc:chgData name="FEDERICO COCCHI" userId="S::289842@unimore.it::d14ccba4-38bb-4157-867b-645ea179c6f7" providerId="AD" clId="Web-{3572219A-2856-4B6B-9728-47201B930E20}" dt="2021-10-30T10:00:19.471" v="9" actId="1076"/>
        <pc:sldMkLst>
          <pc:docMk/>
          <pc:sldMk cId="998444014" sldId="338"/>
        </pc:sldMkLst>
        <pc:spChg chg="del">
          <ac:chgData name="FEDERICO COCCHI" userId="S::289842@unimore.it::d14ccba4-38bb-4157-867b-645ea179c6f7" providerId="AD" clId="Web-{3572219A-2856-4B6B-9728-47201B930E20}" dt="2021-10-30T10:00:04.829" v="3"/>
          <ac:spMkLst>
            <pc:docMk/>
            <pc:sldMk cId="998444014" sldId="338"/>
            <ac:spMk id="16" creationId="{0B088451-4784-4BAF-8173-0F73C896AC05}"/>
          </ac:spMkLst>
        </pc:spChg>
        <pc:picChg chg="add mod">
          <ac:chgData name="FEDERICO COCCHI" userId="S::289842@unimore.it::d14ccba4-38bb-4157-867b-645ea179c6f7" providerId="AD" clId="Web-{3572219A-2856-4B6B-9728-47201B930E20}" dt="2021-10-30T10:00:19.471" v="9" actId="1076"/>
          <ac:picMkLst>
            <pc:docMk/>
            <pc:sldMk cId="998444014" sldId="338"/>
            <ac:picMk id="3" creationId="{3ADA85E9-B4B2-4FA2-97CC-3F9E89C0B944}"/>
          </ac:picMkLst>
        </pc:picChg>
        <pc:picChg chg="del">
          <ac:chgData name="FEDERICO COCCHI" userId="S::289842@unimore.it::d14ccba4-38bb-4157-867b-645ea179c6f7" providerId="AD" clId="Web-{3572219A-2856-4B6B-9728-47201B930E20}" dt="2021-10-30T10:00:00.376" v="2"/>
          <ac:picMkLst>
            <pc:docMk/>
            <pc:sldMk cId="998444014" sldId="338"/>
            <ac:picMk id="15" creationId="{012A2C11-C61D-4B42-8E0C-1DBAF8A92FD2}"/>
          </ac:picMkLst>
        </pc:picChg>
      </pc:sldChg>
    </pc:docChg>
  </pc:docChgLst>
  <pc:docChgLst>
    <pc:chgData name="EROS BIGNARDI" userId="S::240696@unimore.it::dbbde6d7-e9c3-4f04-8f39-5fd47c879565" providerId="AD" clId="Web-{DA13004A-4566-403E-92ED-A7C9C8FF9D60}"/>
    <pc:docChg chg="modSld">
      <pc:chgData name="EROS BIGNARDI" userId="S::240696@unimore.it::dbbde6d7-e9c3-4f04-8f39-5fd47c879565" providerId="AD" clId="Web-{DA13004A-4566-403E-92ED-A7C9C8FF9D60}" dt="2021-11-02T14:29:13.029" v="11" actId="20577"/>
      <pc:docMkLst>
        <pc:docMk/>
      </pc:docMkLst>
      <pc:sldChg chg="modSp">
        <pc:chgData name="EROS BIGNARDI" userId="S::240696@unimore.it::dbbde6d7-e9c3-4f04-8f39-5fd47c879565" providerId="AD" clId="Web-{DA13004A-4566-403E-92ED-A7C9C8FF9D60}" dt="2021-11-02T14:29:13.029" v="11" actId="20577"/>
        <pc:sldMkLst>
          <pc:docMk/>
          <pc:sldMk cId="240230987" sldId="334"/>
        </pc:sldMkLst>
        <pc:spChg chg="mod">
          <ac:chgData name="EROS BIGNARDI" userId="S::240696@unimore.it::dbbde6d7-e9c3-4f04-8f39-5fd47c879565" providerId="AD" clId="Web-{DA13004A-4566-403E-92ED-A7C9C8FF9D60}" dt="2021-11-02T14:29:09.482" v="10" actId="20577"/>
          <ac:spMkLst>
            <pc:docMk/>
            <pc:sldMk cId="240230987" sldId="334"/>
            <ac:spMk id="2" creationId="{E8179C01-4433-468D-839E-87617866DBDB}"/>
          </ac:spMkLst>
        </pc:spChg>
        <pc:spChg chg="mod">
          <ac:chgData name="EROS BIGNARDI" userId="S::240696@unimore.it::dbbde6d7-e9c3-4f04-8f39-5fd47c879565" providerId="AD" clId="Web-{DA13004A-4566-403E-92ED-A7C9C8FF9D60}" dt="2021-11-02T14:29:13.029" v="11" actId="20577"/>
          <ac:spMkLst>
            <pc:docMk/>
            <pc:sldMk cId="240230987" sldId="334"/>
            <ac:spMk id="7" creationId="{C71B0C59-E8FA-4C37-92D5-ED9AE84F569C}"/>
          </ac:spMkLst>
        </pc:spChg>
      </pc:sldChg>
      <pc:sldChg chg="addSp modSp">
        <pc:chgData name="EROS BIGNARDI" userId="S::240696@unimore.it::dbbde6d7-e9c3-4f04-8f39-5fd47c879565" providerId="AD" clId="Web-{DA13004A-4566-403E-92ED-A7C9C8FF9D60}" dt="2021-11-02T14:29:03.748" v="5" actId="1076"/>
        <pc:sldMkLst>
          <pc:docMk/>
          <pc:sldMk cId="287133819" sldId="339"/>
        </pc:sldMkLst>
        <pc:picChg chg="add mod">
          <ac:chgData name="EROS BIGNARDI" userId="S::240696@unimore.it::dbbde6d7-e9c3-4f04-8f39-5fd47c879565" providerId="AD" clId="Web-{DA13004A-4566-403E-92ED-A7C9C8FF9D60}" dt="2021-11-02T14:29:03.748" v="5" actId="1076"/>
          <ac:picMkLst>
            <pc:docMk/>
            <pc:sldMk cId="287133819" sldId="339"/>
            <ac:picMk id="3" creationId="{D8B2B861-A9FE-41A1-AFDA-7B9E84D6B091}"/>
          </ac:picMkLst>
        </pc:picChg>
      </pc:sldChg>
    </pc:docChg>
  </pc:docChgLst>
  <pc:docChgLst>
    <pc:chgData name="FEDERICO COCCHI" userId="S::289842@unimore.it::d14ccba4-38bb-4157-867b-645ea179c6f7" providerId="AD" clId="Web-{1CDD6AE8-491D-40BE-996C-621F6A1193D8}"/>
    <pc:docChg chg="delSld">
      <pc:chgData name="FEDERICO COCCHI" userId="S::289842@unimore.it::d14ccba4-38bb-4157-867b-645ea179c6f7" providerId="AD" clId="Web-{1CDD6AE8-491D-40BE-996C-621F6A1193D8}" dt="2021-11-02T15:18:49.604" v="4"/>
      <pc:docMkLst>
        <pc:docMk/>
      </pc:docMkLst>
      <pc:sldChg chg="del">
        <pc:chgData name="FEDERICO COCCHI" userId="S::289842@unimore.it::d14ccba4-38bb-4157-867b-645ea179c6f7" providerId="AD" clId="Web-{1CDD6AE8-491D-40BE-996C-621F6A1193D8}" dt="2021-11-02T14:29:33.971" v="0"/>
        <pc:sldMkLst>
          <pc:docMk/>
          <pc:sldMk cId="2295573804" sldId="292"/>
        </pc:sldMkLst>
      </pc:sldChg>
      <pc:sldChg chg="del">
        <pc:chgData name="FEDERICO COCCHI" userId="S::289842@unimore.it::d14ccba4-38bb-4157-867b-645ea179c6f7" providerId="AD" clId="Web-{1CDD6AE8-491D-40BE-996C-621F6A1193D8}" dt="2021-11-02T15:18:48.026" v="3"/>
        <pc:sldMkLst>
          <pc:docMk/>
          <pc:sldMk cId="986326480" sldId="327"/>
        </pc:sldMkLst>
      </pc:sldChg>
      <pc:sldChg chg="del">
        <pc:chgData name="FEDERICO COCCHI" userId="S::289842@unimore.it::d14ccba4-38bb-4157-867b-645ea179c6f7" providerId="AD" clId="Web-{1CDD6AE8-491D-40BE-996C-621F6A1193D8}" dt="2021-11-02T15:18:49.604" v="4"/>
        <pc:sldMkLst>
          <pc:docMk/>
          <pc:sldMk cId="2329630640" sldId="328"/>
        </pc:sldMkLst>
      </pc:sldChg>
      <pc:sldChg chg="del">
        <pc:chgData name="FEDERICO COCCHI" userId="S::289842@unimore.it::d14ccba4-38bb-4157-867b-645ea179c6f7" providerId="AD" clId="Web-{1CDD6AE8-491D-40BE-996C-621F6A1193D8}" dt="2021-11-02T15:18:34.337" v="1"/>
        <pc:sldMkLst>
          <pc:docMk/>
          <pc:sldMk cId="840247290" sldId="342"/>
        </pc:sldMkLst>
      </pc:sldChg>
      <pc:sldChg chg="del">
        <pc:chgData name="FEDERICO COCCHI" userId="S::289842@unimore.it::d14ccba4-38bb-4157-867b-645ea179c6f7" providerId="AD" clId="Web-{1CDD6AE8-491D-40BE-996C-621F6A1193D8}" dt="2021-11-02T15:18:38.385" v="2"/>
        <pc:sldMkLst>
          <pc:docMk/>
          <pc:sldMk cId="1967811448" sldId="343"/>
        </pc:sldMkLst>
      </pc:sldChg>
    </pc:docChg>
  </pc:docChgLst>
  <pc:docChgLst>
    <pc:chgData name="FEDERICO COCCHI" userId="d14ccba4-38bb-4157-867b-645ea179c6f7" providerId="ADAL" clId="{AF225E64-50D8-4F2F-9428-923206B90A2F}"/>
    <pc:docChg chg="undo redo custSel addSld delSld modSld sldOrd">
      <pc:chgData name="FEDERICO COCCHI" userId="d14ccba4-38bb-4157-867b-645ea179c6f7" providerId="ADAL" clId="{AF225E64-50D8-4F2F-9428-923206B90A2F}" dt="2021-11-01T21:15:12.554" v="788" actId="6549"/>
      <pc:docMkLst>
        <pc:docMk/>
      </pc:docMkLst>
      <pc:sldChg chg="mod modShow">
        <pc:chgData name="FEDERICO COCCHI" userId="d14ccba4-38bb-4157-867b-645ea179c6f7" providerId="ADAL" clId="{AF225E64-50D8-4F2F-9428-923206B90A2F}" dt="2021-11-01T20:41:44.603" v="761" actId="729"/>
        <pc:sldMkLst>
          <pc:docMk/>
          <pc:sldMk cId="2295573804" sldId="292"/>
        </pc:sldMkLst>
      </pc:sldChg>
      <pc:sldChg chg="modSp mod">
        <pc:chgData name="FEDERICO COCCHI" userId="d14ccba4-38bb-4157-867b-645ea179c6f7" providerId="ADAL" clId="{AF225E64-50D8-4F2F-9428-923206B90A2F}" dt="2021-10-26T09:38:53.172" v="11" actId="1076"/>
        <pc:sldMkLst>
          <pc:docMk/>
          <pc:sldMk cId="3266449957" sldId="305"/>
        </pc:sldMkLst>
        <pc:spChg chg="mod">
          <ac:chgData name="FEDERICO COCCHI" userId="d14ccba4-38bb-4157-867b-645ea179c6f7" providerId="ADAL" clId="{AF225E64-50D8-4F2F-9428-923206B90A2F}" dt="2021-10-26T09:38:14.969" v="6" actId="255"/>
          <ac:spMkLst>
            <pc:docMk/>
            <pc:sldMk cId="3266449957" sldId="305"/>
            <ac:spMk id="3" creationId="{58BFBF77-E48F-45B1-95CF-90E4B356FB58}"/>
          </ac:spMkLst>
        </pc:spChg>
        <pc:picChg chg="mod">
          <ac:chgData name="FEDERICO COCCHI" userId="d14ccba4-38bb-4157-867b-645ea179c6f7" providerId="ADAL" clId="{AF225E64-50D8-4F2F-9428-923206B90A2F}" dt="2021-10-26T09:38:53.172" v="11" actId="1076"/>
          <ac:picMkLst>
            <pc:docMk/>
            <pc:sldMk cId="3266449957" sldId="305"/>
            <ac:picMk id="7" creationId="{44E6805A-594B-4F57-8826-B0F65808FF67}"/>
          </ac:picMkLst>
        </pc:picChg>
      </pc:sldChg>
      <pc:sldChg chg="del">
        <pc:chgData name="FEDERICO COCCHI" userId="d14ccba4-38bb-4157-867b-645ea179c6f7" providerId="ADAL" clId="{AF225E64-50D8-4F2F-9428-923206B90A2F}" dt="2021-10-26T09:36:02.680" v="0" actId="2696"/>
        <pc:sldMkLst>
          <pc:docMk/>
          <pc:sldMk cId="3494609221" sldId="309"/>
        </pc:sldMkLst>
      </pc:sldChg>
      <pc:sldChg chg="addSp delSp modSp mod modNotesTx">
        <pc:chgData name="FEDERICO COCCHI" userId="d14ccba4-38bb-4157-867b-645ea179c6f7" providerId="ADAL" clId="{AF225E64-50D8-4F2F-9428-923206B90A2F}" dt="2021-10-30T22:18:03.505" v="718" actId="20577"/>
        <pc:sldMkLst>
          <pc:docMk/>
          <pc:sldMk cId="2054818601" sldId="331"/>
        </pc:sldMkLst>
        <pc:spChg chg="del">
          <ac:chgData name="FEDERICO COCCHI" userId="d14ccba4-38bb-4157-867b-645ea179c6f7" providerId="ADAL" clId="{AF225E64-50D8-4F2F-9428-923206B90A2F}" dt="2021-10-26T17:41:37.380" v="84"/>
          <ac:spMkLst>
            <pc:docMk/>
            <pc:sldMk cId="2054818601" sldId="331"/>
            <ac:spMk id="7" creationId="{C71B0C59-E8FA-4C37-92D5-ED9AE84F569C}"/>
          </ac:spMkLst>
        </pc:spChg>
        <pc:picChg chg="add mod">
          <ac:chgData name="FEDERICO COCCHI" userId="d14ccba4-38bb-4157-867b-645ea179c6f7" providerId="ADAL" clId="{AF225E64-50D8-4F2F-9428-923206B90A2F}" dt="2021-10-26T17:41:57.460" v="92" actId="1076"/>
          <ac:picMkLst>
            <pc:docMk/>
            <pc:sldMk cId="2054818601" sldId="331"/>
            <ac:picMk id="4" creationId="{D8C8E9FD-079C-4520-87E5-CA9D0CDD9056}"/>
          </ac:picMkLst>
        </pc:picChg>
        <pc:picChg chg="add mod">
          <ac:chgData name="FEDERICO COCCHI" userId="d14ccba4-38bb-4157-867b-645ea179c6f7" providerId="ADAL" clId="{AF225E64-50D8-4F2F-9428-923206B90A2F}" dt="2021-10-26T17:41:59.495" v="93" actId="1076"/>
          <ac:picMkLst>
            <pc:docMk/>
            <pc:sldMk cId="2054818601" sldId="331"/>
            <ac:picMk id="9" creationId="{C400A0C2-F492-4277-9B3C-A129095F61B6}"/>
          </ac:picMkLst>
        </pc:picChg>
      </pc:sldChg>
      <pc:sldChg chg="addSp delSp modSp mod modClrScheme chgLayout">
        <pc:chgData name="FEDERICO COCCHI" userId="d14ccba4-38bb-4157-867b-645ea179c6f7" providerId="ADAL" clId="{AF225E64-50D8-4F2F-9428-923206B90A2F}" dt="2021-10-30T21:28:10.818" v="675" actId="5793"/>
        <pc:sldMkLst>
          <pc:docMk/>
          <pc:sldMk cId="1272227318" sldId="332"/>
        </pc:sldMkLst>
        <pc:spChg chg="mod ord">
          <ac:chgData name="FEDERICO COCCHI" userId="d14ccba4-38bb-4157-867b-645ea179c6f7" providerId="ADAL" clId="{AF225E64-50D8-4F2F-9428-923206B90A2F}" dt="2021-10-30T21:26:44.496" v="659" actId="1076"/>
          <ac:spMkLst>
            <pc:docMk/>
            <pc:sldMk cId="1272227318" sldId="332"/>
            <ac:spMk id="2" creationId="{E8179C01-4433-468D-839E-87617866DBDB}"/>
          </ac:spMkLst>
        </pc:spChg>
        <pc:spChg chg="del mod">
          <ac:chgData name="FEDERICO COCCHI" userId="d14ccba4-38bb-4157-867b-645ea179c6f7" providerId="ADAL" clId="{AF225E64-50D8-4F2F-9428-923206B90A2F}" dt="2021-10-30T21:24:59.970" v="640" actId="478"/>
          <ac:spMkLst>
            <pc:docMk/>
            <pc:sldMk cId="1272227318" sldId="332"/>
            <ac:spMk id="3" creationId="{EA5427A9-8BDA-416D-BD63-BE523C21542B}"/>
          </ac:spMkLst>
        </pc:spChg>
        <pc:spChg chg="add del mod">
          <ac:chgData name="FEDERICO COCCHI" userId="d14ccba4-38bb-4157-867b-645ea179c6f7" providerId="ADAL" clId="{AF225E64-50D8-4F2F-9428-923206B90A2F}" dt="2021-10-30T21:18:16.147" v="614" actId="21"/>
          <ac:spMkLst>
            <pc:docMk/>
            <pc:sldMk cId="1272227318" sldId="332"/>
            <ac:spMk id="4" creationId="{36B96854-5CD9-416E-92A7-9721B6929FF3}"/>
          </ac:spMkLst>
        </pc:spChg>
        <pc:spChg chg="mod ord">
          <ac:chgData name="FEDERICO COCCHI" userId="d14ccba4-38bb-4157-867b-645ea179c6f7" providerId="ADAL" clId="{AF225E64-50D8-4F2F-9428-923206B90A2F}" dt="2021-10-30T21:26:02.751" v="646" actId="700"/>
          <ac:spMkLst>
            <pc:docMk/>
            <pc:sldMk cId="1272227318" sldId="332"/>
            <ac:spMk id="6" creationId="{A142F79E-DC2A-42C6-A3A3-835356615E99}"/>
          </ac:spMkLst>
        </pc:spChg>
        <pc:spChg chg="add del mod ord">
          <ac:chgData name="FEDERICO COCCHI" userId="d14ccba4-38bb-4157-867b-645ea179c6f7" providerId="ADAL" clId="{AF225E64-50D8-4F2F-9428-923206B90A2F}" dt="2021-10-30T21:28:10.818" v="675" actId="5793"/>
          <ac:spMkLst>
            <pc:docMk/>
            <pc:sldMk cId="1272227318" sldId="332"/>
            <ac:spMk id="7" creationId="{C71B0C59-E8FA-4C37-92D5-ED9AE84F569C}"/>
          </ac:spMkLst>
        </pc:spChg>
        <pc:spChg chg="add del mod ord">
          <ac:chgData name="FEDERICO COCCHI" userId="d14ccba4-38bb-4157-867b-645ea179c6f7" providerId="ADAL" clId="{AF225E64-50D8-4F2F-9428-923206B90A2F}" dt="2021-10-30T21:26:02.751" v="646" actId="700"/>
          <ac:spMkLst>
            <pc:docMk/>
            <pc:sldMk cId="1272227318" sldId="332"/>
            <ac:spMk id="10" creationId="{8FDE9E35-F33F-487F-A341-C83CCC8F9A55}"/>
          </ac:spMkLst>
        </pc:spChg>
        <pc:spChg chg="add del mod ord">
          <ac:chgData name="FEDERICO COCCHI" userId="d14ccba4-38bb-4157-867b-645ea179c6f7" providerId="ADAL" clId="{AF225E64-50D8-4F2F-9428-923206B90A2F}" dt="2021-10-30T21:26:02.751" v="646" actId="700"/>
          <ac:spMkLst>
            <pc:docMk/>
            <pc:sldMk cId="1272227318" sldId="332"/>
            <ac:spMk id="11" creationId="{3E2F9244-23E9-4A9A-BE52-1CE9CB1003A8}"/>
          </ac:spMkLst>
        </pc:spChg>
        <pc:spChg chg="add del mod ord">
          <ac:chgData name="FEDERICO COCCHI" userId="d14ccba4-38bb-4157-867b-645ea179c6f7" providerId="ADAL" clId="{AF225E64-50D8-4F2F-9428-923206B90A2F}" dt="2021-10-30T21:26:02.751" v="646" actId="700"/>
          <ac:spMkLst>
            <pc:docMk/>
            <pc:sldMk cId="1272227318" sldId="332"/>
            <ac:spMk id="12" creationId="{2BAEE814-B0DC-4E08-9A0B-862978EF1E03}"/>
          </ac:spMkLst>
        </pc:spChg>
        <pc:spChg chg="add del mod ord">
          <ac:chgData name="FEDERICO COCCHI" userId="d14ccba4-38bb-4157-867b-645ea179c6f7" providerId="ADAL" clId="{AF225E64-50D8-4F2F-9428-923206B90A2F}" dt="2021-10-30T21:26:02.751" v="646" actId="700"/>
          <ac:spMkLst>
            <pc:docMk/>
            <pc:sldMk cId="1272227318" sldId="332"/>
            <ac:spMk id="13" creationId="{660922CB-AAD8-4494-BE20-CFC24D4FA2B0}"/>
          </ac:spMkLst>
        </pc:spChg>
        <pc:picChg chg="add mod">
          <ac:chgData name="FEDERICO COCCHI" userId="d14ccba4-38bb-4157-867b-645ea179c6f7" providerId="ADAL" clId="{AF225E64-50D8-4F2F-9428-923206B90A2F}" dt="2021-10-30T21:28:00.056" v="673" actId="1076"/>
          <ac:picMkLst>
            <pc:docMk/>
            <pc:sldMk cId="1272227318" sldId="332"/>
            <ac:picMk id="8" creationId="{CAD694AA-5D3B-4F59-B60D-BA41B4ACDCB2}"/>
          </ac:picMkLst>
        </pc:picChg>
        <pc:picChg chg="add del mod">
          <ac:chgData name="FEDERICO COCCHI" userId="d14ccba4-38bb-4157-867b-645ea179c6f7" providerId="ADAL" clId="{AF225E64-50D8-4F2F-9428-923206B90A2F}" dt="2021-10-30T21:27:43.666" v="671" actId="14100"/>
          <ac:picMkLst>
            <pc:docMk/>
            <pc:sldMk cId="1272227318" sldId="332"/>
            <ac:picMk id="9" creationId="{CD6EAECB-C814-4AD1-B685-FC64B4C8A691}"/>
          </ac:picMkLst>
        </pc:picChg>
        <pc:picChg chg="add del mod">
          <ac:chgData name="FEDERICO COCCHI" userId="d14ccba4-38bb-4157-867b-645ea179c6f7" providerId="ADAL" clId="{AF225E64-50D8-4F2F-9428-923206B90A2F}" dt="2021-10-30T21:26:01.847" v="644"/>
          <ac:picMkLst>
            <pc:docMk/>
            <pc:sldMk cId="1272227318" sldId="332"/>
            <ac:picMk id="14" creationId="{95DE0929-A215-4110-AD7E-7EF8663A7AF9}"/>
          </ac:picMkLst>
        </pc:picChg>
      </pc:sldChg>
      <pc:sldChg chg="del">
        <pc:chgData name="FEDERICO COCCHI" userId="d14ccba4-38bb-4157-867b-645ea179c6f7" providerId="ADAL" clId="{AF225E64-50D8-4F2F-9428-923206B90A2F}" dt="2021-11-01T18:52:25.952" v="740" actId="2696"/>
        <pc:sldMkLst>
          <pc:docMk/>
          <pc:sldMk cId="3517061854" sldId="336"/>
        </pc:sldMkLst>
      </pc:sldChg>
      <pc:sldChg chg="addSp delSp modSp mod addCm delCm modNotesTx">
        <pc:chgData name="FEDERICO COCCHI" userId="d14ccba4-38bb-4157-867b-645ea179c6f7" providerId="ADAL" clId="{AF225E64-50D8-4F2F-9428-923206B90A2F}" dt="2021-11-01T20:42:47.909" v="762"/>
        <pc:sldMkLst>
          <pc:docMk/>
          <pc:sldMk cId="998444014" sldId="338"/>
        </pc:sldMkLst>
        <pc:spChg chg="del">
          <ac:chgData name="FEDERICO COCCHI" userId="d14ccba4-38bb-4157-867b-645ea179c6f7" providerId="ADAL" clId="{AF225E64-50D8-4F2F-9428-923206B90A2F}" dt="2021-10-30T20:52:07.217" v="296" actId="21"/>
          <ac:spMkLst>
            <pc:docMk/>
            <pc:sldMk cId="998444014" sldId="338"/>
            <ac:spMk id="4" creationId="{DE8D431B-D39D-42F0-A62C-07290EC789D7}"/>
          </ac:spMkLst>
        </pc:spChg>
        <pc:spChg chg="mod">
          <ac:chgData name="FEDERICO COCCHI" userId="d14ccba4-38bb-4157-867b-645ea179c6f7" providerId="ADAL" clId="{AF225E64-50D8-4F2F-9428-923206B90A2F}" dt="2021-10-30T21:38:36.646" v="692" actId="255"/>
          <ac:spMkLst>
            <pc:docMk/>
            <pc:sldMk cId="998444014" sldId="338"/>
            <ac:spMk id="7" creationId="{45D2BA14-5AC9-4E2D-8458-3E86F731A8C4}"/>
          </ac:spMkLst>
        </pc:spChg>
        <pc:spChg chg="del">
          <ac:chgData name="FEDERICO COCCHI" userId="d14ccba4-38bb-4157-867b-645ea179c6f7" providerId="ADAL" clId="{AF225E64-50D8-4F2F-9428-923206B90A2F}" dt="2021-10-26T17:27:37.782" v="18"/>
          <ac:spMkLst>
            <pc:docMk/>
            <pc:sldMk cId="998444014" sldId="338"/>
            <ac:spMk id="7" creationId="{C71B0C59-E8FA-4C37-92D5-ED9AE84F569C}"/>
          </ac:spMkLst>
        </pc:spChg>
        <pc:spChg chg="add del mod">
          <ac:chgData name="FEDERICO COCCHI" userId="d14ccba4-38bb-4157-867b-645ea179c6f7" providerId="ADAL" clId="{AF225E64-50D8-4F2F-9428-923206B90A2F}" dt="2021-10-26T17:36:54.161" v="53"/>
          <ac:spMkLst>
            <pc:docMk/>
            <pc:sldMk cId="998444014" sldId="338"/>
            <ac:spMk id="11" creationId="{4BE1B166-E77F-49D2-9518-AF55A129D542}"/>
          </ac:spMkLst>
        </pc:spChg>
        <pc:spChg chg="add mod">
          <ac:chgData name="FEDERICO COCCHI" userId="d14ccba4-38bb-4157-867b-645ea179c6f7" providerId="ADAL" clId="{AF225E64-50D8-4F2F-9428-923206B90A2F}" dt="2021-10-26T18:04:11.956" v="121" actId="1076"/>
          <ac:spMkLst>
            <pc:docMk/>
            <pc:sldMk cId="998444014" sldId="338"/>
            <ac:spMk id="16" creationId="{0B088451-4784-4BAF-8173-0F73C896AC05}"/>
          </ac:spMkLst>
        </pc:spChg>
        <pc:spChg chg="add del mod">
          <ac:chgData name="FEDERICO COCCHI" userId="d14ccba4-38bb-4157-867b-645ea179c6f7" providerId="ADAL" clId="{AF225E64-50D8-4F2F-9428-923206B90A2F}" dt="2021-10-26T18:05:15.012" v="128" actId="478"/>
          <ac:spMkLst>
            <pc:docMk/>
            <pc:sldMk cId="998444014" sldId="338"/>
            <ac:spMk id="22" creationId="{E4A615A2-E7AD-46C1-A3CD-F727EFA7457C}"/>
          </ac:spMkLst>
        </pc:spChg>
        <pc:picChg chg="mod">
          <ac:chgData name="FEDERICO COCCHI" userId="d14ccba4-38bb-4157-867b-645ea179c6f7" providerId="ADAL" clId="{AF225E64-50D8-4F2F-9428-923206B90A2F}" dt="2021-10-30T21:37:58.986" v="690" actId="1076"/>
          <ac:picMkLst>
            <pc:docMk/>
            <pc:sldMk cId="998444014" sldId="338"/>
            <ac:picMk id="3" creationId="{3ADA85E9-B4B2-4FA2-97CC-3F9E89C0B944}"/>
          </ac:picMkLst>
        </pc:picChg>
        <pc:picChg chg="add del mod">
          <ac:chgData name="FEDERICO COCCHI" userId="d14ccba4-38bb-4157-867b-645ea179c6f7" providerId="ADAL" clId="{AF225E64-50D8-4F2F-9428-923206B90A2F}" dt="2021-10-26T17:28:53.184" v="34" actId="21"/>
          <ac:picMkLst>
            <pc:docMk/>
            <pc:sldMk cId="998444014" sldId="338"/>
            <ac:picMk id="4" creationId="{E27B0BD4-9531-417E-8C86-03D5EBAA5B7C}"/>
          </ac:picMkLst>
        </pc:picChg>
        <pc:picChg chg="add del mod">
          <ac:chgData name="FEDERICO COCCHI" userId="d14ccba4-38bb-4157-867b-645ea179c6f7" providerId="ADAL" clId="{AF225E64-50D8-4F2F-9428-923206B90A2F}" dt="2021-10-26T17:28:53.184" v="34" actId="21"/>
          <ac:picMkLst>
            <pc:docMk/>
            <pc:sldMk cId="998444014" sldId="338"/>
            <ac:picMk id="9" creationId="{B193CA4E-66BD-40E8-8BC2-7E366CFF5A52}"/>
          </ac:picMkLst>
        </pc:picChg>
        <pc:picChg chg="add del mod">
          <ac:chgData name="FEDERICO COCCHI" userId="d14ccba4-38bb-4157-867b-645ea179c6f7" providerId="ADAL" clId="{AF225E64-50D8-4F2F-9428-923206B90A2F}" dt="2021-10-26T18:04:56.651" v="125" actId="478"/>
          <ac:picMkLst>
            <pc:docMk/>
            <pc:sldMk cId="998444014" sldId="338"/>
            <ac:picMk id="13" creationId="{5B2630E2-FD49-4648-AFA2-3668BBF53521}"/>
          </ac:picMkLst>
        </pc:picChg>
        <pc:picChg chg="add mod">
          <ac:chgData name="FEDERICO COCCHI" userId="d14ccba4-38bb-4157-867b-645ea179c6f7" providerId="ADAL" clId="{AF225E64-50D8-4F2F-9428-923206B90A2F}" dt="2021-10-26T17:37:22.433" v="58" actId="1076"/>
          <ac:picMkLst>
            <pc:docMk/>
            <pc:sldMk cId="998444014" sldId="338"/>
            <ac:picMk id="15" creationId="{012A2C11-C61D-4B42-8E0C-1DBAF8A92FD2}"/>
          </ac:picMkLst>
        </pc:picChg>
        <pc:picChg chg="add mod">
          <ac:chgData name="FEDERICO COCCHI" userId="d14ccba4-38bb-4157-867b-645ea179c6f7" providerId="ADAL" clId="{AF225E64-50D8-4F2F-9428-923206B90A2F}" dt="2021-10-26T18:05:23.685" v="131" actId="1076"/>
          <ac:picMkLst>
            <pc:docMk/>
            <pc:sldMk cId="998444014" sldId="338"/>
            <ac:picMk id="18" creationId="{35BBB97E-4EAF-419A-B97D-DAA1647D1CE0}"/>
          </ac:picMkLst>
        </pc:picChg>
        <pc:picChg chg="add mod">
          <ac:chgData name="FEDERICO COCCHI" userId="d14ccba4-38bb-4157-867b-645ea179c6f7" providerId="ADAL" clId="{AF225E64-50D8-4F2F-9428-923206B90A2F}" dt="2021-10-26T18:05:51.473" v="137" actId="14100"/>
          <ac:picMkLst>
            <pc:docMk/>
            <pc:sldMk cId="998444014" sldId="338"/>
            <ac:picMk id="20" creationId="{D573AA3F-FB85-49A7-9893-D5D7E15D616C}"/>
          </ac:picMkLst>
        </pc:picChg>
      </pc:sldChg>
      <pc:sldChg chg="addSp delSp modSp add del mod ord">
        <pc:chgData name="FEDERICO COCCHI" userId="d14ccba4-38bb-4157-867b-645ea179c6f7" providerId="ADAL" clId="{AF225E64-50D8-4F2F-9428-923206B90A2F}" dt="2021-11-01T18:52:12.029" v="738" actId="2696"/>
        <pc:sldMkLst>
          <pc:docMk/>
          <pc:sldMk cId="1809089724" sldId="340"/>
        </pc:sldMkLst>
        <pc:spChg chg="mod">
          <ac:chgData name="FEDERICO COCCHI" userId="d14ccba4-38bb-4157-867b-645ea179c6f7" providerId="ADAL" clId="{AF225E64-50D8-4F2F-9428-923206B90A2F}" dt="2021-10-26T17:27:11.809" v="17" actId="20577"/>
          <ac:spMkLst>
            <pc:docMk/>
            <pc:sldMk cId="1809089724" sldId="340"/>
            <ac:spMk id="2" creationId="{E8179C01-4433-468D-839E-87617866DBDB}"/>
          </ac:spMkLst>
        </pc:spChg>
        <pc:spChg chg="del">
          <ac:chgData name="FEDERICO COCCHI" userId="d14ccba4-38bb-4157-867b-645ea179c6f7" providerId="ADAL" clId="{AF225E64-50D8-4F2F-9428-923206B90A2F}" dt="2021-10-26T17:36:09.421" v="49"/>
          <ac:spMkLst>
            <pc:docMk/>
            <pc:sldMk cId="1809089724" sldId="340"/>
            <ac:spMk id="7" creationId="{C71B0C59-E8FA-4C37-92D5-ED9AE84F569C}"/>
          </ac:spMkLst>
        </pc:spChg>
        <pc:graphicFrameChg chg="add del mod">
          <ac:chgData name="FEDERICO COCCHI" userId="d14ccba4-38bb-4157-867b-645ea179c6f7" providerId="ADAL" clId="{AF225E64-50D8-4F2F-9428-923206B90A2F}" dt="2021-10-26T17:39:01.303" v="62" actId="478"/>
          <ac:graphicFrameMkLst>
            <pc:docMk/>
            <pc:sldMk cId="1809089724" sldId="340"/>
            <ac:graphicFrameMk id="8" creationId="{39D56F56-26AC-4F0E-BC8D-7E8ECE2817F8}"/>
          </ac:graphicFrameMkLst>
        </pc:graphicFrameChg>
        <pc:picChg chg="add mod">
          <ac:chgData name="FEDERICO COCCHI" userId="d14ccba4-38bb-4157-867b-645ea179c6f7" providerId="ADAL" clId="{AF225E64-50D8-4F2F-9428-923206B90A2F}" dt="2021-10-26T17:40:27.312" v="77" actId="1076"/>
          <ac:picMkLst>
            <pc:docMk/>
            <pc:sldMk cId="1809089724" sldId="340"/>
            <ac:picMk id="4" creationId="{01FCE047-8512-4B07-8384-B3D9932F3D38}"/>
          </ac:picMkLst>
        </pc:picChg>
        <pc:picChg chg="add mod">
          <ac:chgData name="FEDERICO COCCHI" userId="d14ccba4-38bb-4157-867b-645ea179c6f7" providerId="ADAL" clId="{AF225E64-50D8-4F2F-9428-923206B90A2F}" dt="2021-10-30T21:23:59.676" v="638" actId="1035"/>
          <ac:picMkLst>
            <pc:docMk/>
            <pc:sldMk cId="1809089724" sldId="340"/>
            <ac:picMk id="10" creationId="{C6296328-1EF8-46A1-A607-23B43357088D}"/>
          </ac:picMkLst>
        </pc:picChg>
        <pc:picChg chg="add mod">
          <ac:chgData name="FEDERICO COCCHI" userId="d14ccba4-38bb-4157-867b-645ea179c6f7" providerId="ADAL" clId="{AF225E64-50D8-4F2F-9428-923206B90A2F}" dt="2021-10-26T17:40:54.082" v="83" actId="1076"/>
          <ac:picMkLst>
            <pc:docMk/>
            <pc:sldMk cId="1809089724" sldId="340"/>
            <ac:picMk id="12" creationId="{D71C4C82-DB80-447D-9910-384D0CB0323B}"/>
          </ac:picMkLst>
        </pc:picChg>
      </pc:sldChg>
      <pc:sldChg chg="addSp delSp modSp add mod">
        <pc:chgData name="FEDERICO COCCHI" userId="d14ccba4-38bb-4157-867b-645ea179c6f7" providerId="ADAL" clId="{AF225E64-50D8-4F2F-9428-923206B90A2F}" dt="2021-10-30T21:28:51.716" v="682" actId="1076"/>
        <pc:sldMkLst>
          <pc:docMk/>
          <pc:sldMk cId="1415979245" sldId="341"/>
        </pc:sldMkLst>
        <pc:spChg chg="add del mod">
          <ac:chgData name="FEDERICO COCCHI" userId="d14ccba4-38bb-4157-867b-645ea179c6f7" providerId="ADAL" clId="{AF225E64-50D8-4F2F-9428-923206B90A2F}" dt="2021-10-30T21:26:58.276" v="661" actId="478"/>
          <ac:spMkLst>
            <pc:docMk/>
            <pc:sldMk cId="1415979245" sldId="341"/>
            <ac:spMk id="7" creationId="{79D8E256-A745-4DBE-A305-8BCEF35E3289}"/>
          </ac:spMkLst>
        </pc:spChg>
        <pc:spChg chg="del">
          <ac:chgData name="FEDERICO COCCHI" userId="d14ccba4-38bb-4157-867b-645ea179c6f7" providerId="ADAL" clId="{AF225E64-50D8-4F2F-9428-923206B90A2F}" dt="2021-10-26T17:29:11.677" v="39"/>
          <ac:spMkLst>
            <pc:docMk/>
            <pc:sldMk cId="1415979245" sldId="341"/>
            <ac:spMk id="7" creationId="{C71B0C59-E8FA-4C37-92D5-ED9AE84F569C}"/>
          </ac:spMkLst>
        </pc:spChg>
        <pc:picChg chg="add mod">
          <ac:chgData name="FEDERICO COCCHI" userId="d14ccba4-38bb-4157-867b-645ea179c6f7" providerId="ADAL" clId="{AF225E64-50D8-4F2F-9428-923206B90A2F}" dt="2021-10-30T21:28:51.716" v="682" actId="1076"/>
          <ac:picMkLst>
            <pc:docMk/>
            <pc:sldMk cId="1415979245" sldId="341"/>
            <ac:picMk id="4" creationId="{E3B3FA36-3897-4A7D-8F65-97000E38704B}"/>
          </ac:picMkLst>
        </pc:picChg>
        <pc:picChg chg="del">
          <ac:chgData name="FEDERICO COCCHI" userId="d14ccba4-38bb-4157-867b-645ea179c6f7" providerId="ADAL" clId="{AF225E64-50D8-4F2F-9428-923206B90A2F}" dt="2021-10-26T17:29:05.167" v="38" actId="478"/>
          <ac:picMkLst>
            <pc:docMk/>
            <pc:sldMk cId="1415979245" sldId="341"/>
            <ac:picMk id="8" creationId="{CAD694AA-5D3B-4F59-B60D-BA41B4ACDCB2}"/>
          </ac:picMkLst>
        </pc:picChg>
        <pc:picChg chg="del">
          <ac:chgData name="FEDERICO COCCHI" userId="d14ccba4-38bb-4157-867b-645ea179c6f7" providerId="ADAL" clId="{AF225E64-50D8-4F2F-9428-923206B90A2F}" dt="2021-10-26T17:29:03.647" v="37" actId="478"/>
          <ac:picMkLst>
            <pc:docMk/>
            <pc:sldMk cId="1415979245" sldId="341"/>
            <ac:picMk id="9" creationId="{CD6EAECB-C814-4AD1-B685-FC64B4C8A691}"/>
          </ac:picMkLst>
        </pc:picChg>
        <pc:picChg chg="add mod">
          <ac:chgData name="FEDERICO COCCHI" userId="d14ccba4-38bb-4157-867b-645ea179c6f7" providerId="ADAL" clId="{AF225E64-50D8-4F2F-9428-923206B90A2F}" dt="2021-10-30T21:28:47.636" v="681" actId="1076"/>
          <ac:picMkLst>
            <pc:docMk/>
            <pc:sldMk cId="1415979245" sldId="341"/>
            <ac:picMk id="11" creationId="{F376FDB5-9E5D-4045-A0BC-11A5A225D776}"/>
          </ac:picMkLst>
        </pc:picChg>
      </pc:sldChg>
      <pc:sldChg chg="addSp delSp modSp mod ord modShow">
        <pc:chgData name="FEDERICO COCCHI" userId="d14ccba4-38bb-4157-867b-645ea179c6f7" providerId="ADAL" clId="{AF225E64-50D8-4F2F-9428-923206B90A2F}" dt="2021-11-01T20:59:12.515" v="768"/>
        <pc:sldMkLst>
          <pc:docMk/>
          <pc:sldMk cId="840247290" sldId="342"/>
        </pc:sldMkLst>
        <pc:spChg chg="del">
          <ac:chgData name="FEDERICO COCCHI" userId="d14ccba4-38bb-4157-867b-645ea179c6f7" providerId="ADAL" clId="{AF225E64-50D8-4F2F-9428-923206B90A2F}" dt="2021-10-30T21:45:58.926" v="699" actId="478"/>
          <ac:spMkLst>
            <pc:docMk/>
            <pc:sldMk cId="840247290" sldId="342"/>
            <ac:spMk id="7" creationId="{0F978569-06D2-4C56-8A74-5011924B8F93}"/>
          </ac:spMkLst>
        </pc:spChg>
        <pc:spChg chg="mod">
          <ac:chgData name="FEDERICO COCCHI" userId="d14ccba4-38bb-4157-867b-645ea179c6f7" providerId="ADAL" clId="{AF225E64-50D8-4F2F-9428-923206B90A2F}" dt="2021-10-30T20:54:37.657" v="338" actId="113"/>
          <ac:spMkLst>
            <pc:docMk/>
            <pc:sldMk cId="840247290" sldId="342"/>
            <ac:spMk id="8" creationId="{5F4D7AE2-04F1-42DE-9A36-B699EC482015}"/>
          </ac:spMkLst>
        </pc:spChg>
        <pc:spChg chg="add mod">
          <ac:chgData name="FEDERICO COCCHI" userId="d14ccba4-38bb-4157-867b-645ea179c6f7" providerId="ADAL" clId="{AF225E64-50D8-4F2F-9428-923206B90A2F}" dt="2021-10-30T21:19:50.846" v="631" actId="1076"/>
          <ac:spMkLst>
            <pc:docMk/>
            <pc:sldMk cId="840247290" sldId="342"/>
            <ac:spMk id="9" creationId="{2EAF8F08-6BA2-4330-A769-EF9A34C4BD7B}"/>
          </ac:spMkLst>
        </pc:spChg>
        <pc:spChg chg="add mod">
          <ac:chgData name="FEDERICO COCCHI" userId="d14ccba4-38bb-4157-867b-645ea179c6f7" providerId="ADAL" clId="{AF225E64-50D8-4F2F-9428-923206B90A2F}" dt="2021-10-30T21:48:34.886" v="711" actId="1076"/>
          <ac:spMkLst>
            <pc:docMk/>
            <pc:sldMk cId="840247290" sldId="342"/>
            <ac:spMk id="16" creationId="{852F3D75-AEA7-4E9A-9C12-846E79BC4246}"/>
          </ac:spMkLst>
        </pc:spChg>
        <pc:spChg chg="add mod">
          <ac:chgData name="FEDERICO COCCHI" userId="d14ccba4-38bb-4157-867b-645ea179c6f7" providerId="ADAL" clId="{AF225E64-50D8-4F2F-9428-923206B90A2F}" dt="2021-10-30T21:48:34.886" v="711" actId="1076"/>
          <ac:spMkLst>
            <pc:docMk/>
            <pc:sldMk cId="840247290" sldId="342"/>
            <ac:spMk id="18" creationId="{6C19EE73-29A5-4983-81C0-78826E631382}"/>
          </ac:spMkLst>
        </pc:spChg>
        <pc:spChg chg="add mod">
          <ac:chgData name="FEDERICO COCCHI" userId="d14ccba4-38bb-4157-867b-645ea179c6f7" providerId="ADAL" clId="{AF225E64-50D8-4F2F-9428-923206B90A2F}" dt="2021-10-30T21:48:08.161" v="710" actId="571"/>
          <ac:spMkLst>
            <pc:docMk/>
            <pc:sldMk cId="840247290" sldId="342"/>
            <ac:spMk id="20" creationId="{715085A0-68BF-49FD-AD0A-B73A6BE8FF75}"/>
          </ac:spMkLst>
        </pc:spChg>
        <pc:spChg chg="add mod">
          <ac:chgData name="FEDERICO COCCHI" userId="d14ccba4-38bb-4157-867b-645ea179c6f7" providerId="ADAL" clId="{AF225E64-50D8-4F2F-9428-923206B90A2F}" dt="2021-10-30T21:48:08.161" v="710" actId="571"/>
          <ac:spMkLst>
            <pc:docMk/>
            <pc:sldMk cId="840247290" sldId="342"/>
            <ac:spMk id="21" creationId="{2A37A877-A840-4924-916D-274AA143DC53}"/>
          </ac:spMkLst>
        </pc:spChg>
        <pc:picChg chg="mod">
          <ac:chgData name="FEDERICO COCCHI" userId="d14ccba4-38bb-4157-867b-645ea179c6f7" providerId="ADAL" clId="{AF225E64-50D8-4F2F-9428-923206B90A2F}" dt="2021-10-30T20:54:21.189" v="335" actId="1076"/>
          <ac:picMkLst>
            <pc:docMk/>
            <pc:sldMk cId="840247290" sldId="342"/>
            <ac:picMk id="12" creationId="{D71C4C82-DB80-447D-9910-384D0CB0323B}"/>
          </ac:picMkLst>
        </pc:picChg>
        <pc:picChg chg="add mod">
          <ac:chgData name="FEDERICO COCCHI" userId="d14ccba4-38bb-4157-867b-645ea179c6f7" providerId="ADAL" clId="{AF225E64-50D8-4F2F-9428-923206B90A2F}" dt="2021-10-30T21:48:34.886" v="711" actId="1076"/>
          <ac:picMkLst>
            <pc:docMk/>
            <pc:sldMk cId="840247290" sldId="342"/>
            <ac:picMk id="15" creationId="{B3D0F020-3DFC-45AC-84B0-061F26F686E9}"/>
          </ac:picMkLst>
        </pc:picChg>
        <pc:picChg chg="add mod">
          <ac:chgData name="FEDERICO COCCHI" userId="d14ccba4-38bb-4157-867b-645ea179c6f7" providerId="ADAL" clId="{AF225E64-50D8-4F2F-9428-923206B90A2F}" dt="2021-10-30T21:48:34.886" v="711" actId="1076"/>
          <ac:picMkLst>
            <pc:docMk/>
            <pc:sldMk cId="840247290" sldId="342"/>
            <ac:picMk id="17" creationId="{327E4CB8-61CC-4500-948F-541E8C983CE1}"/>
          </ac:picMkLst>
        </pc:picChg>
        <pc:picChg chg="add mod">
          <ac:chgData name="FEDERICO COCCHI" userId="d14ccba4-38bb-4157-867b-645ea179c6f7" providerId="ADAL" clId="{AF225E64-50D8-4F2F-9428-923206B90A2F}" dt="2021-10-30T21:48:08.161" v="710" actId="571"/>
          <ac:picMkLst>
            <pc:docMk/>
            <pc:sldMk cId="840247290" sldId="342"/>
            <ac:picMk id="19" creationId="{C5B8471C-E231-406B-80FF-95995041E8B4}"/>
          </ac:picMkLst>
        </pc:picChg>
        <pc:cxnChg chg="add mod">
          <ac:chgData name="FEDERICO COCCHI" userId="d14ccba4-38bb-4157-867b-645ea179c6f7" providerId="ADAL" clId="{AF225E64-50D8-4F2F-9428-923206B90A2F}" dt="2021-10-30T21:20:23.706" v="635" actId="13822"/>
          <ac:cxnSpMkLst>
            <pc:docMk/>
            <pc:sldMk cId="840247290" sldId="342"/>
            <ac:cxnSpMk id="11" creationId="{68039136-C37F-49B3-A94F-C6289EACF52D}"/>
          </ac:cxnSpMkLst>
        </pc:cxnChg>
        <pc:cxnChg chg="add mod">
          <ac:chgData name="FEDERICO COCCHI" userId="d14ccba4-38bb-4157-867b-645ea179c6f7" providerId="ADAL" clId="{AF225E64-50D8-4F2F-9428-923206B90A2F}" dt="2021-10-30T21:48:53.466" v="713" actId="13822"/>
          <ac:cxnSpMkLst>
            <pc:docMk/>
            <pc:sldMk cId="840247290" sldId="342"/>
            <ac:cxnSpMk id="23" creationId="{DB5E5110-81F4-436A-A1AF-5981A08C25E6}"/>
          </ac:cxnSpMkLst>
        </pc:cxnChg>
        <pc:cxnChg chg="add mod">
          <ac:chgData name="FEDERICO COCCHI" userId="d14ccba4-38bb-4157-867b-645ea179c6f7" providerId="ADAL" clId="{AF225E64-50D8-4F2F-9428-923206B90A2F}" dt="2021-10-30T21:49:08.445" v="715" actId="13822"/>
          <ac:cxnSpMkLst>
            <pc:docMk/>
            <pc:sldMk cId="840247290" sldId="342"/>
            <ac:cxnSpMk id="25" creationId="{236EAF36-EBA2-415D-B590-2C87736EF59D}"/>
          </ac:cxnSpMkLst>
        </pc:cxnChg>
      </pc:sldChg>
      <pc:sldChg chg="addSp delSp modSp new mod ord modShow">
        <pc:chgData name="FEDERICO COCCHI" userId="d14ccba4-38bb-4157-867b-645ea179c6f7" providerId="ADAL" clId="{AF225E64-50D8-4F2F-9428-923206B90A2F}" dt="2021-11-01T18:53:21.786" v="742"/>
        <pc:sldMkLst>
          <pc:docMk/>
          <pc:sldMk cId="1967811448" sldId="343"/>
        </pc:sldMkLst>
        <pc:spChg chg="del">
          <ac:chgData name="FEDERICO COCCHI" userId="d14ccba4-38bb-4157-867b-645ea179c6f7" providerId="ADAL" clId="{AF225E64-50D8-4F2F-9428-923206B90A2F}" dt="2021-10-30T20:51:06.477" v="287"/>
          <ac:spMkLst>
            <pc:docMk/>
            <pc:sldMk cId="1967811448" sldId="343"/>
            <ac:spMk id="3" creationId="{706CBD54-07D4-42BF-932A-1499E7D5CD7F}"/>
          </ac:spMkLst>
        </pc:spChg>
        <pc:spChg chg="add mod">
          <ac:chgData name="FEDERICO COCCHI" userId="d14ccba4-38bb-4157-867b-645ea179c6f7" providerId="ADAL" clId="{AF225E64-50D8-4F2F-9428-923206B90A2F}" dt="2021-10-30T20:57:20.447" v="364" actId="1076"/>
          <ac:spMkLst>
            <pc:docMk/>
            <pc:sldMk cId="1967811448" sldId="343"/>
            <ac:spMk id="6" creationId="{49336B18-2F04-4783-935C-BE62E0ABAA04}"/>
          </ac:spMkLst>
        </pc:spChg>
        <pc:spChg chg="add mod">
          <ac:chgData name="FEDERICO COCCHI" userId="d14ccba4-38bb-4157-867b-645ea179c6f7" providerId="ADAL" clId="{AF225E64-50D8-4F2F-9428-923206B90A2F}" dt="2021-10-30T20:52:14.584" v="298" actId="1076"/>
          <ac:spMkLst>
            <pc:docMk/>
            <pc:sldMk cId="1967811448" sldId="343"/>
            <ac:spMk id="7" creationId="{12296A60-1B3A-4C4F-A623-F47AEC3E0176}"/>
          </ac:spMkLst>
        </pc:spChg>
        <pc:spChg chg="add mod">
          <ac:chgData name="FEDERICO COCCHI" userId="d14ccba4-38bb-4157-867b-645ea179c6f7" providerId="ADAL" clId="{AF225E64-50D8-4F2F-9428-923206B90A2F}" dt="2021-10-30T20:55:40.677" v="340" actId="1076"/>
          <ac:spMkLst>
            <pc:docMk/>
            <pc:sldMk cId="1967811448" sldId="343"/>
            <ac:spMk id="8" creationId="{02ADDCB3-0958-4D15-8EB7-CB69BC869EA7}"/>
          </ac:spMkLst>
        </pc:spChg>
        <pc:spChg chg="add mod">
          <ac:chgData name="FEDERICO COCCHI" userId="d14ccba4-38bb-4157-867b-645ea179c6f7" providerId="ADAL" clId="{AF225E64-50D8-4F2F-9428-923206B90A2F}" dt="2021-10-30T20:58:42.757" v="389" actId="1076"/>
          <ac:spMkLst>
            <pc:docMk/>
            <pc:sldMk cId="1967811448" sldId="343"/>
            <ac:spMk id="11" creationId="{588B67BC-BC33-4025-8138-27131B6F18E1}"/>
          </ac:spMkLst>
        </pc:spChg>
        <pc:spChg chg="add mod">
          <ac:chgData name="FEDERICO COCCHI" userId="d14ccba4-38bb-4157-867b-645ea179c6f7" providerId="ADAL" clId="{AF225E64-50D8-4F2F-9428-923206B90A2F}" dt="2021-10-30T21:43:50.387" v="698" actId="20577"/>
          <ac:spMkLst>
            <pc:docMk/>
            <pc:sldMk cId="1967811448" sldId="343"/>
            <ac:spMk id="12" creationId="{B2BADA8C-E151-4EEE-B188-CF1FED809A82}"/>
          </ac:spMkLst>
        </pc:spChg>
        <pc:picChg chg="add mod">
          <ac:chgData name="FEDERICO COCCHI" userId="d14ccba4-38bb-4157-867b-645ea179c6f7" providerId="ADAL" clId="{AF225E64-50D8-4F2F-9428-923206B90A2F}" dt="2021-10-30T20:51:53.377" v="295" actId="14100"/>
          <ac:picMkLst>
            <pc:docMk/>
            <pc:sldMk cId="1967811448" sldId="343"/>
            <ac:picMk id="5" creationId="{93F65C1F-DBC4-457C-A5CD-F317D22075DC}"/>
          </ac:picMkLst>
        </pc:picChg>
        <pc:picChg chg="add mod">
          <ac:chgData name="FEDERICO COCCHI" userId="d14ccba4-38bb-4157-867b-645ea179c6f7" providerId="ADAL" clId="{AF225E64-50D8-4F2F-9428-923206B90A2F}" dt="2021-10-30T20:58:51.267" v="391" actId="1076"/>
          <ac:picMkLst>
            <pc:docMk/>
            <pc:sldMk cId="1967811448" sldId="343"/>
            <ac:picMk id="10" creationId="{BD625915-5B8D-46C2-8F4B-890545E73047}"/>
          </ac:picMkLst>
        </pc:picChg>
        <pc:picChg chg="add mod">
          <ac:chgData name="FEDERICO COCCHI" userId="d14ccba4-38bb-4157-867b-645ea179c6f7" providerId="ADAL" clId="{AF225E64-50D8-4F2F-9428-923206B90A2F}" dt="2021-10-30T20:51:17.587" v="291" actId="14100"/>
          <ac:picMkLst>
            <pc:docMk/>
            <pc:sldMk cId="1967811448" sldId="343"/>
            <ac:picMk id="1026" creationId="{78CD179E-AE63-4D56-B649-D865C349C4C4}"/>
          </ac:picMkLst>
        </pc:picChg>
        <pc:picChg chg="add mod">
          <ac:chgData name="FEDERICO COCCHI" userId="d14ccba4-38bb-4157-867b-645ea179c6f7" providerId="ADAL" clId="{AF225E64-50D8-4F2F-9428-923206B90A2F}" dt="2021-10-30T20:57:27.597" v="366" actId="1076"/>
          <ac:picMkLst>
            <pc:docMk/>
            <pc:sldMk cId="1967811448" sldId="343"/>
            <ac:picMk id="1028" creationId="{4C4B0494-F647-436A-8780-110041C86D9C}"/>
          </ac:picMkLst>
        </pc:picChg>
      </pc:sldChg>
      <pc:sldChg chg="addSp delSp modSp add mod modAnim modShow chgLayout">
        <pc:chgData name="FEDERICO COCCHI" userId="d14ccba4-38bb-4157-867b-645ea179c6f7" providerId="ADAL" clId="{AF225E64-50D8-4F2F-9428-923206B90A2F}" dt="2021-11-01T21:15:12.554" v="788" actId="6549"/>
        <pc:sldMkLst>
          <pc:docMk/>
          <pc:sldMk cId="1870861587" sldId="344"/>
        </pc:sldMkLst>
        <pc:spChg chg="mod ord">
          <ac:chgData name="FEDERICO COCCHI" userId="d14ccba4-38bb-4157-867b-645ea179c6f7" providerId="ADAL" clId="{AF225E64-50D8-4F2F-9428-923206B90A2F}" dt="2021-11-01T20:59:03.909" v="764" actId="6264"/>
          <ac:spMkLst>
            <pc:docMk/>
            <pc:sldMk cId="1870861587" sldId="344"/>
            <ac:spMk id="2" creationId="{E8179C01-4433-468D-839E-87617866DBDB}"/>
          </ac:spMkLst>
        </pc:spChg>
        <pc:spChg chg="add del mod">
          <ac:chgData name="FEDERICO COCCHI" userId="d14ccba4-38bb-4157-867b-645ea179c6f7" providerId="ADAL" clId="{AF225E64-50D8-4F2F-9428-923206B90A2F}" dt="2021-11-01T20:59:03.909" v="764" actId="6264"/>
          <ac:spMkLst>
            <pc:docMk/>
            <pc:sldMk cId="1870861587" sldId="344"/>
            <ac:spMk id="3" creationId="{14C62F74-DF25-4DEC-A0C0-7C0FBC3C8B28}"/>
          </ac:spMkLst>
        </pc:spChg>
        <pc:spChg chg="mod ord">
          <ac:chgData name="FEDERICO COCCHI" userId="d14ccba4-38bb-4157-867b-645ea179c6f7" providerId="ADAL" clId="{AF225E64-50D8-4F2F-9428-923206B90A2F}" dt="2021-11-01T20:59:03.909" v="764" actId="6264"/>
          <ac:spMkLst>
            <pc:docMk/>
            <pc:sldMk cId="1870861587" sldId="344"/>
            <ac:spMk id="6" creationId="{A142F79E-DC2A-42C6-A3A3-835356615E99}"/>
          </ac:spMkLst>
        </pc:spChg>
        <pc:spChg chg="add del mod">
          <ac:chgData name="FEDERICO COCCHI" userId="d14ccba4-38bb-4157-867b-645ea179c6f7" providerId="ADAL" clId="{AF225E64-50D8-4F2F-9428-923206B90A2F}" dt="2021-11-01T20:59:03.909" v="764" actId="6264"/>
          <ac:spMkLst>
            <pc:docMk/>
            <pc:sldMk cId="1870861587" sldId="344"/>
            <ac:spMk id="7" creationId="{BC1919BB-7280-4646-AA9A-CBCF192A2A80}"/>
          </ac:spMkLst>
        </pc:spChg>
        <pc:spChg chg="add del mod">
          <ac:chgData name="FEDERICO COCCHI" userId="d14ccba4-38bb-4157-867b-645ea179c6f7" providerId="ADAL" clId="{AF225E64-50D8-4F2F-9428-923206B90A2F}" dt="2021-11-01T20:59:03.909" v="764" actId="6264"/>
          <ac:spMkLst>
            <pc:docMk/>
            <pc:sldMk cId="1870861587" sldId="344"/>
            <ac:spMk id="10" creationId="{38E55B07-9F4E-4263-BB25-F83F3201D3E5}"/>
          </ac:spMkLst>
        </pc:spChg>
        <pc:spChg chg="mod">
          <ac:chgData name="FEDERICO COCCHI" userId="d14ccba4-38bb-4157-867b-645ea179c6f7" providerId="ADAL" clId="{AF225E64-50D8-4F2F-9428-923206B90A2F}" dt="2021-11-01T21:15:12.554" v="788" actId="6549"/>
          <ac:spMkLst>
            <pc:docMk/>
            <pc:sldMk cId="1870861587" sldId="344"/>
            <ac:spMk id="16" creationId="{852F3D75-AEA7-4E9A-9C12-846E79BC4246}"/>
          </ac:spMkLst>
        </pc:spChg>
        <pc:spChg chg="mod">
          <ac:chgData name="FEDERICO COCCHI" userId="d14ccba4-38bb-4157-867b-645ea179c6f7" providerId="ADAL" clId="{AF225E64-50D8-4F2F-9428-923206B90A2F}" dt="2021-11-01T21:00:42.516" v="780" actId="1076"/>
          <ac:spMkLst>
            <pc:docMk/>
            <pc:sldMk cId="1870861587" sldId="344"/>
            <ac:spMk id="18" creationId="{6C19EE73-29A5-4983-81C0-78826E631382}"/>
          </ac:spMkLst>
        </pc:spChg>
        <pc:picChg chg="del">
          <ac:chgData name="FEDERICO COCCHI" userId="d14ccba4-38bb-4157-867b-645ea179c6f7" providerId="ADAL" clId="{AF225E64-50D8-4F2F-9428-923206B90A2F}" dt="2021-11-01T18:50:26.709" v="720" actId="478"/>
          <ac:picMkLst>
            <pc:docMk/>
            <pc:sldMk cId="1870861587" sldId="344"/>
            <ac:picMk id="3" creationId="{8A699889-B841-4269-A9EF-D0AF47BFF892}"/>
          </ac:picMkLst>
        </pc:picChg>
        <pc:picChg chg="mod ord">
          <ac:chgData name="FEDERICO COCCHI" userId="d14ccba4-38bb-4157-867b-645ea179c6f7" providerId="ADAL" clId="{AF225E64-50D8-4F2F-9428-923206B90A2F}" dt="2021-11-01T20:59:03.909" v="764" actId="6264"/>
          <ac:picMkLst>
            <pc:docMk/>
            <pc:sldMk cId="1870861587" sldId="344"/>
            <ac:picMk id="4" creationId="{01FCE047-8512-4B07-8384-B3D9932F3D38}"/>
          </ac:picMkLst>
        </pc:picChg>
        <pc:picChg chg="mod">
          <ac:chgData name="FEDERICO COCCHI" userId="d14ccba4-38bb-4157-867b-645ea179c6f7" providerId="ADAL" clId="{AF225E64-50D8-4F2F-9428-923206B90A2F}" dt="2021-11-01T21:00:42.516" v="780" actId="1076"/>
          <ac:picMkLst>
            <pc:docMk/>
            <pc:sldMk cId="1870861587" sldId="344"/>
            <ac:picMk id="17" creationId="{327E4CB8-61CC-4500-948F-541E8C983CE1}"/>
          </ac:picMkLst>
        </pc:picChg>
        <pc:picChg chg="add mod">
          <ac:chgData name="FEDERICO COCCHI" userId="d14ccba4-38bb-4157-867b-645ea179c6f7" providerId="ADAL" clId="{AF225E64-50D8-4F2F-9428-923206B90A2F}" dt="2021-11-01T21:00:16.190" v="777" actId="14100"/>
          <ac:picMkLst>
            <pc:docMk/>
            <pc:sldMk cId="1870861587" sldId="344"/>
            <ac:picMk id="19" creationId="{98FE9F16-AEB3-4790-90D3-6E836E16D5D8}"/>
          </ac:picMkLst>
        </pc:picChg>
        <pc:cxnChg chg="mod">
          <ac:chgData name="FEDERICO COCCHI" userId="d14ccba4-38bb-4157-867b-645ea179c6f7" providerId="ADAL" clId="{AF225E64-50D8-4F2F-9428-923206B90A2F}" dt="2021-11-01T18:51:21.995" v="729" actId="14100"/>
          <ac:cxnSpMkLst>
            <pc:docMk/>
            <pc:sldMk cId="1870861587" sldId="344"/>
            <ac:cxnSpMk id="23" creationId="{DB5E5110-81F4-436A-A1AF-5981A08C25E6}"/>
          </ac:cxnSpMkLst>
        </pc:cxnChg>
        <pc:cxnChg chg="mod">
          <ac:chgData name="FEDERICO COCCHI" userId="d14ccba4-38bb-4157-867b-645ea179c6f7" providerId="ADAL" clId="{AF225E64-50D8-4F2F-9428-923206B90A2F}" dt="2021-11-01T21:00:45.497" v="781" actId="1076"/>
          <ac:cxnSpMkLst>
            <pc:docMk/>
            <pc:sldMk cId="1870861587" sldId="344"/>
            <ac:cxnSpMk id="25" creationId="{236EAF36-EBA2-415D-B590-2C87736EF59D}"/>
          </ac:cxnSpMkLst>
        </pc:cxnChg>
      </pc:sldChg>
      <pc:sldChg chg="addSp delSp modSp add mod ord">
        <pc:chgData name="FEDERICO COCCHI" userId="d14ccba4-38bb-4157-867b-645ea179c6f7" providerId="ADAL" clId="{AF225E64-50D8-4F2F-9428-923206B90A2F}" dt="2021-11-01T20:41:38.914" v="760"/>
        <pc:sldMkLst>
          <pc:docMk/>
          <pc:sldMk cId="3166989100" sldId="345"/>
        </pc:sldMkLst>
        <pc:spChg chg="del">
          <ac:chgData name="FEDERICO COCCHI" userId="d14ccba4-38bb-4157-867b-645ea179c6f7" providerId="ADAL" clId="{AF225E64-50D8-4F2F-9428-923206B90A2F}" dt="2021-11-01T20:41:09.492" v="748" actId="478"/>
          <ac:spMkLst>
            <pc:docMk/>
            <pc:sldMk cId="3166989100" sldId="345"/>
            <ac:spMk id="3" creationId="{FBFEEEC7-DE6B-4A24-8A99-C105947A5B4A}"/>
          </ac:spMkLst>
        </pc:spChg>
        <pc:spChg chg="del mod">
          <ac:chgData name="FEDERICO COCCHI" userId="d14ccba4-38bb-4157-867b-645ea179c6f7" providerId="ADAL" clId="{AF225E64-50D8-4F2F-9428-923206B90A2F}" dt="2021-11-01T20:41:11.633" v="750" actId="478"/>
          <ac:spMkLst>
            <pc:docMk/>
            <pc:sldMk cId="3166989100" sldId="345"/>
            <ac:spMk id="8" creationId="{16212398-C9A9-45F1-A14D-3C573EA70541}"/>
          </ac:spMkLst>
        </pc:spChg>
        <pc:spChg chg="del">
          <ac:chgData name="FEDERICO COCCHI" userId="d14ccba4-38bb-4157-867b-645ea179c6f7" providerId="ADAL" clId="{AF225E64-50D8-4F2F-9428-923206B90A2F}" dt="2021-11-01T20:41:15.078" v="751" actId="478"/>
          <ac:spMkLst>
            <pc:docMk/>
            <pc:sldMk cId="3166989100" sldId="345"/>
            <ac:spMk id="9" creationId="{855F127D-A9F6-40E9-8A3A-3697619FD082}"/>
          </ac:spMkLst>
        </pc:spChg>
        <pc:spChg chg="del">
          <ac:chgData name="FEDERICO COCCHI" userId="d14ccba4-38bb-4157-867b-645ea179c6f7" providerId="ADAL" clId="{AF225E64-50D8-4F2F-9428-923206B90A2F}" dt="2021-11-01T20:41:07.924" v="747" actId="478"/>
          <ac:spMkLst>
            <pc:docMk/>
            <pc:sldMk cId="3166989100" sldId="345"/>
            <ac:spMk id="10" creationId="{BC7BB341-3F9B-4E2F-B41A-1E9F47DD0986}"/>
          </ac:spMkLst>
        </pc:spChg>
        <pc:spChg chg="del">
          <ac:chgData name="FEDERICO COCCHI" userId="d14ccba4-38bb-4157-867b-645ea179c6f7" providerId="ADAL" clId="{AF225E64-50D8-4F2F-9428-923206B90A2F}" dt="2021-11-01T20:41:23.710" v="754" actId="478"/>
          <ac:spMkLst>
            <pc:docMk/>
            <pc:sldMk cId="3166989100" sldId="345"/>
            <ac:spMk id="11" creationId="{8EC47E7C-17C3-4A38-942C-BF5FE42DF030}"/>
          </ac:spMkLst>
        </pc:spChg>
        <pc:spChg chg="del">
          <ac:chgData name="FEDERICO COCCHI" userId="d14ccba4-38bb-4157-867b-645ea179c6f7" providerId="ADAL" clId="{AF225E64-50D8-4F2F-9428-923206B90A2F}" dt="2021-11-01T20:41:03.846" v="744" actId="478"/>
          <ac:spMkLst>
            <pc:docMk/>
            <pc:sldMk cId="3166989100" sldId="345"/>
            <ac:spMk id="12" creationId="{0CA3F7A5-0A04-4EEB-9B14-B2ADBD04F5A8}"/>
          </ac:spMkLst>
        </pc:spChg>
        <pc:spChg chg="del mod">
          <ac:chgData name="FEDERICO COCCHI" userId="d14ccba4-38bb-4157-867b-645ea179c6f7" providerId="ADAL" clId="{AF225E64-50D8-4F2F-9428-923206B90A2F}" dt="2021-11-01T20:41:06.567" v="746" actId="478"/>
          <ac:spMkLst>
            <pc:docMk/>
            <pc:sldMk cId="3166989100" sldId="345"/>
            <ac:spMk id="13" creationId="{0B71B7D6-7172-438B-9015-40D9E3216AD2}"/>
          </ac:spMkLst>
        </pc:spChg>
        <pc:spChg chg="del">
          <ac:chgData name="FEDERICO COCCHI" userId="d14ccba4-38bb-4157-867b-645ea179c6f7" providerId="ADAL" clId="{AF225E64-50D8-4F2F-9428-923206B90A2F}" dt="2021-11-01T20:41:21.237" v="753" actId="478"/>
          <ac:spMkLst>
            <pc:docMk/>
            <pc:sldMk cId="3166989100" sldId="345"/>
            <ac:spMk id="14" creationId="{9F044FC3-F299-4819-AC44-F071AA07101F}"/>
          </ac:spMkLst>
        </pc:spChg>
        <pc:picChg chg="del">
          <ac:chgData name="FEDERICO COCCHI" userId="d14ccba4-38bb-4157-867b-645ea179c6f7" providerId="ADAL" clId="{AF225E64-50D8-4F2F-9428-923206B90A2F}" dt="2021-11-01T20:41:17.017" v="752" actId="478"/>
          <ac:picMkLst>
            <pc:docMk/>
            <pc:sldMk cId="3166989100" sldId="345"/>
            <ac:picMk id="6" creationId="{D6493DE9-06CA-4F87-91F3-318DA5DF1D23}"/>
          </ac:picMkLst>
        </pc:picChg>
        <pc:picChg chg="add mod">
          <ac:chgData name="FEDERICO COCCHI" userId="d14ccba4-38bb-4157-867b-645ea179c6f7" providerId="ADAL" clId="{AF225E64-50D8-4F2F-9428-923206B90A2F}" dt="2021-11-01T20:41:35.050" v="758" actId="1076"/>
          <ac:picMkLst>
            <pc:docMk/>
            <pc:sldMk cId="3166989100" sldId="345"/>
            <ac:picMk id="15" creationId="{0460C4DB-0E87-4EB2-AE05-83F304026E62}"/>
          </ac:picMkLst>
        </pc:picChg>
      </pc:sldChg>
    </pc:docChg>
  </pc:docChgLst>
  <pc:docChgLst>
    <pc:chgData name="FEDERICO COCCHI" userId="S::289842@unimore.it::d14ccba4-38bb-4157-867b-645ea179c6f7" providerId="AD" clId="Web-{CDD8C932-B9B8-4C4E-94EB-3CAF4F4DDD5C}"/>
    <pc:docChg chg="addSld modSld">
      <pc:chgData name="FEDERICO COCCHI" userId="S::289842@unimore.it::d14ccba4-38bb-4157-867b-645ea179c6f7" providerId="AD" clId="Web-{CDD8C932-B9B8-4C4E-94EB-3CAF4F4DDD5C}" dt="2021-10-26T09:33:42.483" v="153" actId="20577"/>
      <pc:docMkLst>
        <pc:docMk/>
      </pc:docMkLst>
      <pc:sldChg chg="addSp delSp modSp">
        <pc:chgData name="FEDERICO COCCHI" userId="S::289842@unimore.it::d14ccba4-38bb-4157-867b-645ea179c6f7" providerId="AD" clId="Web-{CDD8C932-B9B8-4C4E-94EB-3CAF4F4DDD5C}" dt="2021-10-26T09:27:33.066" v="34" actId="1076"/>
        <pc:sldMkLst>
          <pc:docMk/>
          <pc:sldMk cId="2295573804" sldId="292"/>
        </pc:sldMkLst>
        <pc:spChg chg="del mod">
          <ac:chgData name="FEDERICO COCCHI" userId="S::289842@unimore.it::d14ccba4-38bb-4157-867b-645ea179c6f7" providerId="AD" clId="Web-{CDD8C932-B9B8-4C4E-94EB-3CAF4F4DDD5C}" dt="2021-10-26T09:26:45.470" v="25"/>
          <ac:spMkLst>
            <pc:docMk/>
            <pc:sldMk cId="2295573804" sldId="292"/>
            <ac:spMk id="5" creationId="{AF18C930-1042-477D-9961-EA7D91E4D297}"/>
          </ac:spMkLst>
        </pc:spChg>
        <pc:picChg chg="add mod">
          <ac:chgData name="FEDERICO COCCHI" userId="S::289842@unimore.it::d14ccba4-38bb-4157-867b-645ea179c6f7" providerId="AD" clId="Web-{CDD8C932-B9B8-4C4E-94EB-3CAF4F4DDD5C}" dt="2021-10-26T09:27:33.066" v="34" actId="1076"/>
          <ac:picMkLst>
            <pc:docMk/>
            <pc:sldMk cId="2295573804" sldId="292"/>
            <ac:picMk id="6" creationId="{D6493DE9-06CA-4F87-91F3-318DA5DF1D23}"/>
          </ac:picMkLst>
        </pc:picChg>
      </pc:sldChg>
      <pc:sldChg chg="modSp">
        <pc:chgData name="FEDERICO COCCHI" userId="S::289842@unimore.it::d14ccba4-38bb-4157-867b-645ea179c6f7" providerId="AD" clId="Web-{CDD8C932-B9B8-4C4E-94EB-3CAF4F4DDD5C}" dt="2021-10-26T09:23:55.247" v="15" actId="20577"/>
        <pc:sldMkLst>
          <pc:docMk/>
          <pc:sldMk cId="4268239064" sldId="304"/>
        </pc:sldMkLst>
        <pc:spChg chg="mod">
          <ac:chgData name="FEDERICO COCCHI" userId="S::289842@unimore.it::d14ccba4-38bb-4157-867b-645ea179c6f7" providerId="AD" clId="Web-{CDD8C932-B9B8-4C4E-94EB-3CAF4F4DDD5C}" dt="2021-10-26T09:23:55.247" v="15" actId="20577"/>
          <ac:spMkLst>
            <pc:docMk/>
            <pc:sldMk cId="4268239064" sldId="304"/>
            <ac:spMk id="3" creationId="{F3027422-2065-4815-8FFD-8260384AD14F}"/>
          </ac:spMkLst>
        </pc:spChg>
      </pc:sldChg>
      <pc:sldChg chg="addSp delSp modSp">
        <pc:chgData name="FEDERICO COCCHI" userId="S::289842@unimore.it::d14ccba4-38bb-4157-867b-645ea179c6f7" providerId="AD" clId="Web-{CDD8C932-B9B8-4C4E-94EB-3CAF4F4DDD5C}" dt="2021-10-26T09:26:19.454" v="22" actId="20577"/>
        <pc:sldMkLst>
          <pc:docMk/>
          <pc:sldMk cId="3266449957" sldId="305"/>
        </pc:sldMkLst>
        <pc:spChg chg="mod">
          <ac:chgData name="FEDERICO COCCHI" userId="S::289842@unimore.it::d14ccba4-38bb-4157-867b-645ea179c6f7" providerId="AD" clId="Web-{CDD8C932-B9B8-4C4E-94EB-3CAF4F4DDD5C}" dt="2021-10-26T09:26:19.454" v="22" actId="20577"/>
          <ac:spMkLst>
            <pc:docMk/>
            <pc:sldMk cId="3266449957" sldId="305"/>
            <ac:spMk id="3" creationId="{58BFBF77-E48F-45B1-95CF-90E4B356FB58}"/>
          </ac:spMkLst>
        </pc:spChg>
        <pc:spChg chg="del">
          <ac:chgData name="FEDERICO COCCHI" userId="S::289842@unimore.it::d14ccba4-38bb-4157-867b-645ea179c6f7" providerId="AD" clId="Web-{CDD8C932-B9B8-4C4E-94EB-3CAF4F4DDD5C}" dt="2021-10-26T09:22:36.526" v="1"/>
          <ac:spMkLst>
            <pc:docMk/>
            <pc:sldMk cId="3266449957" sldId="305"/>
            <ac:spMk id="5" creationId="{0E540846-B6C7-468C-BDFA-EBCE15F87918}"/>
          </ac:spMkLst>
        </pc:spChg>
        <pc:picChg chg="add mod">
          <ac:chgData name="FEDERICO COCCHI" userId="S::289842@unimore.it::d14ccba4-38bb-4157-867b-645ea179c6f7" providerId="AD" clId="Web-{CDD8C932-B9B8-4C4E-94EB-3CAF4F4DDD5C}" dt="2021-10-26T09:23:25.996" v="9" actId="14100"/>
          <ac:picMkLst>
            <pc:docMk/>
            <pc:sldMk cId="3266449957" sldId="305"/>
            <ac:picMk id="7" creationId="{44E6805A-594B-4F57-8826-B0F65808FF67}"/>
          </ac:picMkLst>
        </pc:picChg>
      </pc:sldChg>
      <pc:sldChg chg="modSp">
        <pc:chgData name="FEDERICO COCCHI" userId="S::289842@unimore.it::d14ccba4-38bb-4157-867b-645ea179c6f7" providerId="AD" clId="Web-{CDD8C932-B9B8-4C4E-94EB-3CAF4F4DDD5C}" dt="2021-10-26T09:28:48.443" v="60" actId="20577"/>
        <pc:sldMkLst>
          <pc:docMk/>
          <pc:sldMk cId="986326480" sldId="327"/>
        </pc:sldMkLst>
        <pc:spChg chg="mod">
          <ac:chgData name="FEDERICO COCCHI" userId="S::289842@unimore.it::d14ccba4-38bb-4157-867b-645ea179c6f7" providerId="AD" clId="Web-{CDD8C932-B9B8-4C4E-94EB-3CAF4F4DDD5C}" dt="2021-10-26T09:28:48.443" v="60" actId="20577"/>
          <ac:spMkLst>
            <pc:docMk/>
            <pc:sldMk cId="986326480" sldId="327"/>
            <ac:spMk id="3" creationId="{048EA4BD-8464-49B2-8B55-ABA7A4D2D98E}"/>
          </ac:spMkLst>
        </pc:spChg>
        <pc:spChg chg="mod">
          <ac:chgData name="FEDERICO COCCHI" userId="S::289842@unimore.it::d14ccba4-38bb-4157-867b-645ea179c6f7" providerId="AD" clId="Web-{CDD8C932-B9B8-4C4E-94EB-3CAF4F4DDD5C}" dt="2021-10-26T09:28:42.849" v="59" actId="20577"/>
          <ac:spMkLst>
            <pc:docMk/>
            <pc:sldMk cId="986326480" sldId="327"/>
            <ac:spMk id="4" creationId="{975BEF43-EE5F-4682-9922-C03B74655378}"/>
          </ac:spMkLst>
        </pc:spChg>
      </pc:sldChg>
      <pc:sldChg chg="modSp">
        <pc:chgData name="FEDERICO COCCHI" userId="S::289842@unimore.it::d14ccba4-38bb-4157-867b-645ea179c6f7" providerId="AD" clId="Web-{CDD8C932-B9B8-4C4E-94EB-3CAF4F4DDD5C}" dt="2021-10-26T09:29:55.820" v="92" actId="20577"/>
        <pc:sldMkLst>
          <pc:docMk/>
          <pc:sldMk cId="2329630640" sldId="328"/>
        </pc:sldMkLst>
        <pc:spChg chg="mod">
          <ac:chgData name="FEDERICO COCCHI" userId="S::289842@unimore.it::d14ccba4-38bb-4157-867b-645ea179c6f7" providerId="AD" clId="Web-{CDD8C932-B9B8-4C4E-94EB-3CAF4F4DDD5C}" dt="2021-10-26T09:29:55.820" v="92" actId="20577"/>
          <ac:spMkLst>
            <pc:docMk/>
            <pc:sldMk cId="2329630640" sldId="328"/>
            <ac:spMk id="3" creationId="{E59B956D-E340-44A8-8556-B252B0D43B29}"/>
          </ac:spMkLst>
        </pc:spChg>
      </pc:sldChg>
      <pc:sldChg chg="delCm">
        <pc:chgData name="FEDERICO COCCHI" userId="S::289842@unimore.it::d14ccba4-38bb-4157-867b-645ea179c6f7" providerId="AD" clId="Web-{CDD8C932-B9B8-4C4E-94EB-3CAF4F4DDD5C}" dt="2021-10-26T09:32:32.324" v="122"/>
        <pc:sldMkLst>
          <pc:docMk/>
          <pc:sldMk cId="1818674570" sldId="333"/>
        </pc:sldMkLst>
      </pc:sldChg>
      <pc:sldChg chg="modSp">
        <pc:chgData name="FEDERICO COCCHI" userId="S::289842@unimore.it::d14ccba4-38bb-4157-867b-645ea179c6f7" providerId="AD" clId="Web-{CDD8C932-B9B8-4C4E-94EB-3CAF4F4DDD5C}" dt="2021-10-26T09:33:42.483" v="153" actId="20577"/>
        <pc:sldMkLst>
          <pc:docMk/>
          <pc:sldMk cId="3666391041" sldId="335"/>
        </pc:sldMkLst>
        <pc:spChg chg="mod">
          <ac:chgData name="FEDERICO COCCHI" userId="S::289842@unimore.it::d14ccba4-38bb-4157-867b-645ea179c6f7" providerId="AD" clId="Web-{CDD8C932-B9B8-4C4E-94EB-3CAF4F4DDD5C}" dt="2021-10-26T09:33:42.483" v="153" actId="20577"/>
          <ac:spMkLst>
            <pc:docMk/>
            <pc:sldMk cId="3666391041" sldId="335"/>
            <ac:spMk id="10" creationId="{40594219-F766-4DA6-8816-CA0D13144E10}"/>
          </ac:spMkLst>
        </pc:spChg>
      </pc:sldChg>
      <pc:sldChg chg="modSp add replId">
        <pc:chgData name="FEDERICO COCCHI" userId="S::289842@unimore.it::d14ccba4-38bb-4157-867b-645ea179c6f7" providerId="AD" clId="Web-{CDD8C932-B9B8-4C4E-94EB-3CAF4F4DDD5C}" dt="2021-10-26T09:30:27.524" v="101" actId="20577"/>
        <pc:sldMkLst>
          <pc:docMk/>
          <pc:sldMk cId="998444014" sldId="338"/>
        </pc:sldMkLst>
        <pc:spChg chg="mod">
          <ac:chgData name="FEDERICO COCCHI" userId="S::289842@unimore.it::d14ccba4-38bb-4157-867b-645ea179c6f7" providerId="AD" clId="Web-{CDD8C932-B9B8-4C4E-94EB-3CAF4F4DDD5C}" dt="2021-10-26T09:30:27.524" v="101" actId="20577"/>
          <ac:spMkLst>
            <pc:docMk/>
            <pc:sldMk cId="998444014" sldId="338"/>
            <ac:spMk id="2" creationId="{E8179C01-4433-468D-839E-87617866DBDB}"/>
          </ac:spMkLst>
        </pc:spChg>
      </pc:sldChg>
      <pc:sldChg chg="addSp delSp modSp add replId delCm">
        <pc:chgData name="FEDERICO COCCHI" userId="S::289842@unimore.it::d14ccba4-38bb-4157-867b-645ea179c6f7" providerId="AD" clId="Web-{CDD8C932-B9B8-4C4E-94EB-3CAF4F4DDD5C}" dt="2021-10-26T09:32:20.340" v="121"/>
        <pc:sldMkLst>
          <pc:docMk/>
          <pc:sldMk cId="287133819" sldId="339"/>
        </pc:sldMkLst>
        <pc:spChg chg="mod">
          <ac:chgData name="FEDERICO COCCHI" userId="S::289842@unimore.it::d14ccba4-38bb-4157-867b-645ea179c6f7" providerId="AD" clId="Web-{CDD8C932-B9B8-4C4E-94EB-3CAF4F4DDD5C}" dt="2021-10-26T09:32:15.949" v="118" actId="20577"/>
          <ac:spMkLst>
            <pc:docMk/>
            <pc:sldMk cId="287133819" sldId="339"/>
            <ac:spMk id="2" creationId="{E8179C01-4433-468D-839E-87617866DBDB}"/>
          </ac:spMkLst>
        </pc:spChg>
        <pc:spChg chg="add del mod">
          <ac:chgData name="FEDERICO COCCHI" userId="S::289842@unimore.it::d14ccba4-38bb-4157-867b-645ea179c6f7" providerId="AD" clId="Web-{CDD8C932-B9B8-4C4E-94EB-3CAF4F4DDD5C}" dt="2021-10-26T09:32:20.340" v="121"/>
          <ac:spMkLst>
            <pc:docMk/>
            <pc:sldMk cId="287133819" sldId="339"/>
            <ac:spMk id="3" creationId="{F8BAEF97-40C9-4981-957B-9604ED7BC9D8}"/>
          </ac:spMkLst>
        </pc:spChg>
        <pc:spChg chg="add del">
          <ac:chgData name="FEDERICO COCCHI" userId="S::289842@unimore.it::d14ccba4-38bb-4157-867b-645ea179c6f7" providerId="AD" clId="Web-{CDD8C932-B9B8-4C4E-94EB-3CAF4F4DDD5C}" dt="2021-10-26T09:32:17.121" v="119"/>
          <ac:spMkLst>
            <pc:docMk/>
            <pc:sldMk cId="287133819" sldId="339"/>
            <ac:spMk id="4" creationId="{7F7F4B64-1328-45AC-BEA4-CC2B83A6F53F}"/>
          </ac:spMkLst>
        </pc:spChg>
      </pc:sldChg>
    </pc:docChg>
  </pc:docChgLst>
  <pc:docChgLst>
    <pc:chgData name="EROS BIGNARDI" userId="S::240696@unimore.it::dbbde6d7-e9c3-4f04-8f39-5fd47c879565" providerId="AD" clId="Web-{6F177043-1A0F-4F76-AB60-0BFE9F59D1D8}"/>
    <pc:docChg chg="modSld sldOrd">
      <pc:chgData name="EROS BIGNARDI" userId="S::240696@unimore.it::dbbde6d7-e9c3-4f04-8f39-5fd47c879565" providerId="AD" clId="Web-{6F177043-1A0F-4F76-AB60-0BFE9F59D1D8}" dt="2021-11-02T11:26:00.036" v="85"/>
      <pc:docMkLst>
        <pc:docMk/>
      </pc:docMkLst>
      <pc:sldChg chg="ord">
        <pc:chgData name="EROS BIGNARDI" userId="S::240696@unimore.it::dbbde6d7-e9c3-4f04-8f39-5fd47c879565" providerId="AD" clId="Web-{6F177043-1A0F-4F76-AB60-0BFE9F59D1D8}" dt="2021-11-02T11:25:52.910" v="84"/>
        <pc:sldMkLst>
          <pc:docMk/>
          <pc:sldMk cId="1818674570" sldId="333"/>
        </pc:sldMkLst>
      </pc:sldChg>
      <pc:sldChg chg="ord">
        <pc:chgData name="EROS BIGNARDI" userId="S::240696@unimore.it::dbbde6d7-e9c3-4f04-8f39-5fd47c879565" providerId="AD" clId="Web-{6F177043-1A0F-4F76-AB60-0BFE9F59D1D8}" dt="2021-11-02T11:26:00.036" v="85"/>
        <pc:sldMkLst>
          <pc:docMk/>
          <pc:sldMk cId="1415979245" sldId="341"/>
        </pc:sldMkLst>
      </pc:sldChg>
      <pc:sldChg chg="modSp ord">
        <pc:chgData name="EROS BIGNARDI" userId="S::240696@unimore.it::dbbde6d7-e9c3-4f04-8f39-5fd47c879565" providerId="AD" clId="Web-{6F177043-1A0F-4F76-AB60-0BFE9F59D1D8}" dt="2021-11-02T11:25:52.910" v="83"/>
        <pc:sldMkLst>
          <pc:docMk/>
          <pc:sldMk cId="4203618061" sldId="348"/>
        </pc:sldMkLst>
        <pc:spChg chg="mod">
          <ac:chgData name="EROS BIGNARDI" userId="S::240696@unimore.it::dbbde6d7-e9c3-4f04-8f39-5fd47c879565" providerId="AD" clId="Web-{6F177043-1A0F-4F76-AB60-0BFE9F59D1D8}" dt="2021-11-02T11:25:47.067" v="81" actId="20577"/>
          <ac:spMkLst>
            <pc:docMk/>
            <pc:sldMk cId="4203618061" sldId="348"/>
            <ac:spMk id="8" creationId="{52006AC2-C034-4459-894E-06F1778A41E4}"/>
          </ac:spMkLst>
        </pc:spChg>
      </pc:sldChg>
      <pc:sldChg chg="ord">
        <pc:chgData name="EROS BIGNARDI" userId="S::240696@unimore.it::dbbde6d7-e9c3-4f04-8f39-5fd47c879565" providerId="AD" clId="Web-{6F177043-1A0F-4F76-AB60-0BFE9F59D1D8}" dt="2021-11-02T11:25:52.910" v="82"/>
        <pc:sldMkLst>
          <pc:docMk/>
          <pc:sldMk cId="3132086400" sldId="349"/>
        </pc:sldMkLst>
      </pc:sldChg>
    </pc:docChg>
  </pc:docChgLst>
  <pc:docChgLst>
    <pc:chgData name="FEDERICO COCCHI" userId="S::289842@unimore.it::d14ccba4-38bb-4157-867b-645ea179c6f7" providerId="AD" clId="Web-{2C526D81-4AC4-4E69-8167-A9C06616371B}"/>
    <pc:docChg chg="modSld">
      <pc:chgData name="FEDERICO COCCHI" userId="S::289842@unimore.it::d14ccba4-38bb-4157-867b-645ea179c6f7" providerId="AD" clId="Web-{2C526D81-4AC4-4E69-8167-A9C06616371B}" dt="2021-09-28T17:50:06.716" v="14" actId="20577"/>
      <pc:docMkLst>
        <pc:docMk/>
      </pc:docMkLst>
      <pc:sldChg chg="modSp">
        <pc:chgData name="FEDERICO COCCHI" userId="S::289842@unimore.it::d14ccba4-38bb-4157-867b-645ea179c6f7" providerId="AD" clId="Web-{2C526D81-4AC4-4E69-8167-A9C06616371B}" dt="2021-09-28T17:50:06.716" v="14" actId="20577"/>
        <pc:sldMkLst>
          <pc:docMk/>
          <pc:sldMk cId="986326480" sldId="327"/>
        </pc:sldMkLst>
        <pc:spChg chg="mod">
          <ac:chgData name="FEDERICO COCCHI" userId="S::289842@unimore.it::d14ccba4-38bb-4157-867b-645ea179c6f7" providerId="AD" clId="Web-{2C526D81-4AC4-4E69-8167-A9C06616371B}" dt="2021-09-28T17:50:06.716" v="14" actId="20577"/>
          <ac:spMkLst>
            <pc:docMk/>
            <pc:sldMk cId="986326480" sldId="327"/>
            <ac:spMk id="4" creationId="{975BEF43-EE5F-4682-9922-C03B74655378}"/>
          </ac:spMkLst>
        </pc:spChg>
      </pc:sldChg>
    </pc:docChg>
  </pc:docChgLst>
  <pc:docChgLst>
    <pc:chgData name="EROS BIGNARDI" userId="S::240696@unimore.it::dbbde6d7-e9c3-4f04-8f39-5fd47c879565" providerId="AD" clId="Web-{948B9D8D-188A-49E7-B3D0-37001DE2DF85}"/>
    <pc:docChg chg="addSld delSld modSld sldOrd">
      <pc:chgData name="EROS BIGNARDI" userId="S::240696@unimore.it::dbbde6d7-e9c3-4f04-8f39-5fd47c879565" providerId="AD" clId="Web-{948B9D8D-188A-49E7-B3D0-37001DE2DF85}" dt="2021-11-02T16:39:46.431" v="129" actId="14100"/>
      <pc:docMkLst>
        <pc:docMk/>
      </pc:docMkLst>
      <pc:sldChg chg="delSp modSp ord">
        <pc:chgData name="EROS BIGNARDI" userId="S::240696@unimore.it::dbbde6d7-e9c3-4f04-8f39-5fd47c879565" providerId="AD" clId="Web-{948B9D8D-188A-49E7-B3D0-37001DE2DF85}" dt="2021-11-02T15:48:07.777" v="82"/>
        <pc:sldMkLst>
          <pc:docMk/>
          <pc:sldMk cId="1818674570" sldId="333"/>
        </pc:sldMkLst>
        <pc:spChg chg="del">
          <ac:chgData name="EROS BIGNARDI" userId="S::240696@unimore.it::dbbde6d7-e9c3-4f04-8f39-5fd47c879565" providerId="AD" clId="Web-{948B9D8D-188A-49E7-B3D0-37001DE2DF85}" dt="2021-11-02T15:34:27.882" v="52"/>
          <ac:spMkLst>
            <pc:docMk/>
            <pc:sldMk cId="1818674570" sldId="333"/>
            <ac:spMk id="3" creationId="{117571DD-2187-4F37-A5A3-9B45FFDBF90C}"/>
          </ac:spMkLst>
        </pc:spChg>
        <pc:spChg chg="mod">
          <ac:chgData name="EROS BIGNARDI" userId="S::240696@unimore.it::dbbde6d7-e9c3-4f04-8f39-5fd47c879565" providerId="AD" clId="Web-{948B9D8D-188A-49E7-B3D0-37001DE2DF85}" dt="2021-11-02T15:48:07.714" v="81" actId="20577"/>
          <ac:spMkLst>
            <pc:docMk/>
            <pc:sldMk cId="1818674570" sldId="333"/>
            <ac:spMk id="4" creationId="{89C79FD9-F40D-4165-AE93-A2BBD94A9268}"/>
          </ac:spMkLst>
        </pc:spChg>
        <pc:picChg chg="mod">
          <ac:chgData name="EROS BIGNARDI" userId="S::240696@unimore.it::dbbde6d7-e9c3-4f04-8f39-5fd47c879565" providerId="AD" clId="Web-{948B9D8D-188A-49E7-B3D0-37001DE2DF85}" dt="2021-11-02T15:34:34.944" v="54" actId="14100"/>
          <ac:picMkLst>
            <pc:docMk/>
            <pc:sldMk cId="1818674570" sldId="333"/>
            <ac:picMk id="8" creationId="{44C1143F-8F4C-48DF-9ACF-87FDD82E0B22}"/>
          </ac:picMkLst>
        </pc:picChg>
      </pc:sldChg>
      <pc:sldChg chg="del">
        <pc:chgData name="EROS BIGNARDI" userId="S::240696@unimore.it::dbbde6d7-e9c3-4f04-8f39-5fd47c879565" providerId="AD" clId="Web-{948B9D8D-188A-49E7-B3D0-37001DE2DF85}" dt="2021-11-02T15:27:39.106" v="0"/>
        <pc:sldMkLst>
          <pc:docMk/>
          <pc:sldMk cId="240230987" sldId="334"/>
        </pc:sldMkLst>
      </pc:sldChg>
      <pc:sldChg chg="modSp">
        <pc:chgData name="EROS BIGNARDI" userId="S::240696@unimore.it::dbbde6d7-e9c3-4f04-8f39-5fd47c879565" providerId="AD" clId="Web-{948B9D8D-188A-49E7-B3D0-37001DE2DF85}" dt="2021-11-02T15:28:08.357" v="3" actId="14100"/>
        <pc:sldMkLst>
          <pc:docMk/>
          <pc:sldMk cId="287133819" sldId="339"/>
        </pc:sldMkLst>
        <pc:picChg chg="mod">
          <ac:chgData name="EROS BIGNARDI" userId="S::240696@unimore.it::dbbde6d7-e9c3-4f04-8f39-5fd47c879565" providerId="AD" clId="Web-{948B9D8D-188A-49E7-B3D0-37001DE2DF85}" dt="2021-11-02T15:28:08.357" v="3" actId="14100"/>
          <ac:picMkLst>
            <pc:docMk/>
            <pc:sldMk cId="287133819" sldId="339"/>
            <ac:picMk id="3" creationId="{D8B2B861-A9FE-41A1-AFDA-7B9E84D6B091}"/>
          </ac:picMkLst>
        </pc:picChg>
      </pc:sldChg>
      <pc:sldChg chg="modSp">
        <pc:chgData name="EROS BIGNARDI" userId="S::240696@unimore.it::dbbde6d7-e9c3-4f04-8f39-5fd47c879565" providerId="AD" clId="Web-{948B9D8D-188A-49E7-B3D0-37001DE2DF85}" dt="2021-11-02T16:17:26.680" v="96" actId="20577"/>
        <pc:sldMkLst>
          <pc:docMk/>
          <pc:sldMk cId="4203618061" sldId="348"/>
        </pc:sldMkLst>
        <pc:spChg chg="mod">
          <ac:chgData name="EROS BIGNARDI" userId="S::240696@unimore.it::dbbde6d7-e9c3-4f04-8f39-5fd47c879565" providerId="AD" clId="Web-{948B9D8D-188A-49E7-B3D0-37001DE2DF85}" dt="2021-11-02T16:17:26.680" v="96" actId="20577"/>
          <ac:spMkLst>
            <pc:docMk/>
            <pc:sldMk cId="4203618061" sldId="348"/>
            <ac:spMk id="8" creationId="{52006AC2-C034-4459-894E-06F1778A41E4}"/>
          </ac:spMkLst>
        </pc:spChg>
      </pc:sldChg>
      <pc:sldChg chg="addSp delSp modSp">
        <pc:chgData name="EROS BIGNARDI" userId="S::240696@unimore.it::dbbde6d7-e9c3-4f04-8f39-5fd47c879565" providerId="AD" clId="Web-{948B9D8D-188A-49E7-B3D0-37001DE2DF85}" dt="2021-11-02T16:39:46.431" v="129" actId="14100"/>
        <pc:sldMkLst>
          <pc:docMk/>
          <pc:sldMk cId="3132086400" sldId="349"/>
        </pc:sldMkLst>
        <pc:spChg chg="add del mod ord">
          <ac:chgData name="EROS BIGNARDI" userId="S::240696@unimore.it::dbbde6d7-e9c3-4f04-8f39-5fd47c879565" providerId="AD" clId="Web-{948B9D8D-188A-49E7-B3D0-37001DE2DF85}" dt="2021-11-02T16:38:04.288" v="104"/>
          <ac:spMkLst>
            <pc:docMk/>
            <pc:sldMk cId="3132086400" sldId="349"/>
            <ac:spMk id="10" creationId="{2D7FA464-9FE0-469A-8270-424C580B0422}"/>
          </ac:spMkLst>
        </pc:spChg>
        <pc:spChg chg="add mod">
          <ac:chgData name="EROS BIGNARDI" userId="S::240696@unimore.it::dbbde6d7-e9c3-4f04-8f39-5fd47c879565" providerId="AD" clId="Web-{948B9D8D-188A-49E7-B3D0-37001DE2DF85}" dt="2021-11-02T16:38:54.867" v="116" actId="1076"/>
          <ac:spMkLst>
            <pc:docMk/>
            <pc:sldMk cId="3132086400" sldId="349"/>
            <ac:spMk id="13" creationId="{754D051F-D754-4949-9BA1-2CBC5B2E5493}"/>
          </ac:spMkLst>
        </pc:spChg>
        <pc:spChg chg="add del mod">
          <ac:chgData name="EROS BIGNARDI" userId="S::240696@unimore.it::dbbde6d7-e9c3-4f04-8f39-5fd47c879565" providerId="AD" clId="Web-{948B9D8D-188A-49E7-B3D0-37001DE2DF85}" dt="2021-11-02T16:39:14.884" v="120"/>
          <ac:spMkLst>
            <pc:docMk/>
            <pc:sldMk cId="3132086400" sldId="349"/>
            <ac:spMk id="15" creationId="{3DC6A3D6-0FDB-4B09-B991-D5ADB65074D9}"/>
          </ac:spMkLst>
        </pc:spChg>
        <pc:spChg chg="add del mod">
          <ac:chgData name="EROS BIGNARDI" userId="S::240696@unimore.it::dbbde6d7-e9c3-4f04-8f39-5fd47c879565" providerId="AD" clId="Web-{948B9D8D-188A-49E7-B3D0-37001DE2DF85}" dt="2021-11-02T16:39:24.618" v="124"/>
          <ac:spMkLst>
            <pc:docMk/>
            <pc:sldMk cId="3132086400" sldId="349"/>
            <ac:spMk id="16" creationId="{E7C57527-C5C1-428D-AA62-982FE50AF9AD}"/>
          </ac:spMkLst>
        </pc:spChg>
        <pc:spChg chg="add mod">
          <ac:chgData name="EROS BIGNARDI" userId="S::240696@unimore.it::dbbde6d7-e9c3-4f04-8f39-5fd47c879565" providerId="AD" clId="Web-{948B9D8D-188A-49E7-B3D0-37001DE2DF85}" dt="2021-11-02T16:39:46.431" v="129" actId="14100"/>
          <ac:spMkLst>
            <pc:docMk/>
            <pc:sldMk cId="3132086400" sldId="349"/>
            <ac:spMk id="17" creationId="{779FDB1F-3641-40B2-8AF4-2641FF932442}"/>
          </ac:spMkLst>
        </pc:spChg>
        <pc:picChg chg="mod">
          <ac:chgData name="EROS BIGNARDI" userId="S::240696@unimore.it::dbbde6d7-e9c3-4f04-8f39-5fd47c879565" providerId="AD" clId="Web-{948B9D8D-188A-49E7-B3D0-37001DE2DF85}" dt="2021-11-02T16:38:00.163" v="102" actId="1076"/>
          <ac:picMkLst>
            <pc:docMk/>
            <pc:sldMk cId="3132086400" sldId="349"/>
            <ac:picMk id="8" creationId="{86840D13-A041-4F16-BCB0-2C1B256BD5E8}"/>
          </ac:picMkLst>
        </pc:picChg>
        <pc:inkChg chg="add del">
          <ac:chgData name="EROS BIGNARDI" userId="S::240696@unimore.it::dbbde6d7-e9c3-4f04-8f39-5fd47c879565" providerId="AD" clId="Web-{948B9D8D-188A-49E7-B3D0-37001DE2DF85}" dt="2021-11-02T16:38:20.132" v="108"/>
          <ac:inkMkLst>
            <pc:docMk/>
            <pc:sldMk cId="3132086400" sldId="349"/>
            <ac:inkMk id="11" creationId="{AE83929C-5AA4-4409-AD69-7605AAEFF367}"/>
          </ac:inkMkLst>
        </pc:inkChg>
        <pc:inkChg chg="add del">
          <ac:chgData name="EROS BIGNARDI" userId="S::240696@unimore.it::dbbde6d7-e9c3-4f04-8f39-5fd47c879565" providerId="AD" clId="Web-{948B9D8D-188A-49E7-B3D0-37001DE2DF85}" dt="2021-11-02T16:38:18.992" v="107"/>
          <ac:inkMkLst>
            <pc:docMk/>
            <pc:sldMk cId="3132086400" sldId="349"/>
            <ac:inkMk id="12" creationId="{5069146F-1B99-48DB-8465-47C7297B5697}"/>
          </ac:inkMkLst>
        </pc:inkChg>
        <pc:inkChg chg="add del">
          <ac:chgData name="EROS BIGNARDI" userId="S::240696@unimore.it::dbbde6d7-e9c3-4f04-8f39-5fd47c879565" providerId="AD" clId="Web-{948B9D8D-188A-49E7-B3D0-37001DE2DF85}" dt="2021-11-02T16:38:28.101" v="111"/>
          <ac:inkMkLst>
            <pc:docMk/>
            <pc:sldMk cId="3132086400" sldId="349"/>
            <ac:inkMk id="14" creationId="{99FA246D-49F4-4004-81B7-CC2DD9961069}"/>
          </ac:inkMkLst>
        </pc:inkChg>
      </pc:sldChg>
      <pc:sldChg chg="addSp delSp modSp">
        <pc:chgData name="EROS BIGNARDI" userId="S::240696@unimore.it::dbbde6d7-e9c3-4f04-8f39-5fd47c879565" providerId="AD" clId="Web-{948B9D8D-188A-49E7-B3D0-37001DE2DF85}" dt="2021-11-02T15:49:32.357" v="90" actId="14100"/>
        <pc:sldMkLst>
          <pc:docMk/>
          <pc:sldMk cId="2350780118" sldId="350"/>
        </pc:sldMkLst>
        <pc:spChg chg="del">
          <ac:chgData name="EROS BIGNARDI" userId="S::240696@unimore.it::dbbde6d7-e9c3-4f04-8f39-5fd47c879565" providerId="AD" clId="Web-{948B9D8D-188A-49E7-B3D0-37001DE2DF85}" dt="2021-11-02T15:48:36.074" v="83"/>
          <ac:spMkLst>
            <pc:docMk/>
            <pc:sldMk cId="2350780118" sldId="350"/>
            <ac:spMk id="4" creationId="{89C79FD9-F40D-4165-AE93-A2BBD94A9268}"/>
          </ac:spMkLst>
        </pc:spChg>
        <pc:spChg chg="del">
          <ac:chgData name="EROS BIGNARDI" userId="S::240696@unimore.it::dbbde6d7-e9c3-4f04-8f39-5fd47c879565" providerId="AD" clId="Web-{948B9D8D-188A-49E7-B3D0-37001DE2DF85}" dt="2021-11-02T15:48:42.528" v="86"/>
          <ac:spMkLst>
            <pc:docMk/>
            <pc:sldMk cId="2350780118" sldId="350"/>
            <ac:spMk id="7" creationId="{C71B0C59-E8FA-4C37-92D5-ED9AE84F569C}"/>
          </ac:spMkLst>
        </pc:spChg>
        <pc:spChg chg="add del mod">
          <ac:chgData name="EROS BIGNARDI" userId="S::240696@unimore.it::dbbde6d7-e9c3-4f04-8f39-5fd47c879565" providerId="AD" clId="Web-{948B9D8D-188A-49E7-B3D0-37001DE2DF85}" dt="2021-11-02T15:48:44.668" v="87"/>
          <ac:spMkLst>
            <pc:docMk/>
            <pc:sldMk cId="2350780118" sldId="350"/>
            <ac:spMk id="9" creationId="{1BF64A50-9698-4B20-879E-A81AC0EB07A9}"/>
          </ac:spMkLst>
        </pc:spChg>
        <pc:picChg chg="mod">
          <ac:chgData name="EROS BIGNARDI" userId="S::240696@unimore.it::dbbde6d7-e9c3-4f04-8f39-5fd47c879565" providerId="AD" clId="Web-{948B9D8D-188A-49E7-B3D0-37001DE2DF85}" dt="2021-11-02T15:49:32.357" v="90" actId="14100"/>
          <ac:picMkLst>
            <pc:docMk/>
            <pc:sldMk cId="2350780118" sldId="350"/>
            <ac:picMk id="8" creationId="{E74BBE40-E550-4BED-B6B4-A2D00454C896}"/>
          </ac:picMkLst>
        </pc:picChg>
      </pc:sldChg>
      <pc:sldChg chg="new del">
        <pc:chgData name="EROS BIGNARDI" userId="S::240696@unimore.it::dbbde6d7-e9c3-4f04-8f39-5fd47c879565" providerId="AD" clId="Web-{948B9D8D-188A-49E7-B3D0-37001DE2DF85}" dt="2021-11-02T16:07:54.681" v="92"/>
        <pc:sldMkLst>
          <pc:docMk/>
          <pc:sldMk cId="531026071" sldId="351"/>
        </pc:sldMkLst>
      </pc:sldChg>
    </pc:docChg>
  </pc:docChgLst>
  <pc:docChgLst>
    <pc:chgData name="RICCARDO AGAZZOTTI" userId="S::244836@unimore.it::9261bcd0-e441-44c3-8cae-cd382c35b8ac" providerId="AD" clId="Web-{93B7561C-9D84-4A85-9127-C2632D1ABB88}"/>
    <pc:docChg chg="delSld modSld">
      <pc:chgData name="RICCARDO AGAZZOTTI" userId="S::244836@unimore.it::9261bcd0-e441-44c3-8cae-cd382c35b8ac" providerId="AD" clId="Web-{93B7561C-9D84-4A85-9127-C2632D1ABB88}" dt="2021-11-02T20:49:09.801" v="247" actId="20577"/>
      <pc:docMkLst>
        <pc:docMk/>
      </pc:docMkLst>
      <pc:sldChg chg="addSp delSp modSp">
        <pc:chgData name="RICCARDO AGAZZOTTI" userId="S::244836@unimore.it::9261bcd0-e441-44c3-8cae-cd382c35b8ac" providerId="AD" clId="Web-{93B7561C-9D84-4A85-9127-C2632D1ABB88}" dt="2021-11-02T20:47:45.751" v="244" actId="20577"/>
        <pc:sldMkLst>
          <pc:docMk/>
          <pc:sldMk cId="2054818601" sldId="331"/>
        </pc:sldMkLst>
        <pc:spChg chg="mod">
          <ac:chgData name="RICCARDO AGAZZOTTI" userId="S::244836@unimore.it::9261bcd0-e441-44c3-8cae-cd382c35b8ac" providerId="AD" clId="Web-{93B7561C-9D84-4A85-9127-C2632D1ABB88}" dt="2021-11-02T20:33:13.540" v="11" actId="20577"/>
          <ac:spMkLst>
            <pc:docMk/>
            <pc:sldMk cId="2054818601" sldId="331"/>
            <ac:spMk id="2" creationId="{E8179C01-4433-468D-839E-87617866DBDB}"/>
          </ac:spMkLst>
        </pc:spChg>
        <pc:spChg chg="mod">
          <ac:chgData name="RICCARDO AGAZZOTTI" userId="S::244836@unimore.it::9261bcd0-e441-44c3-8cae-cd382c35b8ac" providerId="AD" clId="Web-{93B7561C-9D84-4A85-9127-C2632D1ABB88}" dt="2021-11-02T20:47:45.751" v="244" actId="20577"/>
          <ac:spMkLst>
            <pc:docMk/>
            <pc:sldMk cId="2054818601" sldId="331"/>
            <ac:spMk id="3" creationId="{39D7909D-38C2-4823-809B-37D9F0F432E3}"/>
          </ac:spMkLst>
        </pc:spChg>
        <pc:spChg chg="add del mod">
          <ac:chgData name="RICCARDO AGAZZOTTI" userId="S::244836@unimore.it::9261bcd0-e441-44c3-8cae-cd382c35b8ac" providerId="AD" clId="Web-{93B7561C-9D84-4A85-9127-C2632D1ABB88}" dt="2021-11-02T20:33:23.696" v="14"/>
          <ac:spMkLst>
            <pc:docMk/>
            <pc:sldMk cId="2054818601" sldId="331"/>
            <ac:spMk id="10" creationId="{0A31A4AE-3C4E-4384-89C0-9F74ACEADE18}"/>
          </ac:spMkLst>
        </pc:spChg>
        <pc:picChg chg="del">
          <ac:chgData name="RICCARDO AGAZZOTTI" userId="S::244836@unimore.it::9261bcd0-e441-44c3-8cae-cd382c35b8ac" providerId="AD" clId="Web-{93B7561C-9D84-4A85-9127-C2632D1ABB88}" dt="2021-11-02T20:22:36.397" v="2"/>
          <ac:picMkLst>
            <pc:docMk/>
            <pc:sldMk cId="2054818601" sldId="331"/>
            <ac:picMk id="4" creationId="{D8C8E9FD-079C-4520-87E5-CA9D0CDD9056}"/>
          </ac:picMkLst>
        </pc:picChg>
        <pc:picChg chg="add mod">
          <ac:chgData name="RICCARDO AGAZZOTTI" userId="S::244836@unimore.it::9261bcd0-e441-44c3-8cae-cd382c35b8ac" providerId="AD" clId="Web-{93B7561C-9D84-4A85-9127-C2632D1ABB88}" dt="2021-11-02T20:23:07.429" v="6" actId="14100"/>
          <ac:picMkLst>
            <pc:docMk/>
            <pc:sldMk cId="2054818601" sldId="331"/>
            <ac:picMk id="7" creationId="{67C2596F-5621-4AC9-956E-6A8D14B5AE44}"/>
          </ac:picMkLst>
        </pc:picChg>
        <pc:picChg chg="mod modCrop">
          <ac:chgData name="RICCARDO AGAZZOTTI" userId="S::244836@unimore.it::9261bcd0-e441-44c3-8cae-cd382c35b8ac" providerId="AD" clId="Web-{93B7561C-9D84-4A85-9127-C2632D1ABB88}" dt="2021-11-02T20:44:43.778" v="243" actId="14100"/>
          <ac:picMkLst>
            <pc:docMk/>
            <pc:sldMk cId="2054818601" sldId="331"/>
            <ac:picMk id="9" creationId="{C400A0C2-F492-4277-9B3C-A129095F61B6}"/>
          </ac:picMkLst>
        </pc:picChg>
      </pc:sldChg>
      <pc:sldChg chg="modSp">
        <pc:chgData name="RICCARDO AGAZZOTTI" userId="S::244836@unimore.it::9261bcd0-e441-44c3-8cae-cd382c35b8ac" providerId="AD" clId="Web-{93B7561C-9D84-4A85-9127-C2632D1ABB88}" dt="2021-11-02T20:49:09.801" v="247" actId="20577"/>
        <pc:sldMkLst>
          <pc:docMk/>
          <pc:sldMk cId="3666391041" sldId="335"/>
        </pc:sldMkLst>
        <pc:spChg chg="mod">
          <ac:chgData name="RICCARDO AGAZZOTTI" userId="S::244836@unimore.it::9261bcd0-e441-44c3-8cae-cd382c35b8ac" providerId="AD" clId="Web-{93B7561C-9D84-4A85-9127-C2632D1ABB88}" dt="2021-11-02T20:49:09.801" v="247" actId="20577"/>
          <ac:spMkLst>
            <pc:docMk/>
            <pc:sldMk cId="3666391041" sldId="335"/>
            <ac:spMk id="10" creationId="{40594219-F766-4DA6-8816-CA0D13144E10}"/>
          </ac:spMkLst>
        </pc:spChg>
      </pc:sldChg>
      <pc:sldChg chg="del">
        <pc:chgData name="RICCARDO AGAZZOTTI" userId="S::244836@unimore.it::9261bcd0-e441-44c3-8cae-cd382c35b8ac" providerId="AD" clId="Web-{93B7561C-9D84-4A85-9127-C2632D1ABB88}" dt="2021-11-02T20:40:29.942" v="241"/>
        <pc:sldMkLst>
          <pc:docMk/>
          <pc:sldMk cId="4205349593" sldId="337"/>
        </pc:sldMkLst>
      </pc:sldChg>
    </pc:docChg>
  </pc:docChgLst>
  <pc:docChgLst>
    <pc:chgData name="EROS BIGNARDI" userId="S::240696@unimore.it::dbbde6d7-e9c3-4f04-8f39-5fd47c879565" providerId="AD" clId="Web-{C7979D34-421A-4DC0-982D-559E3ABDD755}"/>
    <pc:docChg chg="addSld delSld modSld sldOrd">
      <pc:chgData name="EROS BIGNARDI" userId="S::240696@unimore.it::dbbde6d7-e9c3-4f04-8f39-5fd47c879565" providerId="AD" clId="Web-{C7979D34-421A-4DC0-982D-559E3ABDD755}" dt="2021-11-02T10:53:46.083" v="623" actId="20577"/>
      <pc:docMkLst>
        <pc:docMk/>
      </pc:docMkLst>
      <pc:sldChg chg="addSp modSp">
        <pc:chgData name="EROS BIGNARDI" userId="S::240696@unimore.it::dbbde6d7-e9c3-4f04-8f39-5fd47c879565" providerId="AD" clId="Web-{C7979D34-421A-4DC0-982D-559E3ABDD755}" dt="2021-11-02T10:44:38.992" v="495" actId="20577"/>
        <pc:sldMkLst>
          <pc:docMk/>
          <pc:sldMk cId="2054818601" sldId="331"/>
        </pc:sldMkLst>
        <pc:spChg chg="add mod">
          <ac:chgData name="EROS BIGNARDI" userId="S::240696@unimore.it::dbbde6d7-e9c3-4f04-8f39-5fd47c879565" providerId="AD" clId="Web-{C7979D34-421A-4DC0-982D-559E3ABDD755}" dt="2021-11-02T10:44:38.992" v="495" actId="20577"/>
          <ac:spMkLst>
            <pc:docMk/>
            <pc:sldMk cId="2054818601" sldId="331"/>
            <ac:spMk id="3" creationId="{39D7909D-38C2-4823-809B-37D9F0F432E3}"/>
          </ac:spMkLst>
        </pc:spChg>
        <pc:picChg chg="mod">
          <ac:chgData name="EROS BIGNARDI" userId="S::240696@unimore.it::dbbde6d7-e9c3-4f04-8f39-5fd47c879565" providerId="AD" clId="Web-{C7979D34-421A-4DC0-982D-559E3ABDD755}" dt="2021-11-02T09:37:23.345" v="186" actId="1076"/>
          <ac:picMkLst>
            <pc:docMk/>
            <pc:sldMk cId="2054818601" sldId="331"/>
            <ac:picMk id="4" creationId="{D8C8E9FD-079C-4520-87E5-CA9D0CDD9056}"/>
          </ac:picMkLst>
        </pc:picChg>
        <pc:picChg chg="mod">
          <ac:chgData name="EROS BIGNARDI" userId="S::240696@unimore.it::dbbde6d7-e9c3-4f04-8f39-5fd47c879565" providerId="AD" clId="Web-{C7979D34-421A-4DC0-982D-559E3ABDD755}" dt="2021-11-02T09:37:23.423" v="187" actId="1076"/>
          <ac:picMkLst>
            <pc:docMk/>
            <pc:sldMk cId="2054818601" sldId="331"/>
            <ac:picMk id="9" creationId="{C400A0C2-F492-4277-9B3C-A129095F61B6}"/>
          </ac:picMkLst>
        </pc:picChg>
      </pc:sldChg>
      <pc:sldChg chg="addSp modSp">
        <pc:chgData name="EROS BIGNARDI" userId="S::240696@unimore.it::dbbde6d7-e9c3-4f04-8f39-5fd47c879565" providerId="AD" clId="Web-{C7979D34-421A-4DC0-982D-559E3ABDD755}" dt="2021-11-02T09:38:44.878" v="240" actId="20577"/>
        <pc:sldMkLst>
          <pc:docMk/>
          <pc:sldMk cId="1818674570" sldId="333"/>
        </pc:sldMkLst>
        <pc:spChg chg="add mod">
          <ac:chgData name="EROS BIGNARDI" userId="S::240696@unimore.it::dbbde6d7-e9c3-4f04-8f39-5fd47c879565" providerId="AD" clId="Web-{C7979D34-421A-4DC0-982D-559E3ABDD755}" dt="2021-11-02T09:38:44.878" v="240" actId="20577"/>
          <ac:spMkLst>
            <pc:docMk/>
            <pc:sldMk cId="1818674570" sldId="333"/>
            <ac:spMk id="4" creationId="{89C79FD9-F40D-4165-AE93-A2BBD94A9268}"/>
          </ac:spMkLst>
        </pc:spChg>
      </pc:sldChg>
      <pc:sldChg chg="addSp modSp">
        <pc:chgData name="EROS BIGNARDI" userId="S::240696@unimore.it::dbbde6d7-e9c3-4f04-8f39-5fd47c879565" providerId="AD" clId="Web-{C7979D34-421A-4DC0-982D-559E3ABDD755}" dt="2021-11-02T10:39:53.814" v="432" actId="20577"/>
        <pc:sldMkLst>
          <pc:docMk/>
          <pc:sldMk cId="3666391041" sldId="335"/>
        </pc:sldMkLst>
        <pc:spChg chg="mod">
          <ac:chgData name="EROS BIGNARDI" userId="S::240696@unimore.it::dbbde6d7-e9c3-4f04-8f39-5fd47c879565" providerId="AD" clId="Web-{C7979D34-421A-4DC0-982D-559E3ABDD755}" dt="2021-11-02T10:39:50.267" v="424" actId="20577"/>
          <ac:spMkLst>
            <pc:docMk/>
            <pc:sldMk cId="3666391041" sldId="335"/>
            <ac:spMk id="2" creationId="{E8179C01-4433-468D-839E-87617866DBDB}"/>
          </ac:spMkLst>
        </pc:spChg>
        <pc:spChg chg="mod">
          <ac:chgData name="EROS BIGNARDI" userId="S::240696@unimore.it::dbbde6d7-e9c3-4f04-8f39-5fd47c879565" providerId="AD" clId="Web-{C7979D34-421A-4DC0-982D-559E3ABDD755}" dt="2021-11-02T10:39:53.814" v="432" actId="20577"/>
          <ac:spMkLst>
            <pc:docMk/>
            <pc:sldMk cId="3666391041" sldId="335"/>
            <ac:spMk id="10" creationId="{40594219-F766-4DA6-8816-CA0D13144E10}"/>
          </ac:spMkLst>
        </pc:spChg>
        <pc:picChg chg="add mod">
          <ac:chgData name="EROS BIGNARDI" userId="S::240696@unimore.it::dbbde6d7-e9c3-4f04-8f39-5fd47c879565" providerId="AD" clId="Web-{C7979D34-421A-4DC0-982D-559E3ABDD755}" dt="2021-11-02T10:39:20.813" v="398" actId="1076"/>
          <ac:picMkLst>
            <pc:docMk/>
            <pc:sldMk cId="3666391041" sldId="335"/>
            <ac:picMk id="3" creationId="{37B3D29C-744A-46FF-BCB4-EBA95A3F02C8}"/>
          </ac:picMkLst>
        </pc:picChg>
        <pc:picChg chg="mod">
          <ac:chgData name="EROS BIGNARDI" userId="S::240696@unimore.it::dbbde6d7-e9c3-4f04-8f39-5fd47c879565" providerId="AD" clId="Web-{C7979D34-421A-4DC0-982D-559E3ABDD755}" dt="2021-11-02T10:38:19.077" v="383" actId="1076"/>
          <ac:picMkLst>
            <pc:docMk/>
            <pc:sldMk cId="3666391041" sldId="335"/>
            <ac:picMk id="4" creationId="{409889DB-3AE8-4490-9127-21096F0C47ED}"/>
          </ac:picMkLst>
        </pc:picChg>
        <pc:picChg chg="add mod ord">
          <ac:chgData name="EROS BIGNARDI" userId="S::240696@unimore.it::dbbde6d7-e9c3-4f04-8f39-5fd47c879565" providerId="AD" clId="Web-{C7979D34-421A-4DC0-982D-559E3ABDD755}" dt="2021-11-02T10:39:09.156" v="395"/>
          <ac:picMkLst>
            <pc:docMk/>
            <pc:sldMk cId="3666391041" sldId="335"/>
            <ac:picMk id="7" creationId="{89117626-B0C9-4C8B-A8F2-D89B2B88A1EB}"/>
          </ac:picMkLst>
        </pc:picChg>
        <pc:picChg chg="mod">
          <ac:chgData name="EROS BIGNARDI" userId="S::240696@unimore.it::dbbde6d7-e9c3-4f04-8f39-5fd47c879565" providerId="AD" clId="Web-{C7979D34-421A-4DC0-982D-559E3ABDD755}" dt="2021-11-02T10:38:48.859" v="389" actId="1076"/>
          <ac:picMkLst>
            <pc:docMk/>
            <pc:sldMk cId="3666391041" sldId="335"/>
            <ac:picMk id="9" creationId="{C40F5801-3CA2-44C3-B041-627B83960D90}"/>
          </ac:picMkLst>
        </pc:picChg>
      </pc:sldChg>
      <pc:sldChg chg="addSp delSp modSp ord">
        <pc:chgData name="EROS BIGNARDI" userId="S::240696@unimore.it::dbbde6d7-e9c3-4f04-8f39-5fd47c879565" providerId="AD" clId="Web-{C7979D34-421A-4DC0-982D-559E3ABDD755}" dt="2021-11-02T10:44:14.695" v="477" actId="20577"/>
        <pc:sldMkLst>
          <pc:docMk/>
          <pc:sldMk cId="4205349593" sldId="337"/>
        </pc:sldMkLst>
        <pc:spChg chg="mod">
          <ac:chgData name="EROS BIGNARDI" userId="S::240696@unimore.it::dbbde6d7-e9c3-4f04-8f39-5fd47c879565" providerId="AD" clId="Web-{C7979D34-421A-4DC0-982D-559E3ABDD755}" dt="2021-11-02T10:40:07.361" v="433" actId="20577"/>
          <ac:spMkLst>
            <pc:docMk/>
            <pc:sldMk cId="4205349593" sldId="337"/>
            <ac:spMk id="2" creationId="{E8179C01-4433-468D-839E-87617866DBDB}"/>
          </ac:spMkLst>
        </pc:spChg>
        <pc:spChg chg="add mod">
          <ac:chgData name="EROS BIGNARDI" userId="S::240696@unimore.it::dbbde6d7-e9c3-4f04-8f39-5fd47c879565" providerId="AD" clId="Web-{C7979D34-421A-4DC0-982D-559E3ABDD755}" dt="2021-11-02T10:44:14.695" v="477" actId="20577"/>
          <ac:spMkLst>
            <pc:docMk/>
            <pc:sldMk cId="4205349593" sldId="337"/>
            <ac:spMk id="3" creationId="{B6F3E85C-E0CE-4309-8179-0031CA8970DD}"/>
          </ac:spMkLst>
        </pc:spChg>
        <pc:spChg chg="del">
          <ac:chgData name="EROS BIGNARDI" userId="S::240696@unimore.it::dbbde6d7-e9c3-4f04-8f39-5fd47c879565" providerId="AD" clId="Web-{C7979D34-421A-4DC0-982D-559E3ABDD755}" dt="2021-11-02T10:40:09.486" v="434"/>
          <ac:spMkLst>
            <pc:docMk/>
            <pc:sldMk cId="4205349593" sldId="337"/>
            <ac:spMk id="10" creationId="{40594219-F766-4DA6-8816-CA0D13144E10}"/>
          </ac:spMkLst>
        </pc:spChg>
        <pc:picChg chg="del">
          <ac:chgData name="EROS BIGNARDI" userId="S::240696@unimore.it::dbbde6d7-e9c3-4f04-8f39-5fd47c879565" providerId="AD" clId="Web-{C7979D34-421A-4DC0-982D-559E3ABDD755}" dt="2021-11-02T10:37:53.483" v="374"/>
          <ac:picMkLst>
            <pc:docMk/>
            <pc:sldMk cId="4205349593" sldId="337"/>
            <ac:picMk id="7" creationId="{615CAD84-6ADB-4E7F-845C-98A077841444}"/>
          </ac:picMkLst>
        </pc:picChg>
        <pc:picChg chg="del">
          <ac:chgData name="EROS BIGNARDI" userId="S::240696@unimore.it::dbbde6d7-e9c3-4f04-8f39-5fd47c879565" providerId="AD" clId="Web-{C7979D34-421A-4DC0-982D-559E3ABDD755}" dt="2021-11-02T10:37:53.483" v="373"/>
          <ac:picMkLst>
            <pc:docMk/>
            <pc:sldMk cId="4205349593" sldId="337"/>
            <ac:picMk id="11" creationId="{289C7A1C-4A20-4A70-9F83-9FD2D613BACA}"/>
          </ac:picMkLst>
        </pc:picChg>
      </pc:sldChg>
      <pc:sldChg chg="modSp">
        <pc:chgData name="EROS BIGNARDI" userId="S::240696@unimore.it::dbbde6d7-e9c3-4f04-8f39-5fd47c879565" providerId="AD" clId="Web-{C7979D34-421A-4DC0-982D-559E3ABDD755}" dt="2021-11-02T10:53:22.630" v="615" actId="20577"/>
        <pc:sldMkLst>
          <pc:docMk/>
          <pc:sldMk cId="840247290" sldId="342"/>
        </pc:sldMkLst>
        <pc:spChg chg="mod">
          <ac:chgData name="EROS BIGNARDI" userId="S::240696@unimore.it::dbbde6d7-e9c3-4f04-8f39-5fd47c879565" providerId="AD" clId="Web-{C7979D34-421A-4DC0-982D-559E3ABDD755}" dt="2021-11-02T10:53:22.630" v="615" actId="20577"/>
          <ac:spMkLst>
            <pc:docMk/>
            <pc:sldMk cId="840247290" sldId="342"/>
            <ac:spMk id="16" creationId="{852F3D75-AEA7-4E9A-9C12-846E79BC4246}"/>
          </ac:spMkLst>
        </pc:spChg>
      </pc:sldChg>
      <pc:sldChg chg="modSp">
        <pc:chgData name="EROS BIGNARDI" userId="S::240696@unimore.it::dbbde6d7-e9c3-4f04-8f39-5fd47c879565" providerId="AD" clId="Web-{C7979D34-421A-4DC0-982D-559E3ABDD755}" dt="2021-11-02T09:29:34.083" v="59" actId="20577"/>
        <pc:sldMkLst>
          <pc:docMk/>
          <pc:sldMk cId="1967811448" sldId="343"/>
        </pc:sldMkLst>
        <pc:spChg chg="mod">
          <ac:chgData name="EROS BIGNARDI" userId="S::240696@unimore.it::dbbde6d7-e9c3-4f04-8f39-5fd47c879565" providerId="AD" clId="Web-{C7979D34-421A-4DC0-982D-559E3ABDD755}" dt="2021-11-02T09:29:34.083" v="59" actId="20577"/>
          <ac:spMkLst>
            <pc:docMk/>
            <pc:sldMk cId="1967811448" sldId="343"/>
            <ac:spMk id="6" creationId="{49336B18-2F04-4783-935C-BE62E0ABAA04}"/>
          </ac:spMkLst>
        </pc:spChg>
      </pc:sldChg>
      <pc:sldChg chg="modSp new del">
        <pc:chgData name="EROS BIGNARDI" userId="S::240696@unimore.it::dbbde6d7-e9c3-4f04-8f39-5fd47c879565" providerId="AD" clId="Web-{C7979D34-421A-4DC0-982D-559E3ABDD755}" dt="2021-11-02T10:46:59.277" v="569"/>
        <pc:sldMkLst>
          <pc:docMk/>
          <pc:sldMk cId="999609676" sldId="346"/>
        </pc:sldMkLst>
        <pc:spChg chg="mod">
          <ac:chgData name="EROS BIGNARDI" userId="S::240696@unimore.it::dbbde6d7-e9c3-4f04-8f39-5fd47c879565" providerId="AD" clId="Web-{C7979D34-421A-4DC0-982D-559E3ABDD755}" dt="2021-11-02T10:45:37.712" v="505" actId="20577"/>
          <ac:spMkLst>
            <pc:docMk/>
            <pc:sldMk cId="999609676" sldId="346"/>
            <ac:spMk id="2" creationId="{9F23C9CB-27BB-41EA-B392-4EF8D21EECE3}"/>
          </ac:spMkLst>
        </pc:spChg>
        <pc:spChg chg="mod">
          <ac:chgData name="EROS BIGNARDI" userId="S::240696@unimore.it::dbbde6d7-e9c3-4f04-8f39-5fd47c879565" providerId="AD" clId="Web-{C7979D34-421A-4DC0-982D-559E3ABDD755}" dt="2021-11-02T10:46:14.432" v="554" actId="20577"/>
          <ac:spMkLst>
            <pc:docMk/>
            <pc:sldMk cId="999609676" sldId="346"/>
            <ac:spMk id="3" creationId="{B5485DB9-F495-4AD8-B94F-45DA61639485}"/>
          </ac:spMkLst>
        </pc:spChg>
      </pc:sldChg>
      <pc:sldChg chg="addSp delSp modSp add replId">
        <pc:chgData name="EROS BIGNARDI" userId="S::240696@unimore.it::dbbde6d7-e9c3-4f04-8f39-5fd47c879565" providerId="AD" clId="Web-{C7979D34-421A-4DC0-982D-559E3ABDD755}" dt="2021-11-02T10:53:46.083" v="623" actId="20577"/>
        <pc:sldMkLst>
          <pc:docMk/>
          <pc:sldMk cId="1046100475" sldId="347"/>
        </pc:sldMkLst>
        <pc:spChg chg="mod">
          <ac:chgData name="EROS BIGNARDI" userId="S::240696@unimore.it::dbbde6d7-e9c3-4f04-8f39-5fd47c879565" providerId="AD" clId="Web-{C7979D34-421A-4DC0-982D-559E3ABDD755}" dt="2021-11-02T10:46:36.823" v="559" actId="20577"/>
          <ac:spMkLst>
            <pc:docMk/>
            <pc:sldMk cId="1046100475" sldId="347"/>
            <ac:spMk id="2" creationId="{E8179C01-4433-468D-839E-87617866DBDB}"/>
          </ac:spMkLst>
        </pc:spChg>
        <pc:spChg chg="mod">
          <ac:chgData name="EROS BIGNARDI" userId="S::240696@unimore.it::dbbde6d7-e9c3-4f04-8f39-5fd47c879565" providerId="AD" clId="Web-{C7979D34-421A-4DC0-982D-559E3ABDD755}" dt="2021-11-02T10:53:46.083" v="623" actId="20577"/>
          <ac:spMkLst>
            <pc:docMk/>
            <pc:sldMk cId="1046100475" sldId="347"/>
            <ac:spMk id="10" creationId="{40594219-F766-4DA6-8816-CA0D13144E10}"/>
          </ac:spMkLst>
        </pc:spChg>
        <pc:spChg chg="add del mod">
          <ac:chgData name="EROS BIGNARDI" userId="S::240696@unimore.it::dbbde6d7-e9c3-4f04-8f39-5fd47c879565" providerId="AD" clId="Web-{C7979D34-421A-4DC0-982D-559E3ABDD755}" dt="2021-11-02T10:46:51.558" v="566"/>
          <ac:spMkLst>
            <pc:docMk/>
            <pc:sldMk cId="1046100475" sldId="347"/>
            <ac:spMk id="11" creationId="{E5272981-F4EA-4CF6-9181-403B26F74D70}"/>
          </ac:spMkLst>
        </pc:spChg>
        <pc:picChg chg="del">
          <ac:chgData name="EROS BIGNARDI" userId="S::240696@unimore.it::dbbde6d7-e9c3-4f04-8f39-5fd47c879565" providerId="AD" clId="Web-{C7979D34-421A-4DC0-982D-559E3ABDD755}" dt="2021-11-02T10:46:48.151" v="563"/>
          <ac:picMkLst>
            <pc:docMk/>
            <pc:sldMk cId="1046100475" sldId="347"/>
            <ac:picMk id="3" creationId="{37B3D29C-744A-46FF-BCB4-EBA95A3F02C8}"/>
          </ac:picMkLst>
        </pc:picChg>
        <pc:picChg chg="del">
          <ac:chgData name="EROS BIGNARDI" userId="S::240696@unimore.it::dbbde6d7-e9c3-4f04-8f39-5fd47c879565" providerId="AD" clId="Web-{C7979D34-421A-4DC0-982D-559E3ABDD755}" dt="2021-11-02T10:46:48.667" v="564"/>
          <ac:picMkLst>
            <pc:docMk/>
            <pc:sldMk cId="1046100475" sldId="347"/>
            <ac:picMk id="4" creationId="{409889DB-3AE8-4490-9127-21096F0C47ED}"/>
          </ac:picMkLst>
        </pc:picChg>
        <pc:picChg chg="del">
          <ac:chgData name="EROS BIGNARDI" userId="S::240696@unimore.it::dbbde6d7-e9c3-4f04-8f39-5fd47c879565" providerId="AD" clId="Web-{C7979D34-421A-4DC0-982D-559E3ABDD755}" dt="2021-11-02T10:46:47.792" v="562"/>
          <ac:picMkLst>
            <pc:docMk/>
            <pc:sldMk cId="1046100475" sldId="347"/>
            <ac:picMk id="7" creationId="{89117626-B0C9-4C8B-A8F2-D89B2B88A1EB}"/>
          </ac:picMkLst>
        </pc:picChg>
        <pc:picChg chg="del">
          <ac:chgData name="EROS BIGNARDI" userId="S::240696@unimore.it::dbbde6d7-e9c3-4f04-8f39-5fd47c879565" providerId="AD" clId="Web-{C7979D34-421A-4DC0-982D-559E3ABDD755}" dt="2021-11-02T10:46:50.058" v="565"/>
          <ac:picMkLst>
            <pc:docMk/>
            <pc:sldMk cId="1046100475" sldId="347"/>
            <ac:picMk id="9" creationId="{C40F5801-3CA2-44C3-B041-627B83960D90}"/>
          </ac:picMkLst>
        </pc:picChg>
      </pc:sldChg>
      <pc:sldChg chg="modSp add del replId">
        <pc:chgData name="EROS BIGNARDI" userId="S::240696@unimore.it::dbbde6d7-e9c3-4f04-8f39-5fd47c879565" providerId="AD" clId="Web-{C7979D34-421A-4DC0-982D-559E3ABDD755}" dt="2021-11-02T10:52:35.113" v="613"/>
        <pc:sldMkLst>
          <pc:docMk/>
          <pc:sldMk cId="357377197" sldId="348"/>
        </pc:sldMkLst>
        <pc:spChg chg="mod">
          <ac:chgData name="EROS BIGNARDI" userId="S::240696@unimore.it::dbbde6d7-e9c3-4f04-8f39-5fd47c879565" providerId="AD" clId="Web-{C7979D34-421A-4DC0-982D-559E3ABDD755}" dt="2021-11-02T10:47:21.027" v="595" actId="20577"/>
          <ac:spMkLst>
            <pc:docMk/>
            <pc:sldMk cId="357377197" sldId="348"/>
            <ac:spMk id="2" creationId="{E8179C01-4433-468D-839E-87617866DBDB}"/>
          </ac:spMkLst>
        </pc:spChg>
        <pc:spChg chg="mod">
          <ac:chgData name="EROS BIGNARDI" userId="S::240696@unimore.it::dbbde6d7-e9c3-4f04-8f39-5fd47c879565" providerId="AD" clId="Web-{C7979D34-421A-4DC0-982D-559E3ABDD755}" dt="2021-11-02T10:51:14.580" v="612" actId="20577"/>
          <ac:spMkLst>
            <pc:docMk/>
            <pc:sldMk cId="357377197" sldId="348"/>
            <ac:spMk id="10" creationId="{40594219-F766-4DA6-8816-CA0D13144E10}"/>
          </ac:spMkLst>
        </pc:spChg>
      </pc:sldChg>
      <pc:sldChg chg="modSp new del">
        <pc:chgData name="EROS BIGNARDI" userId="S::240696@unimore.it::dbbde6d7-e9c3-4f04-8f39-5fd47c879565" providerId="AD" clId="Web-{C7979D34-421A-4DC0-982D-559E3ABDD755}" dt="2021-11-02T10:47:13.965" v="583"/>
        <pc:sldMkLst>
          <pc:docMk/>
          <pc:sldMk cId="2444340193" sldId="348"/>
        </pc:sldMkLst>
        <pc:spChg chg="mod">
          <ac:chgData name="EROS BIGNARDI" userId="S::240696@unimore.it::dbbde6d7-e9c3-4f04-8f39-5fd47c879565" providerId="AD" clId="Web-{C7979D34-421A-4DC0-982D-559E3ABDD755}" dt="2021-11-02T10:47:11.246" v="582" actId="20577"/>
          <ac:spMkLst>
            <pc:docMk/>
            <pc:sldMk cId="2444340193" sldId="348"/>
            <ac:spMk id="2" creationId="{81C988D9-244C-403E-934F-05FE53B385CA}"/>
          </ac:spMkLst>
        </pc:spChg>
      </pc:sldChg>
    </pc:docChg>
  </pc:docChgLst>
  <pc:docChgLst>
    <pc:chgData name="RICCARDO AGAZZOTTI" userId="S::244836@unimore.it::9261bcd0-e441-44c3-8cae-cd382c35b8ac" providerId="AD" clId="Web-{72543A10-5ABE-43CC-A2A0-67A6038705ED}"/>
    <pc:docChg chg="modSld">
      <pc:chgData name="RICCARDO AGAZZOTTI" userId="S::244836@unimore.it::9261bcd0-e441-44c3-8cae-cd382c35b8ac" providerId="AD" clId="Web-{72543A10-5ABE-43CC-A2A0-67A6038705ED}" dt="2021-11-03T07:25:02.947" v="56" actId="20577"/>
      <pc:docMkLst>
        <pc:docMk/>
      </pc:docMkLst>
      <pc:sldChg chg="modSp">
        <pc:chgData name="RICCARDO AGAZZOTTI" userId="S::244836@unimore.it::9261bcd0-e441-44c3-8cae-cd382c35b8ac" providerId="AD" clId="Web-{72543A10-5ABE-43CC-A2A0-67A6038705ED}" dt="2021-11-03T07:25:02.947" v="56" actId="20577"/>
        <pc:sldMkLst>
          <pc:docMk/>
          <pc:sldMk cId="2054818601" sldId="331"/>
        </pc:sldMkLst>
        <pc:spChg chg="mod">
          <ac:chgData name="RICCARDO AGAZZOTTI" userId="S::244836@unimore.it::9261bcd0-e441-44c3-8cae-cd382c35b8ac" providerId="AD" clId="Web-{72543A10-5ABE-43CC-A2A0-67A6038705ED}" dt="2021-11-03T07:25:02.947" v="56" actId="20577"/>
          <ac:spMkLst>
            <pc:docMk/>
            <pc:sldMk cId="2054818601" sldId="331"/>
            <ac:spMk id="3" creationId="{39D7909D-38C2-4823-809B-37D9F0F432E3}"/>
          </ac:spMkLst>
        </pc:spChg>
      </pc:sldChg>
    </pc:docChg>
  </pc:docChgLst>
  <pc:docChgLst>
    <pc:chgData name="EROS BIGNARDI" userId="S::240696@unimore.it::dbbde6d7-e9c3-4f04-8f39-5fd47c879565" providerId="AD" clId="Web-{76642065-36F5-4237-860C-6849217BEABF}"/>
    <pc:docChg chg="addSld delSld">
      <pc:chgData name="EROS BIGNARDI" userId="S::240696@unimore.it::dbbde6d7-e9c3-4f04-8f39-5fd47c879565" providerId="AD" clId="Web-{76642065-36F5-4237-860C-6849217BEABF}" dt="2021-11-02T14:14:21.049" v="1"/>
      <pc:docMkLst>
        <pc:docMk/>
      </pc:docMkLst>
      <pc:sldChg chg="new del">
        <pc:chgData name="EROS BIGNARDI" userId="S::240696@unimore.it::dbbde6d7-e9c3-4f04-8f39-5fd47c879565" providerId="AD" clId="Web-{76642065-36F5-4237-860C-6849217BEABF}" dt="2021-11-02T14:14:21.049" v="1"/>
        <pc:sldMkLst>
          <pc:docMk/>
          <pc:sldMk cId="3107294868" sldId="351"/>
        </pc:sldMkLst>
      </pc:sldChg>
    </pc:docChg>
  </pc:docChgLst>
  <pc:docChgLst>
    <pc:chgData name="EROS BIGNARDI" userId="S::240696@unimore.it::dbbde6d7-e9c3-4f04-8f39-5fd47c879565" providerId="AD" clId="Web-{BB95F66E-D3F8-4626-A236-91357B92FC4E}"/>
    <pc:docChg chg="addSld delSld modSld sldOrd">
      <pc:chgData name="EROS BIGNARDI" userId="S::240696@unimore.it::dbbde6d7-e9c3-4f04-8f39-5fd47c879565" providerId="AD" clId="Web-{BB95F66E-D3F8-4626-A236-91357B92FC4E}" dt="2021-11-02T11:22:28.735" v="663" actId="20577"/>
      <pc:docMkLst>
        <pc:docMk/>
      </pc:docMkLst>
      <pc:sldChg chg="modSp ord">
        <pc:chgData name="EROS BIGNARDI" userId="S::240696@unimore.it::dbbde6d7-e9c3-4f04-8f39-5fd47c879565" providerId="AD" clId="Web-{BB95F66E-D3F8-4626-A236-91357B92FC4E}" dt="2021-11-02T11:13:29.786" v="446" actId="20577"/>
        <pc:sldMkLst>
          <pc:docMk/>
          <pc:sldMk cId="1818674570" sldId="333"/>
        </pc:sldMkLst>
        <pc:spChg chg="mod">
          <ac:chgData name="EROS BIGNARDI" userId="S::240696@unimore.it::dbbde6d7-e9c3-4f04-8f39-5fd47c879565" providerId="AD" clId="Web-{BB95F66E-D3F8-4626-A236-91357B92FC4E}" dt="2021-11-02T11:13:29.786" v="446" actId="20577"/>
          <ac:spMkLst>
            <pc:docMk/>
            <pc:sldMk cId="1818674570" sldId="333"/>
            <ac:spMk id="4" creationId="{89C79FD9-F40D-4165-AE93-A2BBD94A9268}"/>
          </ac:spMkLst>
        </pc:spChg>
      </pc:sldChg>
      <pc:sldChg chg="ord">
        <pc:chgData name="EROS BIGNARDI" userId="S::240696@unimore.it::dbbde6d7-e9c3-4f04-8f39-5fd47c879565" providerId="AD" clId="Web-{BB95F66E-D3F8-4626-A236-91357B92FC4E}" dt="2021-11-02T10:55:10.432" v="0"/>
        <pc:sldMkLst>
          <pc:docMk/>
          <pc:sldMk cId="998444014" sldId="338"/>
        </pc:sldMkLst>
      </pc:sldChg>
      <pc:sldChg chg="new del">
        <pc:chgData name="EROS BIGNARDI" userId="S::240696@unimore.it::dbbde6d7-e9c3-4f04-8f39-5fd47c879565" providerId="AD" clId="Web-{BB95F66E-D3F8-4626-A236-91357B92FC4E}" dt="2021-11-02T11:06:51.511" v="377"/>
        <pc:sldMkLst>
          <pc:docMk/>
          <pc:sldMk cId="2755235186" sldId="348"/>
        </pc:sldMkLst>
      </pc:sldChg>
      <pc:sldChg chg="addSp delSp modSp add replId">
        <pc:chgData name="EROS BIGNARDI" userId="S::240696@unimore.it::dbbde6d7-e9c3-4f04-8f39-5fd47c879565" providerId="AD" clId="Web-{BB95F66E-D3F8-4626-A236-91357B92FC4E}" dt="2021-11-02T11:22:28.735" v="663" actId="20577"/>
        <pc:sldMkLst>
          <pc:docMk/>
          <pc:sldMk cId="4203618061" sldId="348"/>
        </pc:sldMkLst>
        <pc:spChg chg="mod">
          <ac:chgData name="EROS BIGNARDI" userId="S::240696@unimore.it::dbbde6d7-e9c3-4f04-8f39-5fd47c879565" providerId="AD" clId="Web-{BB95F66E-D3F8-4626-A236-91357B92FC4E}" dt="2021-11-02T11:07:24.840" v="413" actId="20577"/>
          <ac:spMkLst>
            <pc:docMk/>
            <pc:sldMk cId="4203618061" sldId="348"/>
            <ac:spMk id="2" creationId="{E8179C01-4433-468D-839E-87617866DBDB}"/>
          </ac:spMkLst>
        </pc:spChg>
        <pc:spChg chg="del">
          <ac:chgData name="EROS BIGNARDI" userId="S::240696@unimore.it::dbbde6d7-e9c3-4f04-8f39-5fd47c879565" providerId="AD" clId="Web-{BB95F66E-D3F8-4626-A236-91357B92FC4E}" dt="2021-11-02T11:07:10.761" v="380"/>
          <ac:spMkLst>
            <pc:docMk/>
            <pc:sldMk cId="4203618061" sldId="348"/>
            <ac:spMk id="3" creationId="{117571DD-2187-4F37-A5A3-9B45FFDBF90C}"/>
          </ac:spMkLst>
        </pc:spChg>
        <pc:spChg chg="mod">
          <ac:chgData name="EROS BIGNARDI" userId="S::240696@unimore.it::dbbde6d7-e9c3-4f04-8f39-5fd47c879565" providerId="AD" clId="Web-{BB95F66E-D3F8-4626-A236-91357B92FC4E}" dt="2021-11-02T11:07:31.074" v="415" actId="20577"/>
          <ac:spMkLst>
            <pc:docMk/>
            <pc:sldMk cId="4203618061" sldId="348"/>
            <ac:spMk id="4" creationId="{89C79FD9-F40D-4165-AE93-A2BBD94A9268}"/>
          </ac:spMkLst>
        </pc:spChg>
        <pc:spChg chg="add mod">
          <ac:chgData name="EROS BIGNARDI" userId="S::240696@unimore.it::dbbde6d7-e9c3-4f04-8f39-5fd47c879565" providerId="AD" clId="Web-{BB95F66E-D3F8-4626-A236-91357B92FC4E}" dt="2021-11-02T11:22:28.735" v="663" actId="20577"/>
          <ac:spMkLst>
            <pc:docMk/>
            <pc:sldMk cId="4203618061" sldId="348"/>
            <ac:spMk id="8" creationId="{52006AC2-C034-4459-894E-06F1778A41E4}"/>
          </ac:spMkLst>
        </pc:spChg>
        <pc:picChg chg="add del mod">
          <ac:chgData name="EROS BIGNARDI" userId="S::240696@unimore.it::dbbde6d7-e9c3-4f04-8f39-5fd47c879565" providerId="AD" clId="Web-{BB95F66E-D3F8-4626-A236-91357B92FC4E}" dt="2021-11-02T11:16:00.492" v="456"/>
          <ac:picMkLst>
            <pc:docMk/>
            <pc:sldMk cId="4203618061" sldId="348"/>
            <ac:picMk id="9" creationId="{6976D9E8-2D22-41AB-BC49-81F1F916B0A6}"/>
          </ac:picMkLst>
        </pc:picChg>
        <pc:picChg chg="add mod">
          <ac:chgData name="EROS BIGNARDI" userId="S::240696@unimore.it::dbbde6d7-e9c3-4f04-8f39-5fd47c879565" providerId="AD" clId="Web-{BB95F66E-D3F8-4626-A236-91357B92FC4E}" dt="2021-11-02T11:16:18.789" v="466" actId="1076"/>
          <ac:picMkLst>
            <pc:docMk/>
            <pc:sldMk cId="4203618061" sldId="348"/>
            <ac:picMk id="10" creationId="{F4F09A9A-F871-4AF3-8F3E-C1DE17E2A759}"/>
          </ac:picMkLst>
        </pc:picChg>
      </pc:sldChg>
      <pc:sldChg chg="delSp modSp add replId">
        <pc:chgData name="EROS BIGNARDI" userId="S::240696@unimore.it::dbbde6d7-e9c3-4f04-8f39-5fd47c879565" providerId="AD" clId="Web-{BB95F66E-D3F8-4626-A236-91357B92FC4E}" dt="2021-11-02T11:07:52.122" v="441" actId="20577"/>
        <pc:sldMkLst>
          <pc:docMk/>
          <pc:sldMk cId="3132086400" sldId="349"/>
        </pc:sldMkLst>
        <pc:spChg chg="mod">
          <ac:chgData name="EROS BIGNARDI" userId="S::240696@unimore.it::dbbde6d7-e9c3-4f04-8f39-5fd47c879565" providerId="AD" clId="Web-{BB95F66E-D3F8-4626-A236-91357B92FC4E}" dt="2021-11-02T11:07:52.122" v="441" actId="20577"/>
          <ac:spMkLst>
            <pc:docMk/>
            <pc:sldMk cId="3132086400" sldId="349"/>
            <ac:spMk id="2" creationId="{E8179C01-4433-468D-839E-87617866DBDB}"/>
          </ac:spMkLst>
        </pc:spChg>
        <pc:spChg chg="del">
          <ac:chgData name="EROS BIGNARDI" userId="S::240696@unimore.it::dbbde6d7-e9c3-4f04-8f39-5fd47c879565" providerId="AD" clId="Web-{BB95F66E-D3F8-4626-A236-91357B92FC4E}" dt="2021-11-02T11:07:39.418" v="418"/>
          <ac:spMkLst>
            <pc:docMk/>
            <pc:sldMk cId="3132086400" sldId="349"/>
            <ac:spMk id="3" creationId="{117571DD-2187-4F37-A5A3-9B45FFDBF90C}"/>
          </ac:spMkLst>
        </pc:spChg>
        <pc:spChg chg="mod">
          <ac:chgData name="EROS BIGNARDI" userId="S::240696@unimore.it::dbbde6d7-e9c3-4f04-8f39-5fd47c879565" providerId="AD" clId="Web-{BB95F66E-D3F8-4626-A236-91357B92FC4E}" dt="2021-11-02T11:07:36.965" v="417" actId="20577"/>
          <ac:spMkLst>
            <pc:docMk/>
            <pc:sldMk cId="3132086400" sldId="349"/>
            <ac:spMk id="4" creationId="{89C79FD9-F40D-4165-AE93-A2BBD94A9268}"/>
          </ac:spMkLst>
        </pc:spChg>
      </pc:sldChg>
    </pc:docChg>
  </pc:docChgLst>
  <pc:docChgLst>
    <pc:chgData name="FEDERICO COCCHI" userId="S::289842@unimore.it::d14ccba4-38bb-4157-867b-645ea179c6f7" providerId="AD" clId="Web-{98E6210A-13B8-4622-A6FF-D0FC5B540C65}"/>
    <pc:docChg chg="modSld">
      <pc:chgData name="FEDERICO COCCHI" userId="S::289842@unimore.it::d14ccba4-38bb-4157-867b-645ea179c6f7" providerId="AD" clId="Web-{98E6210A-13B8-4622-A6FF-D0FC5B540C65}" dt="2021-10-30T11:36:57.266" v="377" actId="1076"/>
      <pc:docMkLst>
        <pc:docMk/>
      </pc:docMkLst>
      <pc:sldChg chg="modSp">
        <pc:chgData name="FEDERICO COCCHI" userId="S::289842@unimore.it::d14ccba4-38bb-4157-867b-645ea179c6f7" providerId="AD" clId="Web-{98E6210A-13B8-4622-A6FF-D0FC5B540C65}" dt="2021-10-30T11:21:45.854" v="6" actId="20577"/>
        <pc:sldMkLst>
          <pc:docMk/>
          <pc:sldMk cId="2329630640" sldId="328"/>
        </pc:sldMkLst>
        <pc:spChg chg="mod">
          <ac:chgData name="FEDERICO COCCHI" userId="S::289842@unimore.it::d14ccba4-38bb-4157-867b-645ea179c6f7" providerId="AD" clId="Web-{98E6210A-13B8-4622-A6FF-D0FC5B540C65}" dt="2021-10-30T11:21:45.854" v="6" actId="20577"/>
          <ac:spMkLst>
            <pc:docMk/>
            <pc:sldMk cId="2329630640" sldId="328"/>
            <ac:spMk id="3" creationId="{E59B956D-E340-44A8-8556-B252B0D43B29}"/>
          </ac:spMkLst>
        </pc:spChg>
      </pc:sldChg>
      <pc:sldChg chg="addSp modSp">
        <pc:chgData name="FEDERICO COCCHI" userId="S::289842@unimore.it::d14ccba4-38bb-4157-867b-645ea179c6f7" providerId="AD" clId="Web-{98E6210A-13B8-4622-A6FF-D0FC5B540C65}" dt="2021-10-30T11:33:44.293" v="304" actId="1076"/>
        <pc:sldMkLst>
          <pc:docMk/>
          <pc:sldMk cId="1272227318" sldId="332"/>
        </pc:sldMkLst>
        <pc:spChg chg="add mod">
          <ac:chgData name="FEDERICO COCCHI" userId="S::289842@unimore.it::d14ccba4-38bb-4157-867b-645ea179c6f7" providerId="AD" clId="Web-{98E6210A-13B8-4622-A6FF-D0FC5B540C65}" dt="2021-10-30T11:33:44.293" v="304" actId="1076"/>
          <ac:spMkLst>
            <pc:docMk/>
            <pc:sldMk cId="1272227318" sldId="332"/>
            <ac:spMk id="3" creationId="{EA5427A9-8BDA-416D-BD63-BE523C21542B}"/>
          </ac:spMkLst>
        </pc:spChg>
      </pc:sldChg>
      <pc:sldChg chg="addSp modSp">
        <pc:chgData name="FEDERICO COCCHI" userId="S::289842@unimore.it::d14ccba4-38bb-4157-867b-645ea179c6f7" providerId="AD" clId="Web-{98E6210A-13B8-4622-A6FF-D0FC5B540C65}" dt="2021-10-30T11:36:57.266" v="377" actId="1076"/>
        <pc:sldMkLst>
          <pc:docMk/>
          <pc:sldMk cId="1818674570" sldId="333"/>
        </pc:sldMkLst>
        <pc:spChg chg="add mod">
          <ac:chgData name="FEDERICO COCCHI" userId="S::289842@unimore.it::d14ccba4-38bb-4157-867b-645ea179c6f7" providerId="AD" clId="Web-{98E6210A-13B8-4622-A6FF-D0FC5B540C65}" dt="2021-10-30T11:36:57.266" v="377" actId="1076"/>
          <ac:spMkLst>
            <pc:docMk/>
            <pc:sldMk cId="1818674570" sldId="333"/>
            <ac:spMk id="3" creationId="{117571DD-2187-4F37-A5A3-9B45FFDBF90C}"/>
          </ac:spMkLst>
        </pc:spChg>
      </pc:sldChg>
      <pc:sldChg chg="addSp modSp">
        <pc:chgData name="FEDERICO COCCHI" userId="S::289842@unimore.it::d14ccba4-38bb-4157-867b-645ea179c6f7" providerId="AD" clId="Web-{98E6210A-13B8-4622-A6FF-D0FC5B540C65}" dt="2021-10-30T11:31:53.634" v="232" actId="1076"/>
        <pc:sldMkLst>
          <pc:docMk/>
          <pc:sldMk cId="998444014" sldId="338"/>
        </pc:sldMkLst>
        <pc:spChg chg="add mod">
          <ac:chgData name="FEDERICO COCCHI" userId="S::289842@unimore.it::d14ccba4-38bb-4157-867b-645ea179c6f7" providerId="AD" clId="Web-{98E6210A-13B8-4622-A6FF-D0FC5B540C65}" dt="2021-10-30T11:24:49.968" v="43" actId="1076"/>
          <ac:spMkLst>
            <pc:docMk/>
            <pc:sldMk cId="998444014" sldId="338"/>
            <ac:spMk id="4" creationId="{DE8D431B-D39D-42F0-A62C-07290EC789D7}"/>
          </ac:spMkLst>
        </pc:spChg>
        <pc:spChg chg="add mod">
          <ac:chgData name="FEDERICO COCCHI" userId="S::289842@unimore.it::d14ccba4-38bb-4157-867b-645ea179c6f7" providerId="AD" clId="Web-{98E6210A-13B8-4622-A6FF-D0FC5B540C65}" dt="2021-10-30T11:31:53.634" v="232" actId="1076"/>
          <ac:spMkLst>
            <pc:docMk/>
            <pc:sldMk cId="998444014" sldId="338"/>
            <ac:spMk id="7" creationId="{45D2BA14-5AC9-4E2D-8458-3E86F731A8C4}"/>
          </ac:spMkLst>
        </pc:spChg>
      </pc:sldChg>
      <pc:sldChg chg="addSp modSp">
        <pc:chgData name="FEDERICO COCCHI" userId="S::289842@unimore.it::d14ccba4-38bb-4157-867b-645ea179c6f7" providerId="AD" clId="Web-{98E6210A-13B8-4622-A6FF-D0FC5B540C65}" dt="2021-10-30T11:34:48.685" v="325" actId="1076"/>
        <pc:sldMkLst>
          <pc:docMk/>
          <pc:sldMk cId="840247290" sldId="342"/>
        </pc:sldMkLst>
        <pc:spChg chg="add mod">
          <ac:chgData name="FEDERICO COCCHI" userId="S::289842@unimore.it::d14ccba4-38bb-4157-867b-645ea179c6f7" providerId="AD" clId="Web-{98E6210A-13B8-4622-A6FF-D0FC5B540C65}" dt="2021-10-30T11:27:35.471" v="125" actId="20577"/>
          <ac:spMkLst>
            <pc:docMk/>
            <pc:sldMk cId="840247290" sldId="342"/>
            <ac:spMk id="7" creationId="{0F978569-06D2-4C56-8A74-5011924B8F93}"/>
          </ac:spMkLst>
        </pc:spChg>
        <pc:spChg chg="add mod">
          <ac:chgData name="FEDERICO COCCHI" userId="S::289842@unimore.it::d14ccba4-38bb-4157-867b-645ea179c6f7" providerId="AD" clId="Web-{98E6210A-13B8-4622-A6FF-D0FC5B540C65}" dt="2021-10-30T11:34:48.685" v="325" actId="1076"/>
          <ac:spMkLst>
            <pc:docMk/>
            <pc:sldMk cId="840247290" sldId="342"/>
            <ac:spMk id="8" creationId="{5F4D7AE2-04F1-42DE-9A36-B699EC482015}"/>
          </ac:spMkLst>
        </pc:spChg>
      </pc:sldChg>
    </pc:docChg>
  </pc:docChgLst>
  <pc:docChgLst>
    <pc:chgData name="FEDERICO COCCHI" userId="S::289842@unimore.it::d14ccba4-38bb-4157-867b-645ea179c6f7" providerId="AD" clId="Web-{4118DF65-71BD-4F5E-A87B-89B210591FF7}"/>
    <pc:docChg chg="addSld modSld sldOrd">
      <pc:chgData name="FEDERICO COCCHI" userId="S::289842@unimore.it::d14ccba4-38bb-4157-867b-645ea179c6f7" providerId="AD" clId="Web-{4118DF65-71BD-4F5E-A87B-89B210591FF7}" dt="2021-10-30T10:05:19.406" v="26" actId="20577"/>
      <pc:docMkLst>
        <pc:docMk/>
      </pc:docMkLst>
      <pc:sldChg chg="modSp">
        <pc:chgData name="FEDERICO COCCHI" userId="S::289842@unimore.it::d14ccba4-38bb-4157-867b-645ea179c6f7" providerId="AD" clId="Web-{4118DF65-71BD-4F5E-A87B-89B210591FF7}" dt="2021-10-30T10:04:56.921" v="17" actId="20577"/>
        <pc:sldMkLst>
          <pc:docMk/>
          <pc:sldMk cId="986326480" sldId="327"/>
        </pc:sldMkLst>
        <pc:spChg chg="mod">
          <ac:chgData name="FEDERICO COCCHI" userId="S::289842@unimore.it::d14ccba4-38bb-4157-867b-645ea179c6f7" providerId="AD" clId="Web-{4118DF65-71BD-4F5E-A87B-89B210591FF7}" dt="2021-10-30T10:04:44.483" v="16" actId="20577"/>
          <ac:spMkLst>
            <pc:docMk/>
            <pc:sldMk cId="986326480" sldId="327"/>
            <ac:spMk id="3" creationId="{048EA4BD-8464-49B2-8B55-ABA7A4D2D98E}"/>
          </ac:spMkLst>
        </pc:spChg>
        <pc:spChg chg="mod">
          <ac:chgData name="FEDERICO COCCHI" userId="S::289842@unimore.it::d14ccba4-38bb-4157-867b-645ea179c6f7" providerId="AD" clId="Web-{4118DF65-71BD-4F5E-A87B-89B210591FF7}" dt="2021-10-30T10:04:56.921" v="17" actId="20577"/>
          <ac:spMkLst>
            <pc:docMk/>
            <pc:sldMk cId="986326480" sldId="327"/>
            <ac:spMk id="4" creationId="{975BEF43-EE5F-4682-9922-C03B74655378}"/>
          </ac:spMkLst>
        </pc:spChg>
      </pc:sldChg>
      <pc:sldChg chg="modSp">
        <pc:chgData name="FEDERICO COCCHI" userId="S::289842@unimore.it::d14ccba4-38bb-4157-867b-645ea179c6f7" providerId="AD" clId="Web-{4118DF65-71BD-4F5E-A87B-89B210591FF7}" dt="2021-10-30T10:05:19.406" v="26" actId="20577"/>
        <pc:sldMkLst>
          <pc:docMk/>
          <pc:sldMk cId="2329630640" sldId="328"/>
        </pc:sldMkLst>
        <pc:spChg chg="mod">
          <ac:chgData name="FEDERICO COCCHI" userId="S::289842@unimore.it::d14ccba4-38bb-4157-867b-645ea179c6f7" providerId="AD" clId="Web-{4118DF65-71BD-4F5E-A87B-89B210591FF7}" dt="2021-10-30T10:05:19.406" v="26" actId="20577"/>
          <ac:spMkLst>
            <pc:docMk/>
            <pc:sldMk cId="2329630640" sldId="328"/>
            <ac:spMk id="2" creationId="{8CEFDA84-82A9-45F8-B9FE-2EFBB149E56B}"/>
          </ac:spMkLst>
        </pc:spChg>
      </pc:sldChg>
      <pc:sldChg chg="mod modShow">
        <pc:chgData name="FEDERICO COCCHI" userId="S::289842@unimore.it::d14ccba4-38bb-4157-867b-645ea179c6f7" providerId="AD" clId="Web-{4118DF65-71BD-4F5E-A87B-89B210591FF7}" dt="2021-10-30T10:04:21.513" v="10"/>
        <pc:sldMkLst>
          <pc:docMk/>
          <pc:sldMk cId="1809089724" sldId="340"/>
        </pc:sldMkLst>
      </pc:sldChg>
      <pc:sldChg chg="addSp delSp modSp add mod ord replId modShow">
        <pc:chgData name="FEDERICO COCCHI" userId="S::289842@unimore.it::d14ccba4-38bb-4157-867b-645ea179c6f7" providerId="AD" clId="Web-{4118DF65-71BD-4F5E-A87B-89B210591FF7}" dt="2021-10-30T10:04:18.748" v="9"/>
        <pc:sldMkLst>
          <pc:docMk/>
          <pc:sldMk cId="840247290" sldId="342"/>
        </pc:sldMkLst>
        <pc:picChg chg="add mod">
          <ac:chgData name="FEDERICO COCCHI" userId="S::289842@unimore.it::d14ccba4-38bb-4157-867b-645ea179c6f7" providerId="AD" clId="Web-{4118DF65-71BD-4F5E-A87B-89B210591FF7}" dt="2021-10-30T10:03:59.653" v="6" actId="1076"/>
          <ac:picMkLst>
            <pc:docMk/>
            <pc:sldMk cId="840247290" sldId="342"/>
            <ac:picMk id="3" creationId="{8A699889-B841-4269-A9EF-D0AF47BFF892}"/>
          </ac:picMkLst>
        </pc:picChg>
        <pc:picChg chg="del">
          <ac:chgData name="FEDERICO COCCHI" userId="S::289842@unimore.it::d14ccba4-38bb-4157-867b-645ea179c6f7" providerId="AD" clId="Web-{4118DF65-71BD-4F5E-A87B-89B210591FF7}" dt="2021-10-30T10:03:32.028" v="2"/>
          <ac:picMkLst>
            <pc:docMk/>
            <pc:sldMk cId="840247290" sldId="342"/>
            <ac:picMk id="10" creationId="{C6296328-1EF8-46A1-A607-23B43357088D}"/>
          </ac:picMkLst>
        </pc:picChg>
      </pc:sldChg>
    </pc:docChg>
  </pc:docChgLst>
  <pc:docChgLst>
    <pc:chgData name="RICCARDO AGAZZOTTI" userId="S::244836@unimore.it::9261bcd0-e441-44c3-8cae-cd382c35b8ac" providerId="AD" clId="Web-{E9B3F708-BDDB-4A40-9A5E-430C24EA2DE7}"/>
    <pc:docChg chg="modSld">
      <pc:chgData name="RICCARDO AGAZZOTTI" userId="S::244836@unimore.it::9261bcd0-e441-44c3-8cae-cd382c35b8ac" providerId="AD" clId="Web-{E9B3F708-BDDB-4A40-9A5E-430C24EA2DE7}" dt="2021-11-02T14:43:16.363" v="1" actId="14100"/>
      <pc:docMkLst>
        <pc:docMk/>
      </pc:docMkLst>
      <pc:sldChg chg="modSp">
        <pc:chgData name="RICCARDO AGAZZOTTI" userId="S::244836@unimore.it::9261bcd0-e441-44c3-8cae-cd382c35b8ac" providerId="AD" clId="Web-{E9B3F708-BDDB-4A40-9A5E-430C24EA2DE7}" dt="2021-11-02T14:43:16.363" v="1" actId="14100"/>
        <pc:sldMkLst>
          <pc:docMk/>
          <pc:sldMk cId="2054818601" sldId="331"/>
        </pc:sldMkLst>
        <pc:picChg chg="mod">
          <ac:chgData name="RICCARDO AGAZZOTTI" userId="S::244836@unimore.it::9261bcd0-e441-44c3-8cae-cd382c35b8ac" providerId="AD" clId="Web-{E9B3F708-BDDB-4A40-9A5E-430C24EA2DE7}" dt="2021-11-02T14:43:16.363" v="1" actId="14100"/>
          <ac:picMkLst>
            <pc:docMk/>
            <pc:sldMk cId="2054818601" sldId="331"/>
            <ac:picMk id="9" creationId="{C400A0C2-F492-4277-9B3C-A129095F61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50EB1-3E50-498F-B2E7-F5B2C9E23B36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E730-4CED-4987-9289-421A3AC93F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6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Presento l’articolo dal titolo 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CB50B-FD87-4AA7-B39E-38A3B65349F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41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67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5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17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Ho scelto di presentare questo paper per la sua </a:t>
            </a:r>
            <a:r>
              <a:rPr lang="it-IT" u="sng"/>
              <a:t>multidisciplinarietà</a:t>
            </a:r>
            <a:r>
              <a:rPr lang="it-IT"/>
              <a:t> </a:t>
            </a:r>
            <a:r>
              <a:rPr lang="it-IT" b="1"/>
              <a:t>nel</a:t>
            </a:r>
            <a:r>
              <a:rPr lang="it-IT"/>
              <a:t> </a:t>
            </a:r>
            <a:r>
              <a:rPr lang="it-IT" b="1"/>
              <a:t>legare</a:t>
            </a:r>
            <a:r>
              <a:rPr lang="it-IT"/>
              <a:t> due aspetti che mi interessano quali neuroscienze/funzionamento del cervello e ML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CB50B-FD87-4AA7-B39E-38A3B65349F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Nelle prossime slide tratteremo: l’approccio utilizzato, i risultati e le conclusioni ottenute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CB50B-FD87-4AA7-B39E-38A3B65349F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96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Contesto: discorsivo</a:t>
            </a:r>
          </a:p>
          <a:p>
            <a:r>
              <a:rPr lang="it-IT"/>
              <a:t>Dataset: immagini, per capire come è composto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63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Ultima parte della segmentazione e passaggio alla </a:t>
            </a:r>
            <a:r>
              <a:rPr lang="it-IT" err="1"/>
              <a:t>SemSeg</a:t>
            </a:r>
            <a:r>
              <a:rPr lang="it-IT"/>
              <a:t>.</a:t>
            </a:r>
          </a:p>
          <a:p>
            <a:r>
              <a:rPr lang="it-IT"/>
              <a:t>Con focus sulle metriche (</a:t>
            </a:r>
            <a:r>
              <a:rPr lang="it-IT" err="1"/>
              <a:t>IoU</a:t>
            </a:r>
            <a:r>
              <a:rPr lang="it-IT"/>
              <a:t>) e grafico delle varie performance.</a:t>
            </a:r>
          </a:p>
          <a:p>
            <a:r>
              <a:rPr lang="it-IT"/>
              <a:t>Spiegare su cosa è stato allenato, partendo da pesi </a:t>
            </a:r>
            <a:r>
              <a:rPr lang="it-IT" err="1"/>
              <a:t>pre</a:t>
            </a:r>
            <a:r>
              <a:rPr lang="it-IT"/>
              <a:t>-allenati (</a:t>
            </a:r>
            <a:r>
              <a:rPr lang="it-IT" err="1"/>
              <a:t>ImageNet</a:t>
            </a:r>
            <a:r>
              <a:rPr lang="it-IT"/>
              <a:t>) </a:t>
            </a:r>
          </a:p>
          <a:p>
            <a:r>
              <a:rPr lang="it-IT"/>
              <a:t>ed i risultati ottenuti (</a:t>
            </a:r>
            <a:r>
              <a:rPr lang="it-IT" err="1"/>
              <a:t>grayscale</a:t>
            </a:r>
            <a:r>
              <a:rPr lang="it-IT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76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Ultima parte della segmentazione e passaggio alla </a:t>
            </a:r>
            <a:r>
              <a:rPr lang="it-IT" err="1"/>
              <a:t>SemSeg</a:t>
            </a:r>
            <a:r>
              <a:rPr lang="it-IT"/>
              <a:t>.</a:t>
            </a:r>
          </a:p>
          <a:p>
            <a:r>
              <a:rPr lang="it-IT"/>
              <a:t>Con focus sulle metriche (</a:t>
            </a:r>
            <a:r>
              <a:rPr lang="it-IT" err="1"/>
              <a:t>IoU</a:t>
            </a:r>
            <a:r>
              <a:rPr lang="it-IT"/>
              <a:t>) e grafico delle varie performance.</a:t>
            </a:r>
          </a:p>
          <a:p>
            <a:r>
              <a:rPr lang="it-IT"/>
              <a:t>Spiegare su cosa è stato allenato, partendo da pesi </a:t>
            </a:r>
            <a:r>
              <a:rPr lang="it-IT" err="1"/>
              <a:t>pre</a:t>
            </a:r>
            <a:r>
              <a:rPr lang="it-IT"/>
              <a:t>-allenati (</a:t>
            </a:r>
            <a:r>
              <a:rPr lang="it-IT" err="1"/>
              <a:t>ImageNet</a:t>
            </a:r>
            <a:r>
              <a:rPr lang="it-IT"/>
              <a:t>) </a:t>
            </a:r>
          </a:p>
          <a:p>
            <a:r>
              <a:rPr lang="it-IT"/>
              <a:t>ed i risultati ottenuti (</a:t>
            </a:r>
            <a:r>
              <a:rPr lang="it-IT" err="1"/>
              <a:t>grayscale</a:t>
            </a:r>
            <a:r>
              <a:rPr lang="it-IT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01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Sistema di </a:t>
            </a:r>
            <a:r>
              <a:rPr lang="it-IT" err="1"/>
              <a:t>retrieval</a:t>
            </a:r>
            <a:r>
              <a:rPr lang="it-IT"/>
              <a:t>, non basato su metodi standard.</a:t>
            </a:r>
          </a:p>
          <a:p>
            <a:r>
              <a:rPr lang="it-IT"/>
              <a:t>Costruzione di una rete NN ed allenata sui dati.</a:t>
            </a:r>
          </a:p>
          <a:p>
            <a:r>
              <a:rPr lang="it-IT"/>
              <a:t>Creati 2 differenti AE.</a:t>
            </a:r>
          </a:p>
          <a:p>
            <a:r>
              <a:rPr lang="it-IT"/>
              <a:t>Estraendo nel </a:t>
            </a:r>
            <a:r>
              <a:rPr lang="it-IT" err="1"/>
              <a:t>latent</a:t>
            </a:r>
            <a:r>
              <a:rPr lang="it-IT"/>
              <a:t> </a:t>
            </a:r>
            <a:r>
              <a:rPr lang="it-IT" err="1"/>
              <a:t>space</a:t>
            </a:r>
            <a:r>
              <a:rPr lang="it-IT"/>
              <a:t> le features delle diverse immagini su cui calcolata la ranking list.</a:t>
            </a:r>
          </a:p>
          <a:p>
            <a:r>
              <a:rPr lang="it-IT"/>
              <a:t>(immagine che mostra anche le classi a cui appartengono i dati qualitativi)</a:t>
            </a:r>
          </a:p>
          <a:p>
            <a:r>
              <a:rPr lang="it-IT"/>
              <a:t>TAB con dati quantitativi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0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Sistema di </a:t>
            </a:r>
            <a:r>
              <a:rPr lang="it-IT" err="1"/>
              <a:t>retrieval</a:t>
            </a:r>
            <a:r>
              <a:rPr lang="it-IT"/>
              <a:t>, non basato su metodi standard.</a:t>
            </a:r>
          </a:p>
          <a:p>
            <a:r>
              <a:rPr lang="it-IT"/>
              <a:t>Costruzione di una rete NN ed allenata sui dati.</a:t>
            </a:r>
          </a:p>
          <a:p>
            <a:r>
              <a:rPr lang="it-IT"/>
              <a:t>Creati 2 differenti AE.</a:t>
            </a:r>
          </a:p>
          <a:p>
            <a:r>
              <a:rPr lang="it-IT"/>
              <a:t>Estraendo nel </a:t>
            </a:r>
            <a:r>
              <a:rPr lang="it-IT" err="1"/>
              <a:t>latent</a:t>
            </a:r>
            <a:r>
              <a:rPr lang="it-IT"/>
              <a:t> </a:t>
            </a:r>
            <a:r>
              <a:rPr lang="it-IT" err="1"/>
              <a:t>space</a:t>
            </a:r>
            <a:r>
              <a:rPr lang="it-IT"/>
              <a:t> le features delle diverse immagini su cui calcolata la ranking list.</a:t>
            </a:r>
          </a:p>
          <a:p>
            <a:r>
              <a:rPr lang="it-IT"/>
              <a:t>(immagine che mostra anche le classi a cui appartengono i dati qualitativi)</a:t>
            </a:r>
          </a:p>
          <a:p>
            <a:r>
              <a:rPr lang="it-IT"/>
              <a:t>TAB con dati quantitativi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62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Sistema di </a:t>
            </a:r>
            <a:r>
              <a:rPr lang="it-IT" err="1"/>
              <a:t>retrieval</a:t>
            </a:r>
            <a:r>
              <a:rPr lang="it-IT"/>
              <a:t>, non basato su metodi standard.</a:t>
            </a:r>
          </a:p>
          <a:p>
            <a:r>
              <a:rPr lang="it-IT"/>
              <a:t>Costruzione di una rete NN ed allenata sui dati.</a:t>
            </a:r>
          </a:p>
          <a:p>
            <a:r>
              <a:rPr lang="it-IT"/>
              <a:t>Creati 2 differenti AE.</a:t>
            </a:r>
          </a:p>
          <a:p>
            <a:r>
              <a:rPr lang="it-IT"/>
              <a:t>Estraendo nel </a:t>
            </a:r>
            <a:r>
              <a:rPr lang="it-IT" err="1"/>
              <a:t>latent</a:t>
            </a:r>
            <a:r>
              <a:rPr lang="it-IT"/>
              <a:t> </a:t>
            </a:r>
            <a:r>
              <a:rPr lang="it-IT" err="1"/>
              <a:t>space</a:t>
            </a:r>
            <a:r>
              <a:rPr lang="it-IT"/>
              <a:t> le features delle diverse immagini su cui calcolata la ranking list.</a:t>
            </a:r>
          </a:p>
          <a:p>
            <a:r>
              <a:rPr lang="it-IT"/>
              <a:t>(immagine che mostra anche le classi a cui appartengono i dati qualitativi)</a:t>
            </a:r>
          </a:p>
          <a:p>
            <a:r>
              <a:rPr lang="it-IT"/>
              <a:t>TAB con dati quantitativi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85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B42E-19BC-4987-BE59-7E4D2BF8D4E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9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B5611-63DB-4902-9D9D-70B417139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969537-7B21-4D44-99CE-AFCF1A64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3A3747-8023-4DF2-8332-3CD8F3A8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34388-67CF-4D0B-AA16-CA91AFAB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72E3AE-6B62-4C8A-B121-6114F533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8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3E488-1175-46B0-BD9B-436C6C09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116312-1870-4962-B3BE-6292D144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6162CE-02C9-4D6D-B676-2EA9568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2FE846-DD26-4117-A121-04BB45DF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24B12-5725-4C8F-B03B-1A269B8B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1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735732-8807-4798-AACD-DBECB7355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426397-401A-4E59-98C7-8E3E34DD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71802-D5F9-43A7-9387-38B7F5E8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553A0B-E728-4B13-9012-07D8135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41A68-598B-4FAA-A043-DCE53BB8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8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09D9B-5230-4A6D-A60C-078A2B55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39A59-D21C-41BE-A5C2-21AF8BC5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6E120E-2597-4DA7-B46A-D9876473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F5DA2-7BB7-4B33-AC80-30207B2C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02B6AA-E11E-4C5A-848C-7F1027D4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3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E771F-E8C3-452B-AEC7-7189A728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72B487-5DD8-42A3-9FD6-9E8C730C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3C8B33-8A2C-4FDE-A1FD-DCB73652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94A2-8D58-44D5-9180-E4AF0EC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65BFFA-38C6-4FF3-83BF-F0B12087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6F5AD-5313-4388-8E79-4001A26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6A171-6E44-4BFB-B5B3-9293C60B1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F6E6F1-EB15-46F0-B446-E1B706A7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EDFE1D-3A10-4F88-ABCC-1390EED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0855FD-35FD-4275-AB22-E8E12548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F03978-4106-41B6-AF37-E8AF3DD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64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F258B-EA5E-472F-8B4A-82D35D83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8AB005-7C60-4912-B195-1168C0D4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9CC8CF-D022-4B8F-A7A9-024AC732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615B3B-52E5-49E6-87CD-629BBFF06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44B450-E7D5-4B4B-A752-E5BA0253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8E6289-A502-43AC-BB15-8D3510E7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EB26B7-34E9-470A-A336-248F3AF5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A4AED2-E3A0-4F0F-8DC3-31A9110C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3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CA5B4-8652-40B5-95BE-E13963DD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941723-6F32-402C-AB18-BED9E30E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237328-A014-425A-AD8F-9A843A57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05A56E-C51D-42EE-8E44-2148AA72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5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86CEE4-7D42-4F3D-B37B-921C367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F8123B-A0EA-4F44-97A1-3AFDFD2D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36B848-203A-4839-973E-60C8E874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29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28BDA-0248-476F-A2D5-A56766EF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27D782-E64F-4601-84A6-DC1690C4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1510B9-CCBF-4231-8D1D-E5906664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25D0B0-0026-4940-A0DB-60FE0D8E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82B940-AE15-46B3-8B48-04F1C597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5668D9-2465-4651-810F-B541D30C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8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ED59EC-7D48-4F87-92EF-48A7E133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7E9921-5D75-4481-AEA6-9A1395444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597D14-AF5C-481A-BA93-8F2DFFBC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D875E-9FAF-4976-AFE5-AC3C65C8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C5ED07-F0B4-4AF6-B521-3B353F2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4E1FC1-DBF8-4292-BC2A-3F68A79F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8B72B-F752-45E3-B704-C7A193DC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1E700E-758B-44B3-AEFF-D4969F72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C281E4-5DBF-48D6-BBE9-2D379817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CC09-7F97-47C2-9306-FA73F52776C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5C15AF-9966-4DDA-A8D0-71A3DE5A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4151DD-673B-452D-A003-4BBF9FB17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CED0-8D06-4C70-8294-0AF7E9D6A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1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684CD43-0EC3-43E6-9AD0-08043D4DD0F6}"/>
              </a:ext>
            </a:extLst>
          </p:cNvPr>
          <p:cNvSpPr/>
          <p:nvPr/>
        </p:nvSpPr>
        <p:spPr>
          <a:xfrm>
            <a:off x="0" y="-27443"/>
            <a:ext cx="11353800" cy="1785600"/>
          </a:xfrm>
          <a:prstGeom prst="rect">
            <a:avLst/>
          </a:prstGeom>
          <a:solidFill>
            <a:srgbClr val="C33B2D"/>
          </a:solidFill>
          <a:ln>
            <a:solidFill>
              <a:srgbClr val="C33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F497C7-3DD6-46BE-89AD-3E94269E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7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it-IT" sz="3200">
                <a:solidFill>
                  <a:schemeClr val="bg1"/>
                </a:solidFill>
              </a:rPr>
              <a:t>Course of:</a:t>
            </a:r>
            <a:br>
              <a:rPr lang="it-IT"/>
            </a:br>
            <a:r>
              <a:rPr lang="it-IT" b="1">
                <a:solidFill>
                  <a:schemeClr val="bg1"/>
                </a:solidFill>
              </a:rPr>
              <a:t>Computer Vision &amp; Cognitive Systems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FBF77-E48F-45B1-95CF-90E4B356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35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Prof.ssa Rita Cucchiara</a:t>
            </a:r>
          </a:p>
          <a:p>
            <a:pPr marL="0" indent="0">
              <a:buNone/>
            </a:pPr>
            <a:r>
              <a:rPr lang="it-IT"/>
              <a:t>Prof. Lorenzo Baraldi</a:t>
            </a:r>
          </a:p>
          <a:p>
            <a:pPr marL="0" indent="0">
              <a:buNone/>
            </a:pPr>
            <a:endParaRPr lang="it-IT" sz="3200"/>
          </a:p>
          <a:p>
            <a:pPr marL="0" indent="0">
              <a:buNone/>
            </a:pPr>
            <a:r>
              <a:rPr lang="it-IT"/>
              <a:t>Presentation made by:</a:t>
            </a:r>
            <a:endParaRPr lang="it-IT">
              <a:cs typeface="Calibri"/>
            </a:endParaRPr>
          </a:p>
          <a:p>
            <a:pPr marL="0" indent="0">
              <a:buNone/>
            </a:pPr>
            <a:endParaRPr lang="it-IT" sz="800"/>
          </a:p>
          <a:p>
            <a:pPr marL="0" indent="0">
              <a:buNone/>
            </a:pPr>
            <a:r>
              <a:rPr lang="it-IT"/>
              <a:t>Riccardo </a:t>
            </a:r>
            <a:r>
              <a:rPr lang="it-IT" err="1"/>
              <a:t>Agazzotti</a:t>
            </a:r>
            <a:endParaRPr lang="it-IT"/>
          </a:p>
          <a:p>
            <a:pPr marL="0" indent="0">
              <a:buNone/>
            </a:pPr>
            <a:r>
              <a:rPr lang="it-IT"/>
              <a:t>Eros Bignardi</a:t>
            </a:r>
          </a:p>
          <a:p>
            <a:pPr marL="0" indent="0">
              <a:buNone/>
            </a:pPr>
            <a:r>
              <a:rPr lang="it-IT"/>
              <a:t>Federico Cocchi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9D8F3265-3F45-4D27-9024-243614583DA6}"/>
              </a:ext>
            </a:extLst>
          </p:cNvPr>
          <p:cNvCxnSpPr>
            <a:cxnSpLocks/>
          </p:cNvCxnSpPr>
          <p:nvPr/>
        </p:nvCxnSpPr>
        <p:spPr>
          <a:xfrm>
            <a:off x="182410" y="6453689"/>
            <a:ext cx="112334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4B844E-F6CC-4D9B-AFF6-308D4C4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1</a:t>
            </a:fld>
            <a:endParaRPr lang="it-IT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44E6805A-594B-4F57-8826-B0F65808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00" y="2102350"/>
            <a:ext cx="6725600" cy="37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</a:rPr>
              <a:t>Geometric</a:t>
            </a:r>
            <a:r>
              <a:rPr lang="it-IT">
                <a:solidFill>
                  <a:srgbClr val="C33B2D"/>
                </a:solidFill>
              </a:rPr>
              <a:t> </a:t>
            </a:r>
            <a:r>
              <a:rPr lang="it-IT" err="1">
                <a:solidFill>
                  <a:srgbClr val="C33B2D"/>
                </a:solidFill>
              </a:rPr>
              <a:t>transform</a:t>
            </a:r>
            <a:endParaRPr lang="it-IT">
              <a:solidFill>
                <a:srgbClr val="C33B2D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10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71B0C59-E8FA-4C37-92D5-ED9AE84F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79FD9-F40D-4165-AE93-A2BBD94A9268}"/>
              </a:ext>
            </a:extLst>
          </p:cNvPr>
          <p:cNvSpPr txBox="1"/>
          <p:nvPr/>
        </p:nvSpPr>
        <p:spPr>
          <a:xfrm>
            <a:off x="603955" y="1439333"/>
            <a:ext cx="514131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Organization of Dataset:</a:t>
            </a: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 err="1">
                <a:cs typeface="Calibri"/>
              </a:rPr>
              <a:t>Cloth</a:t>
            </a:r>
            <a:endParaRPr lang="it-IT" err="1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 err="1">
                <a:cs typeface="Calibri"/>
              </a:rPr>
              <a:t>Cloth</a:t>
            </a:r>
            <a:r>
              <a:rPr lang="it-IT" b="1">
                <a:cs typeface="Calibri"/>
              </a:rPr>
              <a:t> </a:t>
            </a:r>
            <a:r>
              <a:rPr lang="it-IT" b="1" err="1">
                <a:cs typeface="Calibri"/>
              </a:rPr>
              <a:t>Mask</a:t>
            </a:r>
            <a:endParaRPr lang="it-IT" err="1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Image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Image Parse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Pose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4C1143F-8F4C-48DF-9ACF-87FDD82E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012" y="1171243"/>
            <a:ext cx="5096932" cy="5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7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</a:rPr>
              <a:t>Geometric</a:t>
            </a:r>
            <a:r>
              <a:rPr lang="it-IT">
                <a:solidFill>
                  <a:srgbClr val="C33B2D"/>
                </a:solidFill>
              </a:rPr>
              <a:t> Matching Module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11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71B0C59-E8FA-4C37-92D5-ED9AE84F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79FD9-F40D-4165-AE93-A2BBD94A9268}"/>
              </a:ext>
            </a:extLst>
          </p:cNvPr>
          <p:cNvSpPr txBox="1"/>
          <p:nvPr/>
        </p:nvSpPr>
        <p:spPr>
          <a:xfrm>
            <a:off x="603955" y="1439333"/>
            <a:ext cx="1016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006AC2-C034-4459-894E-06F1778A41E4}"/>
              </a:ext>
            </a:extLst>
          </p:cNvPr>
          <p:cNvSpPr txBox="1"/>
          <p:nvPr/>
        </p:nvSpPr>
        <p:spPr>
          <a:xfrm>
            <a:off x="395111" y="2946399"/>
            <a:ext cx="705555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-</a:t>
            </a:r>
            <a:r>
              <a:rPr lang="it-IT" b="1">
                <a:cs typeface="Calibri"/>
              </a:rPr>
              <a:t> Feature </a:t>
            </a:r>
            <a:r>
              <a:rPr lang="it-IT" b="1" err="1">
                <a:cs typeface="Calibri"/>
              </a:rPr>
              <a:t>Extraction</a:t>
            </a:r>
            <a:r>
              <a:rPr lang="it-IT">
                <a:cs typeface="Calibri"/>
              </a:rPr>
              <a:t>: </a:t>
            </a:r>
            <a:r>
              <a:rPr lang="it-IT" err="1">
                <a:cs typeface="Calibri"/>
              </a:rPr>
              <a:t>extract</a:t>
            </a:r>
            <a:r>
              <a:rPr lang="it-IT">
                <a:cs typeface="Calibri"/>
              </a:rPr>
              <a:t> the points from a semantic point of </a:t>
            </a:r>
            <a:r>
              <a:rPr lang="it-IT" err="1">
                <a:cs typeface="Calibri"/>
              </a:rPr>
              <a:t>view</a:t>
            </a:r>
            <a:endParaRPr lang="it-IT" err="1">
              <a:ea typeface="+mn-lt"/>
              <a:cs typeface="+mn-lt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Feature </a:t>
            </a:r>
            <a:r>
              <a:rPr lang="it-IT" b="1" err="1">
                <a:cs typeface="Calibri"/>
              </a:rPr>
              <a:t>Correlation</a:t>
            </a:r>
            <a:r>
              <a:rPr lang="it-IT">
                <a:cs typeface="Calibri"/>
              </a:rPr>
              <a:t>: </a:t>
            </a:r>
            <a:r>
              <a:rPr lang="it-IT" err="1">
                <a:cs typeface="Calibri"/>
              </a:rPr>
              <a:t>perform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matrix</a:t>
            </a:r>
            <a:r>
              <a:rPr lang="it-IT">
                <a:cs typeface="Calibri"/>
              </a:rPr>
              <a:t>  </a:t>
            </a:r>
            <a:r>
              <a:rPr lang="it-IT" err="1">
                <a:cs typeface="Calibri"/>
              </a:rPr>
              <a:t>operation</a:t>
            </a:r>
            <a:r>
              <a:rPr lang="it-IT">
                <a:cs typeface="Calibri"/>
              </a:rPr>
              <a:t> to </a:t>
            </a:r>
            <a:r>
              <a:rPr lang="it-IT" err="1">
                <a:cs typeface="Calibri"/>
              </a:rPr>
              <a:t>obtain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correlated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version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Feature </a:t>
            </a:r>
            <a:r>
              <a:rPr lang="it-IT" b="1" err="1">
                <a:cs typeface="Calibri"/>
              </a:rPr>
              <a:t>Regression</a:t>
            </a:r>
            <a:r>
              <a:rPr lang="it-IT">
                <a:cs typeface="Calibri"/>
              </a:rPr>
              <a:t>: </a:t>
            </a:r>
            <a:r>
              <a:rPr lang="it-IT" err="1">
                <a:cs typeface="Calibri"/>
              </a:rPr>
              <a:t>aims</a:t>
            </a:r>
            <a:r>
              <a:rPr lang="it-IT">
                <a:cs typeface="Calibri"/>
              </a:rPr>
              <a:t> to </a:t>
            </a:r>
            <a:r>
              <a:rPr lang="it-IT" err="1">
                <a:cs typeface="Calibri"/>
              </a:rPr>
              <a:t>give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us</a:t>
            </a:r>
            <a:r>
              <a:rPr lang="it-IT">
                <a:cs typeface="Calibri"/>
              </a:rPr>
              <a:t> the feature </a:t>
            </a:r>
            <a:r>
              <a:rPr lang="it-IT" err="1">
                <a:cs typeface="Calibri"/>
              </a:rPr>
              <a:t>vector</a:t>
            </a:r>
            <a:r>
              <a:rPr lang="it-IT">
                <a:cs typeface="Calibri"/>
              </a:rPr>
              <a:t> for the TPS anchor point</a:t>
            </a: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- </a:t>
            </a:r>
            <a:r>
              <a:rPr lang="it-IT" b="1">
                <a:cs typeface="Calibri"/>
              </a:rPr>
              <a:t>TPS </a:t>
            </a:r>
            <a:r>
              <a:rPr lang="it-IT" b="1" err="1">
                <a:cs typeface="Calibri"/>
              </a:rPr>
              <a:t>Grid</a:t>
            </a:r>
            <a:r>
              <a:rPr lang="it-IT" b="1">
                <a:cs typeface="Calibri"/>
              </a:rPr>
              <a:t> Generator</a:t>
            </a:r>
            <a:r>
              <a:rPr lang="it-IT">
                <a:cs typeface="Calibri"/>
              </a:rPr>
              <a:t>: compute the </a:t>
            </a:r>
            <a:r>
              <a:rPr lang="it-IT" err="1">
                <a:cs typeface="Calibri"/>
              </a:rPr>
              <a:t>geometric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transformation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using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thin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plate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spline</a:t>
            </a:r>
            <a:r>
              <a:rPr lang="it-IT">
                <a:cs typeface="Calibri"/>
              </a:rPr>
              <a:t> </a:t>
            </a: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F4F09A9A-F871-4AF3-8F3E-C1DE17E2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3" y="995988"/>
            <a:ext cx="6784622" cy="1654333"/>
          </a:xfrm>
          <a:prstGeom prst="rect">
            <a:avLst/>
          </a:prstGeom>
        </p:spPr>
      </p:pic>
      <p:pic>
        <p:nvPicPr>
          <p:cNvPr id="3" name="Immagine 8">
            <a:extLst>
              <a:ext uri="{FF2B5EF4-FFF2-40B4-BE49-F238E27FC236}">
                <a16:creationId xmlns:a16="http://schemas.microsoft.com/office/drawing/2014/main" id="{81F7BA62-7FDD-494E-B2ED-A94DDB31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32" y="1957469"/>
            <a:ext cx="4137378" cy="4269505"/>
          </a:xfrm>
          <a:prstGeom prst="rect">
            <a:avLst/>
          </a:prstGeom>
        </p:spPr>
      </p:pic>
      <p:sp>
        <p:nvSpPr>
          <p:cNvPr id="9" name="Freccia circolare in giù 8">
            <a:extLst>
              <a:ext uri="{FF2B5EF4-FFF2-40B4-BE49-F238E27FC236}">
                <a16:creationId xmlns:a16="http://schemas.microsoft.com/office/drawing/2014/main" id="{89737248-107F-4656-BBBF-4EBF5CBA9AF0}"/>
              </a:ext>
            </a:extLst>
          </p:cNvPr>
          <p:cNvSpPr/>
          <p:nvPr/>
        </p:nvSpPr>
        <p:spPr>
          <a:xfrm>
            <a:off x="7920679" y="1070750"/>
            <a:ext cx="2788355" cy="8353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  <a:cs typeface="Calibri Light"/>
              </a:rPr>
              <a:t>Geometric</a:t>
            </a:r>
            <a:r>
              <a:rPr lang="it-IT">
                <a:solidFill>
                  <a:srgbClr val="C33B2D"/>
                </a:solidFill>
                <a:cs typeface="Calibri Light"/>
              </a:rPr>
              <a:t> </a:t>
            </a:r>
            <a:r>
              <a:rPr lang="it-IT" err="1">
                <a:solidFill>
                  <a:srgbClr val="C33B2D"/>
                </a:solidFill>
                <a:cs typeface="Calibri Light"/>
              </a:rPr>
              <a:t>Try</a:t>
            </a:r>
            <a:r>
              <a:rPr lang="it-IT">
                <a:solidFill>
                  <a:srgbClr val="C33B2D"/>
                </a:solidFill>
                <a:cs typeface="Calibri Light"/>
              </a:rPr>
              <a:t> On Module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12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71B0C59-E8FA-4C37-92D5-ED9AE84F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79FD9-F40D-4165-AE93-A2BBD94A9268}"/>
              </a:ext>
            </a:extLst>
          </p:cNvPr>
          <p:cNvSpPr txBox="1"/>
          <p:nvPr/>
        </p:nvSpPr>
        <p:spPr>
          <a:xfrm>
            <a:off x="445911" y="1444977"/>
            <a:ext cx="108994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This</a:t>
            </a:r>
            <a:r>
              <a:rPr lang="it-IT">
                <a:cs typeface="Calibri"/>
              </a:rPr>
              <a:t> part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used</a:t>
            </a:r>
            <a:r>
              <a:rPr lang="it-IT">
                <a:cs typeface="Calibri"/>
              </a:rPr>
              <a:t> to </a:t>
            </a:r>
            <a:r>
              <a:rPr lang="it-IT" err="1">
                <a:cs typeface="Calibri"/>
              </a:rPr>
              <a:t>fit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warped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cloth</a:t>
            </a:r>
            <a:r>
              <a:rPr lang="it-IT">
                <a:cs typeface="Calibri"/>
              </a:rPr>
              <a:t> on the </a:t>
            </a:r>
            <a:r>
              <a:rPr lang="it-IT" err="1">
                <a:cs typeface="Calibri"/>
              </a:rPr>
              <a:t>person</a:t>
            </a:r>
            <a:r>
              <a:rPr lang="it-IT">
                <a:cs typeface="Calibri"/>
              </a:rPr>
              <a:t> images </a:t>
            </a:r>
            <a:r>
              <a:rPr lang="it-IT" err="1">
                <a:cs typeface="Calibri"/>
              </a:rPr>
              <a:t>as</a:t>
            </a:r>
            <a:r>
              <a:rPr lang="it-IT">
                <a:cs typeface="Calibri"/>
              </a:rPr>
              <a:t> input and </a:t>
            </a:r>
            <a:r>
              <a:rPr lang="it-IT" err="1">
                <a:cs typeface="Calibri"/>
              </a:rPr>
              <a:t>syntheses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final</a:t>
            </a:r>
            <a:r>
              <a:rPr lang="it-IT">
                <a:cs typeface="Calibri"/>
              </a:rPr>
              <a:t> image. </a:t>
            </a:r>
            <a:endParaRPr lang="it-IT"/>
          </a:p>
          <a:p>
            <a:endParaRPr lang="it-IT"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main</a:t>
            </a:r>
            <a:r>
              <a:rPr lang="it-IT">
                <a:ea typeface="+mn-lt"/>
                <a:cs typeface="+mn-lt"/>
              </a:rPr>
              <a:t> goal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find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away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obtain</a:t>
            </a:r>
            <a:r>
              <a:rPr lang="it-IT">
                <a:ea typeface="+mn-lt"/>
                <a:cs typeface="+mn-lt"/>
              </a:rPr>
              <a:t> a good image </a:t>
            </a:r>
            <a:r>
              <a:rPr lang="it-IT" err="1">
                <a:ea typeface="+mn-lt"/>
                <a:cs typeface="+mn-lt"/>
              </a:rPr>
              <a:t>which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blurred</a:t>
            </a:r>
            <a:r>
              <a:rPr lang="it-IT">
                <a:ea typeface="+mn-lt"/>
                <a:cs typeface="+mn-lt"/>
              </a:rPr>
              <a:t> and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affected</a:t>
            </a:r>
            <a:r>
              <a:rPr lang="it-IT">
                <a:ea typeface="+mn-lt"/>
                <a:cs typeface="+mn-lt"/>
              </a:rPr>
              <a:t> by </a:t>
            </a:r>
            <a:r>
              <a:rPr lang="it-IT" err="1">
                <a:ea typeface="+mn-lt"/>
                <a:cs typeface="+mn-lt"/>
              </a:rPr>
              <a:t>occlusion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problems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pic>
        <p:nvPicPr>
          <p:cNvPr id="3" name="Immagine 7" descr="Immagine che contiene testo, diverso&#10;&#10;Descrizione generata automaticamente">
            <a:extLst>
              <a:ext uri="{FF2B5EF4-FFF2-40B4-BE49-F238E27FC236}">
                <a16:creationId xmlns:a16="http://schemas.microsoft.com/office/drawing/2014/main" id="{E9356DD1-6375-42AE-B4F9-72B65D00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45" y="2825479"/>
            <a:ext cx="2963332" cy="3814777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6840D13-A041-4F16-BCB0-2C1B256B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90" y="2823304"/>
            <a:ext cx="3301999" cy="3807837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33C176CF-B62B-4622-BC50-43920624F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490" y="2781615"/>
            <a:ext cx="3234266" cy="3936370"/>
          </a:xfrm>
          <a:prstGeom prst="rect">
            <a:avLst/>
          </a:prstGeom>
        </p:spPr>
      </p:pic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54D051F-D754-4949-9BA1-2CBC5B2E5493}"/>
              </a:ext>
            </a:extLst>
          </p:cNvPr>
          <p:cNvSpPr/>
          <p:nvPr/>
        </p:nvSpPr>
        <p:spPr>
          <a:xfrm rot="-1860000">
            <a:off x="3508827" y="4396358"/>
            <a:ext cx="547511" cy="270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779FDB1F-3641-40B2-8AF4-2641FF932442}"/>
              </a:ext>
            </a:extLst>
          </p:cNvPr>
          <p:cNvSpPr/>
          <p:nvPr/>
        </p:nvSpPr>
        <p:spPr>
          <a:xfrm rot="-1380000">
            <a:off x="7055886" y="3042600"/>
            <a:ext cx="558800" cy="2878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08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  <a:cs typeface="Calibri Light"/>
              </a:rPr>
              <a:t>Final</a:t>
            </a:r>
            <a:r>
              <a:rPr lang="it-IT">
                <a:solidFill>
                  <a:srgbClr val="C33B2D"/>
                </a:solidFill>
                <a:cs typeface="Calibri Light"/>
              </a:rPr>
              <a:t> </a:t>
            </a:r>
            <a:r>
              <a:rPr lang="it-IT" err="1">
                <a:solidFill>
                  <a:srgbClr val="C33B2D"/>
                </a:solidFill>
                <a:cs typeface="Calibri Light"/>
              </a:rPr>
              <a:t>result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71B0C59-E8FA-4C37-92D5-ED9AE84F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  <a:p>
            <a:endParaRPr lang="it-IT"/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D8B2B861-A9FE-41A1-AFDA-7B9E84D6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00" y="1058129"/>
            <a:ext cx="10016309" cy="56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80304F7-5F2E-4CD3-8FE5-15DA088A40EA}"/>
              </a:ext>
            </a:extLst>
          </p:cNvPr>
          <p:cNvSpPr/>
          <p:nvPr/>
        </p:nvSpPr>
        <p:spPr>
          <a:xfrm>
            <a:off x="0" y="-15083"/>
            <a:ext cx="11353800" cy="1092994"/>
          </a:xfrm>
          <a:prstGeom prst="rect">
            <a:avLst/>
          </a:prstGeom>
          <a:solidFill>
            <a:srgbClr val="C33B2D"/>
          </a:solidFill>
          <a:ln>
            <a:solidFill>
              <a:srgbClr val="C33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9CF977-E241-4EF9-B25F-03AF13E8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1368"/>
            <a:ext cx="10515600" cy="1325563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Thanks for </a:t>
            </a:r>
            <a:r>
              <a:rPr lang="it-IT" err="1">
                <a:solidFill>
                  <a:schemeClr val="bg1"/>
                </a:solidFill>
              </a:rPr>
              <a:t>your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attention</a:t>
            </a:r>
            <a:r>
              <a:rPr lang="it-IT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5BD8E3-2769-47E1-8327-83006091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1E70-039A-47F5-818D-73CED4C85D02}" type="slidenum">
              <a:rPr lang="it-IT" smtClean="0"/>
              <a:t>14</a:t>
            </a:fld>
            <a:endParaRPr lang="it-IT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60C4DB-0E87-4EB2-AE05-83F30402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875035"/>
            <a:ext cx="8010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A6509-DA96-415E-93D2-A14E204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-952500"/>
            <a:ext cx="10515600" cy="519113"/>
          </a:xfrm>
        </p:spPr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27422-2065-4815-8FFD-8260384A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600"/>
            <a:ext cx="10515600" cy="478457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 err="1"/>
              <a:t>Context</a:t>
            </a:r>
            <a:endParaRPr lang="it-IT" sz="3800" i="1"/>
          </a:p>
          <a:p>
            <a:pPr marL="514350" indent="-514350">
              <a:buFont typeface="+mj-lt"/>
              <a:buAutoNum type="arabicPeriod"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/>
              <a:t>Dataset </a:t>
            </a:r>
          </a:p>
          <a:p>
            <a:pPr marL="514350" indent="-514350">
              <a:buFont typeface="+mj-lt"/>
              <a:buAutoNum type="arabicPeriod"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 err="1"/>
              <a:t>Segmentation</a:t>
            </a:r>
            <a:endParaRPr lang="it-IT" sz="3800"/>
          </a:p>
          <a:p>
            <a:pPr marL="514350" indent="-514350">
              <a:buFont typeface="+mj-lt"/>
              <a:buAutoNum type="arabicPeriod"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 err="1"/>
              <a:t>Retrieval</a:t>
            </a:r>
            <a:endParaRPr lang="it-IT" sz="3800"/>
          </a:p>
          <a:p>
            <a:pPr marL="514350" indent="-514350">
              <a:buFont typeface="+mj-lt"/>
              <a:buAutoNum type="arabicPeriod"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 err="1"/>
              <a:t>Geometric</a:t>
            </a:r>
            <a:r>
              <a:rPr lang="it-IT" sz="3800"/>
              <a:t> </a:t>
            </a:r>
            <a:r>
              <a:rPr lang="it-IT" sz="3800" err="1"/>
              <a:t>transform</a:t>
            </a:r>
            <a:endParaRPr lang="it-IT" sz="3800"/>
          </a:p>
          <a:p>
            <a:pPr marL="514350" indent="-514350">
              <a:buFont typeface="+mj-lt"/>
              <a:buAutoNum type="arabicPeriod"/>
            </a:pPr>
            <a:endParaRPr lang="it-IT" sz="3800"/>
          </a:p>
          <a:p>
            <a:pPr marL="514350" indent="-514350">
              <a:buFont typeface="+mj-lt"/>
              <a:buAutoNum type="arabicPeriod"/>
            </a:pPr>
            <a:r>
              <a:rPr lang="it-IT" sz="3800" err="1"/>
              <a:t>Final</a:t>
            </a:r>
            <a:r>
              <a:rPr lang="it-IT" sz="3800"/>
              <a:t> </a:t>
            </a:r>
            <a:r>
              <a:rPr lang="it-IT" sz="3800" err="1"/>
              <a:t>results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65025A-F034-4CE5-B72B-285976F24CA8}"/>
              </a:ext>
            </a:extLst>
          </p:cNvPr>
          <p:cNvSpPr/>
          <p:nvPr/>
        </p:nvSpPr>
        <p:spPr>
          <a:xfrm>
            <a:off x="0" y="5147072"/>
            <a:ext cx="11353800" cy="1092994"/>
          </a:xfrm>
          <a:prstGeom prst="rect">
            <a:avLst/>
          </a:prstGeom>
          <a:solidFill>
            <a:srgbClr val="C33B2D"/>
          </a:solidFill>
          <a:ln>
            <a:solidFill>
              <a:srgbClr val="C33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E7B09EA-1038-4085-8B3F-17E800E37781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0B7D32-2C1F-412C-919B-085263DE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1E70-039A-47F5-818D-73CED4C85D0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23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>
                <a:solidFill>
                  <a:srgbClr val="C33B2D"/>
                </a:solidFill>
              </a:rPr>
              <a:t>Dataset description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3</a:t>
            </a:fld>
            <a:endParaRPr lang="it-IT"/>
          </a:p>
        </p:txBody>
      </p:sp>
      <p:pic>
        <p:nvPicPr>
          <p:cNvPr id="4" name="Segnaposto contenuto 3" descr="Immagine che contiene abbigliamento, uniforme militare, uniforme, posando&#10;&#10;Descrizione generata automaticamente">
            <a:extLst>
              <a:ext uri="{FF2B5EF4-FFF2-40B4-BE49-F238E27FC236}">
                <a16:creationId xmlns:a16="http://schemas.microsoft.com/office/drawing/2014/main" id="{409889DB-3AE8-4490-9127-21096F0C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80" y="3122570"/>
            <a:ext cx="1725418" cy="2300558"/>
          </a:xfrm>
        </p:spPr>
      </p:pic>
      <p:pic>
        <p:nvPicPr>
          <p:cNvPr id="9" name="Immagine 8" descr="Immagine che contiene abbigliamento&#10;&#10;Descrizione generata automaticamente">
            <a:extLst>
              <a:ext uri="{FF2B5EF4-FFF2-40B4-BE49-F238E27FC236}">
                <a16:creationId xmlns:a16="http://schemas.microsoft.com/office/drawing/2014/main" id="{C40F5801-3CA2-44C3-B041-627B8396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7" y="4269771"/>
            <a:ext cx="1725419" cy="210858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94219-F766-4DA6-8816-CA0D13144E10}"/>
              </a:ext>
            </a:extLst>
          </p:cNvPr>
          <p:cNvSpPr txBox="1"/>
          <p:nvPr/>
        </p:nvSpPr>
        <p:spPr>
          <a:xfrm>
            <a:off x="320460" y="1343945"/>
            <a:ext cx="864521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400" err="1"/>
              <a:t>We</a:t>
            </a:r>
            <a:r>
              <a:rPr lang="it-IT" sz="2400"/>
              <a:t> use the YOOX dataset, </a:t>
            </a:r>
            <a:r>
              <a:rPr lang="it-IT" sz="2400" err="1"/>
              <a:t>composed</a:t>
            </a:r>
            <a:r>
              <a:rPr lang="it-IT" sz="2400"/>
              <a:t> by 15k images RGB.</a:t>
            </a:r>
            <a:endParaRPr lang="it-IT" sz="2400">
              <a:cs typeface="Calibri"/>
            </a:endParaRPr>
          </a:p>
          <a:p>
            <a:pPr algn="just"/>
            <a:endParaRPr lang="it-IT" sz="2400">
              <a:ea typeface="+mn-lt"/>
              <a:cs typeface="+mn-lt"/>
            </a:endParaRPr>
          </a:p>
          <a:p>
            <a:pPr algn="just"/>
            <a:r>
              <a:rPr lang="it-IT" sz="2400" err="1">
                <a:ea typeface="+mn-lt"/>
                <a:cs typeface="+mn-lt"/>
              </a:rPr>
              <a:t>This</a:t>
            </a:r>
            <a:r>
              <a:rPr lang="it-IT" sz="2400">
                <a:ea typeface="+mn-lt"/>
                <a:cs typeface="+mn-lt"/>
              </a:rPr>
              <a:t> dataset </a:t>
            </a:r>
            <a:r>
              <a:rPr lang="it-IT" sz="2400" err="1">
                <a:ea typeface="+mn-lt"/>
                <a:cs typeface="+mn-lt"/>
              </a:rPr>
              <a:t>is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divided</a:t>
            </a:r>
            <a:r>
              <a:rPr lang="it-IT" sz="2400">
                <a:ea typeface="+mn-lt"/>
                <a:cs typeface="+mn-lt"/>
              </a:rPr>
              <a:t> in 3 </a:t>
            </a:r>
            <a:r>
              <a:rPr lang="it-IT" sz="2400" err="1">
                <a:ea typeface="+mn-lt"/>
                <a:cs typeface="+mn-lt"/>
              </a:rPr>
              <a:t>main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categories</a:t>
            </a:r>
            <a:r>
              <a:rPr lang="it-IT" sz="2400">
                <a:ea typeface="+mn-lt"/>
                <a:cs typeface="+mn-lt"/>
              </a:rPr>
              <a:t> (dresses, </a:t>
            </a:r>
            <a:r>
              <a:rPr lang="it-IT" sz="2400" err="1">
                <a:ea typeface="+mn-lt"/>
                <a:cs typeface="+mn-lt"/>
              </a:rPr>
              <a:t>upper</a:t>
            </a:r>
            <a:r>
              <a:rPr lang="it-IT" sz="2400">
                <a:ea typeface="+mn-lt"/>
                <a:cs typeface="+mn-lt"/>
              </a:rPr>
              <a:t>-body </a:t>
            </a:r>
            <a:r>
              <a:rPr lang="it-IT" sz="2400" err="1">
                <a:ea typeface="+mn-lt"/>
                <a:cs typeface="+mn-lt"/>
              </a:rPr>
              <a:t>clothes</a:t>
            </a:r>
            <a:r>
              <a:rPr lang="it-IT" sz="2400">
                <a:ea typeface="+mn-lt"/>
                <a:cs typeface="+mn-lt"/>
              </a:rPr>
              <a:t> and </a:t>
            </a:r>
            <a:r>
              <a:rPr lang="it-IT" sz="2400" err="1">
                <a:ea typeface="+mn-lt"/>
                <a:cs typeface="+mn-lt"/>
              </a:rPr>
              <a:t>lower</a:t>
            </a:r>
            <a:r>
              <a:rPr lang="it-IT" sz="2400">
                <a:ea typeface="+mn-lt"/>
                <a:cs typeface="+mn-lt"/>
              </a:rPr>
              <a:t>-body </a:t>
            </a:r>
            <a:r>
              <a:rPr lang="it-IT" sz="2400" err="1">
                <a:ea typeface="+mn-lt"/>
                <a:cs typeface="+mn-lt"/>
              </a:rPr>
              <a:t>clothes</a:t>
            </a:r>
            <a:r>
              <a:rPr lang="it-IT" sz="2400">
                <a:ea typeface="+mn-lt"/>
                <a:cs typeface="+mn-lt"/>
              </a:rPr>
              <a:t>), </a:t>
            </a:r>
            <a:r>
              <a:rPr lang="it-IT" sz="2400" err="1">
                <a:ea typeface="+mn-lt"/>
                <a:cs typeface="+mn-lt"/>
              </a:rPr>
              <a:t>we</a:t>
            </a:r>
            <a:r>
              <a:rPr lang="it-IT" sz="2400">
                <a:ea typeface="+mn-lt"/>
                <a:cs typeface="+mn-lt"/>
              </a:rPr>
              <a:t> focus on the </a:t>
            </a:r>
            <a:r>
              <a:rPr lang="it-IT" sz="2400" err="1">
                <a:ea typeface="+mn-lt"/>
                <a:cs typeface="+mn-lt"/>
              </a:rPr>
              <a:t>upper</a:t>
            </a:r>
            <a:r>
              <a:rPr lang="it-IT" sz="2400">
                <a:ea typeface="+mn-lt"/>
                <a:cs typeface="+mn-lt"/>
              </a:rPr>
              <a:t> body </a:t>
            </a:r>
            <a:r>
              <a:rPr lang="it-IT" sz="2400" err="1">
                <a:ea typeface="+mn-lt"/>
                <a:cs typeface="+mn-lt"/>
              </a:rPr>
              <a:t>cloth</a:t>
            </a:r>
            <a:r>
              <a:rPr lang="it-IT" sz="2400">
                <a:ea typeface="+mn-lt"/>
                <a:cs typeface="+mn-lt"/>
              </a:rPr>
              <a:t> part.</a:t>
            </a:r>
            <a:endParaRPr lang="it-IT">
              <a:cs typeface="Calibri"/>
            </a:endParaRPr>
          </a:p>
          <a:p>
            <a:pPr algn="just"/>
            <a:endParaRPr lang="it-IT" sz="2400">
              <a:cs typeface="Calibri"/>
            </a:endParaRPr>
          </a:p>
          <a:p>
            <a:pPr algn="just"/>
            <a:r>
              <a:rPr lang="it-IT" sz="2400">
                <a:ea typeface="+mn-lt"/>
                <a:cs typeface="+mn-lt"/>
              </a:rPr>
              <a:t>For </a:t>
            </a:r>
            <a:r>
              <a:rPr lang="it-IT" sz="2400" err="1">
                <a:ea typeface="+mn-lt"/>
                <a:cs typeface="+mn-lt"/>
              </a:rPr>
              <a:t>each</a:t>
            </a:r>
            <a:r>
              <a:rPr lang="it-IT" sz="2400">
                <a:ea typeface="+mn-lt"/>
                <a:cs typeface="+mn-lt"/>
              </a:rPr>
              <a:t> image of people </a:t>
            </a:r>
            <a:r>
              <a:rPr lang="it-IT" sz="2400" err="1">
                <a:ea typeface="+mn-lt"/>
                <a:cs typeface="+mn-lt"/>
              </a:rPr>
              <a:t>wearing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clothes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we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have</a:t>
            </a:r>
            <a:r>
              <a:rPr lang="it-IT" sz="2400">
                <a:ea typeface="+mn-lt"/>
                <a:cs typeface="+mn-lt"/>
              </a:rPr>
              <a:t> (15K), </a:t>
            </a:r>
            <a:r>
              <a:rPr lang="it-IT" sz="2400" err="1">
                <a:ea typeface="+mn-lt"/>
                <a:cs typeface="+mn-lt"/>
              </a:rPr>
              <a:t>we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have</a:t>
            </a:r>
            <a:r>
              <a:rPr lang="it-IT" sz="2400">
                <a:ea typeface="+mn-lt"/>
                <a:cs typeface="+mn-lt"/>
              </a:rPr>
              <a:t> a color </a:t>
            </a:r>
            <a:r>
              <a:rPr lang="it-IT" sz="2400" err="1">
                <a:ea typeface="+mn-lt"/>
                <a:cs typeface="+mn-lt"/>
              </a:rPr>
              <a:t>mask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which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gives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at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each</a:t>
            </a:r>
            <a:r>
              <a:rPr lang="it-IT" sz="2400">
                <a:ea typeface="+mn-lt"/>
                <a:cs typeface="+mn-lt"/>
              </a:rPr>
              <a:t> pixels a </a:t>
            </a:r>
            <a:r>
              <a:rPr lang="it-IT" sz="2400" err="1">
                <a:ea typeface="+mn-lt"/>
                <a:cs typeface="+mn-lt"/>
              </a:rPr>
              <a:t>specific</a:t>
            </a:r>
            <a:r>
              <a:rPr lang="it-IT" sz="2400">
                <a:ea typeface="+mn-lt"/>
                <a:cs typeface="+mn-lt"/>
              </a:rPr>
              <a:t> dress </a:t>
            </a:r>
            <a:r>
              <a:rPr lang="it-IT" sz="2400" err="1">
                <a:ea typeface="+mn-lt"/>
                <a:cs typeface="+mn-lt"/>
              </a:rPr>
              <a:t>cathegory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thus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obtaining</a:t>
            </a:r>
            <a:r>
              <a:rPr lang="it-IT" sz="2400">
                <a:ea typeface="+mn-lt"/>
                <a:cs typeface="+mn-lt"/>
              </a:rPr>
              <a:t> a </a:t>
            </a:r>
            <a:r>
              <a:rPr lang="it-IT" sz="2400" err="1">
                <a:ea typeface="+mn-lt"/>
                <a:cs typeface="+mn-lt"/>
              </a:rPr>
              <a:t>segmentation</a:t>
            </a:r>
            <a:r>
              <a:rPr lang="it-IT" sz="240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mask</a:t>
            </a:r>
            <a:r>
              <a:rPr lang="it-IT" sz="2400">
                <a:ea typeface="+mn-lt"/>
                <a:cs typeface="+mn-lt"/>
              </a:rPr>
              <a:t> (18 </a:t>
            </a:r>
            <a:r>
              <a:rPr lang="it-IT" sz="2400" err="1">
                <a:ea typeface="+mn-lt"/>
                <a:cs typeface="+mn-lt"/>
              </a:rPr>
              <a:t>categories</a:t>
            </a:r>
            <a:r>
              <a:rPr lang="it-IT" sz="2400">
                <a:ea typeface="+mn-lt"/>
                <a:cs typeface="+mn-lt"/>
              </a:rPr>
              <a:t>).</a:t>
            </a:r>
            <a:endParaRPr lang="it-IT">
              <a:cs typeface="Calibri"/>
            </a:endParaRPr>
          </a:p>
        </p:txBody>
      </p:sp>
      <p:pic>
        <p:nvPicPr>
          <p:cNvPr id="7" name="Immagine 7" descr="Immagine che contiene uomo, persona, esterni, inpiedi&#10;&#10;Descrizione generata automaticamente">
            <a:extLst>
              <a:ext uri="{FF2B5EF4-FFF2-40B4-BE49-F238E27FC236}">
                <a16:creationId xmlns:a16="http://schemas.microsoft.com/office/drawing/2014/main" id="{89117626-B0C9-4C8B-A8F2-D89B2B88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061" y="255903"/>
            <a:ext cx="1800225" cy="2400300"/>
          </a:xfrm>
          <a:prstGeom prst="rect">
            <a:avLst/>
          </a:prstGeom>
        </p:spPr>
      </p:pic>
      <p:pic>
        <p:nvPicPr>
          <p:cNvPr id="3" name="Immagine 6" descr="Immagine che contiene abbigliamento, indossando, persona, giacca&#10;&#10;Descrizione generata automaticamente">
            <a:extLst>
              <a:ext uri="{FF2B5EF4-FFF2-40B4-BE49-F238E27FC236}">
                <a16:creationId xmlns:a16="http://schemas.microsoft.com/office/drawing/2014/main" id="{37B3D29C-744A-46FF-BCB4-EBA95A3F0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7762" y="1346433"/>
            <a:ext cx="1587124" cy="21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>
                <a:solidFill>
                  <a:srgbClr val="C33B2D"/>
                </a:solidFill>
              </a:rPr>
              <a:t>Segmentation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4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400A0C2-F492-4277-9B3C-A129095F6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r="44195"/>
          <a:stretch/>
        </p:blipFill>
        <p:spPr>
          <a:xfrm>
            <a:off x="1027940" y="1308219"/>
            <a:ext cx="3856654" cy="21201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D7909D-38C2-4823-809B-37D9F0F432E3}"/>
              </a:ext>
            </a:extLst>
          </p:cNvPr>
          <p:cNvSpPr txBox="1"/>
          <p:nvPr/>
        </p:nvSpPr>
        <p:spPr>
          <a:xfrm>
            <a:off x="7545714" y="1308219"/>
            <a:ext cx="40670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Techniques of </a:t>
            </a:r>
            <a:r>
              <a:rPr lang="it-IT" dirty="0" err="1">
                <a:cs typeface="Calibri"/>
              </a:rPr>
              <a:t>segmentation</a:t>
            </a:r>
            <a:r>
              <a:rPr lang="it-IT" dirty="0">
                <a:cs typeface="Calibri"/>
              </a:rPr>
              <a:t>:</a:t>
            </a:r>
          </a:p>
          <a:p>
            <a:endParaRPr lang="it-IT">
              <a:cs typeface="Calibri"/>
            </a:endParaRPr>
          </a:p>
          <a:p>
            <a:r>
              <a:rPr lang="it-IT" dirty="0">
                <a:cs typeface="Calibri"/>
              </a:rPr>
              <a:t>- K-</a:t>
            </a:r>
            <a:r>
              <a:rPr lang="it-IT" dirty="0" err="1">
                <a:cs typeface="Calibri"/>
              </a:rPr>
              <a:t>means</a:t>
            </a:r>
            <a:r>
              <a:rPr lang="it-IT" dirty="0">
                <a:cs typeface="Calibri"/>
              </a:rPr>
              <a:t> over color </a:t>
            </a:r>
            <a:r>
              <a:rPr lang="it-IT" dirty="0" err="1">
                <a:cs typeface="Calibri"/>
              </a:rPr>
              <a:t>space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- </a:t>
            </a:r>
            <a:r>
              <a:rPr lang="it-IT" dirty="0" err="1">
                <a:cs typeface="Calibri"/>
              </a:rPr>
              <a:t>Graph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Based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- </a:t>
            </a:r>
            <a:r>
              <a:rPr lang="it-IT" dirty="0" err="1">
                <a:cs typeface="Calibri"/>
              </a:rPr>
              <a:t>Canny</a:t>
            </a:r>
            <a:r>
              <a:rPr lang="it-IT" dirty="0">
                <a:cs typeface="Calibri"/>
              </a:rPr>
              <a:t> + </a:t>
            </a:r>
            <a:r>
              <a:rPr lang="it-IT" dirty="0" err="1">
                <a:cs typeface="Calibri"/>
              </a:rPr>
              <a:t>Contour</a:t>
            </a:r>
            <a:r>
              <a:rPr lang="it-IT" dirty="0">
                <a:cs typeface="Calibri"/>
              </a:rPr>
              <a:t> filling</a:t>
            </a:r>
          </a:p>
          <a:p>
            <a:r>
              <a:rPr lang="it-IT" dirty="0">
                <a:cs typeface="Calibri"/>
              </a:rPr>
              <a:t>- </a:t>
            </a:r>
            <a:r>
              <a:rPr lang="it-IT" dirty="0" err="1">
                <a:cs typeface="Calibri"/>
              </a:rPr>
              <a:t>Otsu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thereshold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- </a:t>
            </a:r>
            <a:r>
              <a:rPr lang="it-IT" dirty="0" err="1">
                <a:cs typeface="Calibri"/>
              </a:rPr>
              <a:t>Adaptive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thershold</a:t>
            </a:r>
            <a:endParaRPr lang="it-IT" dirty="0">
              <a:cs typeface="Calibri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r>
              <a:rPr lang="it-IT" dirty="0" err="1">
                <a:cs typeface="Calibri"/>
              </a:rPr>
              <a:t>Cloth</a:t>
            </a:r>
            <a:r>
              <a:rPr lang="it-IT" dirty="0">
                <a:cs typeface="Calibri"/>
              </a:rPr>
              <a:t> location non-deep </a:t>
            </a:r>
            <a:r>
              <a:rPr lang="it-IT" dirty="0" err="1">
                <a:cs typeface="Calibri"/>
              </a:rPr>
              <a:t>attemps</a:t>
            </a:r>
            <a:r>
              <a:rPr lang="it-IT" dirty="0">
                <a:cs typeface="Calibri"/>
              </a:rPr>
              <a:t>: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- Template Matching </a:t>
            </a:r>
          </a:p>
          <a:p>
            <a:r>
              <a:rPr lang="it-IT" dirty="0">
                <a:cs typeface="Calibri"/>
              </a:rPr>
              <a:t>- </a:t>
            </a:r>
            <a:r>
              <a:rPr lang="it-IT" dirty="0" err="1">
                <a:cs typeface="Calibri"/>
              </a:rPr>
              <a:t>Trained</a:t>
            </a:r>
            <a:r>
              <a:rPr lang="it-IT" dirty="0">
                <a:cs typeface="Calibri"/>
              </a:rPr>
              <a:t> HOG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67C2596F-5621-4AC9-956E-6A8D14B5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7" y="3360568"/>
            <a:ext cx="6273281" cy="28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>
                <a:solidFill>
                  <a:srgbClr val="C33B2D"/>
                </a:solidFill>
              </a:rPr>
              <a:t>Semantic </a:t>
            </a:r>
            <a:r>
              <a:rPr lang="it-IT" err="1">
                <a:solidFill>
                  <a:srgbClr val="C33B2D"/>
                </a:solidFill>
              </a:rPr>
              <a:t>Segmentation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5</a:t>
            </a:fld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5BBB97E-4EAF-419A-B97D-DAA1647D1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0" y="1226377"/>
            <a:ext cx="6202663" cy="215360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573AA3F-FB85-49A7-9893-D5D7E15D6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3681641"/>
            <a:ext cx="6158058" cy="2170241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3ADA85E9-B4B2-4FA2-97CC-3F9E89C0B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62" y="3134204"/>
            <a:ext cx="5453208" cy="27176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D2BA14-5AC9-4E2D-8458-3E86F731A8C4}"/>
              </a:ext>
            </a:extLst>
          </p:cNvPr>
          <p:cNvSpPr txBox="1"/>
          <p:nvPr/>
        </p:nvSpPr>
        <p:spPr>
          <a:xfrm>
            <a:off x="714375" y="1226377"/>
            <a:ext cx="456912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/>
              <a:t>Some </a:t>
            </a:r>
            <a:r>
              <a:rPr lang="it-IT" sz="2400" b="1" err="1"/>
              <a:t>implementation</a:t>
            </a:r>
            <a:r>
              <a:rPr lang="it-IT" sz="2400" b="1"/>
              <a:t> </a:t>
            </a:r>
            <a:r>
              <a:rPr lang="it-IT" sz="2400" b="1" err="1"/>
              <a:t>details</a:t>
            </a:r>
            <a:r>
              <a:rPr lang="it-IT" sz="2400" b="1"/>
              <a:t>:</a:t>
            </a:r>
          </a:p>
          <a:p>
            <a:endParaRPr lang="it-IT" b="1"/>
          </a:p>
          <a:p>
            <a:pPr marL="285750" indent="-285750">
              <a:buFontTx/>
              <a:buChar char="-"/>
            </a:pPr>
            <a:r>
              <a:rPr lang="it-IT"/>
              <a:t>Gray scale</a:t>
            </a:r>
          </a:p>
          <a:p>
            <a:pPr marL="285750" indent="-285750">
              <a:buFontTx/>
              <a:buChar char="-"/>
            </a:pPr>
            <a:r>
              <a:rPr lang="it-IT"/>
              <a:t>256x256</a:t>
            </a:r>
          </a:p>
          <a:p>
            <a:pPr marL="285750" indent="-285750">
              <a:buFontTx/>
              <a:buChar char="-"/>
            </a:pPr>
            <a:r>
              <a:rPr lang="it-IT" err="1"/>
              <a:t>Pre-trained</a:t>
            </a:r>
            <a:r>
              <a:rPr lang="it-IT"/>
              <a:t> on ‘</a:t>
            </a:r>
            <a:r>
              <a:rPr lang="it-IT" err="1"/>
              <a:t>imagenet</a:t>
            </a:r>
            <a:r>
              <a:rPr lang="it-IT"/>
              <a:t>’</a:t>
            </a:r>
          </a:p>
          <a:p>
            <a:pPr marL="285750" indent="-285750">
              <a:buFontTx/>
              <a:buChar char="-"/>
            </a:pPr>
            <a:r>
              <a:rPr lang="it-IT"/>
              <a:t>U-Net </a:t>
            </a:r>
            <a:r>
              <a:rPr lang="it-IT" err="1"/>
              <a:t>architecture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44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>
                <a:solidFill>
                  <a:srgbClr val="C33B2D"/>
                </a:solidFill>
              </a:rPr>
              <a:t>Retrieval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6</a:t>
            </a:fld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FCE047-8512-4B07-8384-B3D9932F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18931"/>
            <a:ext cx="5124568" cy="2245201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71C4C82-DB80-447D-9910-384D0CB03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95" y="1106746"/>
            <a:ext cx="3478089" cy="306957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4D7AE2-04F1-42DE-9A36-B699EC482015}"/>
              </a:ext>
            </a:extLst>
          </p:cNvPr>
          <p:cNvSpPr txBox="1"/>
          <p:nvPr/>
        </p:nvSpPr>
        <p:spPr>
          <a:xfrm>
            <a:off x="7324577" y="555389"/>
            <a:ext cx="3979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cs typeface="Calibri"/>
              </a:rPr>
              <a:t>Content </a:t>
            </a:r>
            <a:r>
              <a:rPr lang="it-IT" b="1" err="1">
                <a:cs typeface="Calibri"/>
              </a:rPr>
              <a:t>Based</a:t>
            </a:r>
            <a:r>
              <a:rPr lang="it-IT" b="1">
                <a:cs typeface="Calibri"/>
              </a:rPr>
              <a:t> Image </a:t>
            </a:r>
            <a:r>
              <a:rPr lang="it-IT" b="1" err="1">
                <a:cs typeface="Calibri"/>
              </a:rPr>
              <a:t>Retrieval</a:t>
            </a:r>
            <a:r>
              <a:rPr lang="it-IT" b="1">
                <a:cs typeface="Calibri"/>
              </a:rPr>
              <a:t> system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AF8F08-6BA2-4330-A769-EF9A34C4BD7B}"/>
              </a:ext>
            </a:extLst>
          </p:cNvPr>
          <p:cNvSpPr txBox="1"/>
          <p:nvPr/>
        </p:nvSpPr>
        <p:spPr>
          <a:xfrm>
            <a:off x="9982200" y="3726643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Ranked</a:t>
            </a:r>
            <a:r>
              <a:rPr lang="it-IT"/>
              <a:t> list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8039136-C37F-49B3-A94F-C6289EACF52D}"/>
              </a:ext>
            </a:extLst>
          </p:cNvPr>
          <p:cNvCxnSpPr>
            <a:cxnSpLocks/>
          </p:cNvCxnSpPr>
          <p:nvPr/>
        </p:nvCxnSpPr>
        <p:spPr>
          <a:xfrm>
            <a:off x="9775902" y="3486615"/>
            <a:ext cx="282498" cy="27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Optimising pairwise Euclidean distance calculations using Python | by TU |  Towards Data Science">
            <a:extLst>
              <a:ext uri="{FF2B5EF4-FFF2-40B4-BE49-F238E27FC236}">
                <a16:creationId xmlns:a16="http://schemas.microsoft.com/office/drawing/2014/main" id="{B3D0F020-3DFC-45AC-84B0-061F26F6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93" y="4938495"/>
            <a:ext cx="2064007" cy="71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2F3D75-AEA7-4E9A-9C12-846E79BC4246}"/>
              </a:ext>
            </a:extLst>
          </p:cNvPr>
          <p:cNvSpPr txBox="1"/>
          <p:nvPr/>
        </p:nvSpPr>
        <p:spPr>
          <a:xfrm>
            <a:off x="7142841" y="5102490"/>
            <a:ext cx="19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Euclidian</a:t>
            </a:r>
            <a:r>
              <a:rPr lang="it-IT"/>
              <a:t> </a:t>
            </a:r>
            <a:r>
              <a:rPr lang="it-IT" err="1"/>
              <a:t>distance</a:t>
            </a:r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7E4CB8-61CC-4500-948F-541E8C983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217" y="5995726"/>
            <a:ext cx="1526179" cy="75305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19EE73-29A5-4983-81C0-78826E631382}"/>
              </a:ext>
            </a:extLst>
          </p:cNvPr>
          <p:cNvSpPr txBox="1"/>
          <p:nvPr/>
        </p:nvSpPr>
        <p:spPr>
          <a:xfrm>
            <a:off x="7142841" y="608647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Cosine </a:t>
            </a:r>
            <a:r>
              <a:rPr lang="it-IT" err="1"/>
              <a:t>similarity</a:t>
            </a:r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B5E5110-81F4-436A-A1AF-5981A08C25E6}"/>
              </a:ext>
            </a:extLst>
          </p:cNvPr>
          <p:cNvCxnSpPr>
            <a:cxnSpLocks/>
          </p:cNvCxnSpPr>
          <p:nvPr/>
        </p:nvCxnSpPr>
        <p:spPr>
          <a:xfrm flipV="1">
            <a:off x="6513554" y="5374888"/>
            <a:ext cx="541451" cy="27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36EAF36-EBA2-415D-B590-2C87736EF59D}"/>
              </a:ext>
            </a:extLst>
          </p:cNvPr>
          <p:cNvCxnSpPr>
            <a:cxnSpLocks/>
          </p:cNvCxnSpPr>
          <p:nvPr/>
        </p:nvCxnSpPr>
        <p:spPr>
          <a:xfrm>
            <a:off x="6513554" y="5991371"/>
            <a:ext cx="495033" cy="19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98FE9F16-AEB3-4790-90D3-6E836E16D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" y="4176316"/>
            <a:ext cx="5983861" cy="22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3161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</a:rPr>
              <a:t>Retrieval</a:t>
            </a:r>
            <a:r>
              <a:rPr lang="it-IT">
                <a:solidFill>
                  <a:srgbClr val="C33B2D"/>
                </a:solidFill>
              </a:rPr>
              <a:t> - qualitative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7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71B0C59-E8FA-4C37-92D5-ED9AE8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126815"/>
            <a:ext cx="10515600" cy="1124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/>
              <a:t>NOTE:</a:t>
            </a:r>
          </a:p>
          <a:p>
            <a:pPr marL="0" indent="0">
              <a:buNone/>
            </a:pPr>
            <a:r>
              <a:rPr lang="it-IT" sz="2100"/>
              <a:t>In general inside one class are </a:t>
            </a:r>
            <a:r>
              <a:rPr lang="it-IT" sz="2100" err="1"/>
              <a:t>represented</a:t>
            </a:r>
            <a:r>
              <a:rPr lang="it-IT" sz="2100"/>
              <a:t> </a:t>
            </a:r>
            <a:r>
              <a:rPr lang="it-IT" sz="2100" err="1"/>
              <a:t>clothes</a:t>
            </a:r>
            <a:r>
              <a:rPr lang="it-IT" sz="2100"/>
              <a:t> with </a:t>
            </a:r>
            <a:r>
              <a:rPr lang="it-IT" sz="2100" err="1"/>
              <a:t>different</a:t>
            </a:r>
            <a:r>
              <a:rPr lang="it-IT" sz="2100"/>
              <a:t> </a:t>
            </a:r>
            <a:r>
              <a:rPr lang="it-IT" sz="2100" err="1"/>
              <a:t>characteristics</a:t>
            </a:r>
            <a:endParaRPr lang="it-IT" sz="2100"/>
          </a:p>
          <a:p>
            <a:pPr marL="0" indent="0">
              <a:buNone/>
            </a:pPr>
            <a:r>
              <a:rPr lang="it-IT" sz="2100"/>
              <a:t>The classes are </a:t>
            </a:r>
            <a:r>
              <a:rPr lang="it-IT" sz="2100" err="1"/>
              <a:t>populated</a:t>
            </a:r>
            <a:r>
              <a:rPr lang="it-IT" sz="2100"/>
              <a:t> with </a:t>
            </a:r>
            <a:r>
              <a:rPr lang="it-IT" sz="2100" b="1" err="1"/>
              <a:t>heterogeneous</a:t>
            </a:r>
            <a:r>
              <a:rPr lang="it-IT" sz="2100"/>
              <a:t> </a:t>
            </a:r>
            <a:r>
              <a:rPr lang="it-IT" sz="2100" err="1"/>
              <a:t>clothes</a:t>
            </a:r>
            <a:r>
              <a:rPr lang="it-IT" sz="2100"/>
              <a:t> for color, texture, … 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8" name="Segnaposto contenuto 3" descr="Immagine che contiene piazza&#10;&#10;Descrizione generata automaticamente">
            <a:extLst>
              <a:ext uri="{FF2B5EF4-FFF2-40B4-BE49-F238E27FC236}">
                <a16:creationId xmlns:a16="http://schemas.microsoft.com/office/drawing/2014/main" id="{CAD694AA-5D3B-4F59-B60D-BA41B4ACD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18" y="2453106"/>
            <a:ext cx="4005294" cy="4186077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EAECB-C814-4AD1-B685-FC64B4C8A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453106"/>
            <a:ext cx="4181239" cy="41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 err="1">
                <a:solidFill>
                  <a:srgbClr val="C33B2D"/>
                </a:solidFill>
              </a:rPr>
              <a:t>Retrieval</a:t>
            </a:r>
            <a:r>
              <a:rPr lang="it-IT">
                <a:solidFill>
                  <a:srgbClr val="C33B2D"/>
                </a:solidFill>
              </a:rPr>
              <a:t> - qualitative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8</a:t>
            </a:fld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3B3FA36-3897-4A7D-8F65-97000E3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27" y="1739109"/>
            <a:ext cx="4249169" cy="3884186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76FDB5-9E5D-4045-A0BC-11A5A225D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4" y="1739108"/>
            <a:ext cx="4430401" cy="3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79C01-4433-468D-839E-8761786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0332"/>
            <a:ext cx="8512969" cy="814388"/>
          </a:xfrm>
        </p:spPr>
        <p:txBody>
          <a:bodyPr/>
          <a:lstStyle/>
          <a:p>
            <a:r>
              <a:rPr lang="it-IT">
                <a:solidFill>
                  <a:srgbClr val="C33B2D"/>
                </a:solidFill>
                <a:cs typeface="Calibri Light"/>
              </a:rPr>
              <a:t>Affine </a:t>
            </a:r>
            <a:r>
              <a:rPr lang="it-IT" err="1">
                <a:solidFill>
                  <a:srgbClr val="C33B2D"/>
                </a:solidFill>
                <a:cs typeface="Calibri Light"/>
              </a:rPr>
              <a:t>Transformation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EBC1B8-F729-41A9-8702-AA98CAD81F0C}"/>
              </a:ext>
            </a:extLst>
          </p:cNvPr>
          <p:cNvCxnSpPr/>
          <p:nvPr/>
        </p:nvCxnSpPr>
        <p:spPr>
          <a:xfrm>
            <a:off x="714375" y="924720"/>
            <a:ext cx="5029200" cy="0"/>
          </a:xfrm>
          <a:prstGeom prst="line">
            <a:avLst/>
          </a:prstGeom>
          <a:ln>
            <a:solidFill>
              <a:srgbClr val="C33B2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2F79E-DC2A-42C6-A3A3-8353566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5A13-DA6B-491A-BB2B-0B16EF10FE15}" type="slidenum">
              <a:rPr lang="it-IT" smtClean="0"/>
              <a:t>9</a:t>
            </a:fld>
            <a:endParaRPr lang="it-IT"/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E74BBE40-E550-4BED-B6B4-A2D00454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3" y="990798"/>
            <a:ext cx="10401542" cy="53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80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Course of: Computer Vision &amp; Cognitive Systems</vt:lpstr>
      <vt:lpstr>Presentazione standard di PowerPoint</vt:lpstr>
      <vt:lpstr>Dataset description</vt:lpstr>
      <vt:lpstr>Segmentation</vt:lpstr>
      <vt:lpstr>Semantic Segmentation</vt:lpstr>
      <vt:lpstr>Retrieval</vt:lpstr>
      <vt:lpstr>Retrieval - qualitative</vt:lpstr>
      <vt:lpstr>Retrieval - qualitative</vt:lpstr>
      <vt:lpstr>Affine Transformation</vt:lpstr>
      <vt:lpstr>Geometric transform</vt:lpstr>
      <vt:lpstr>Geometric Matching Module</vt:lpstr>
      <vt:lpstr>Geometric Try On Module</vt:lpstr>
      <vt:lpstr>Final result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Creazione della presentazione:</dc:title>
  <dc:creator>FEDERICO COCCHI</dc:creator>
  <cp:revision>9</cp:revision>
  <dcterms:created xsi:type="dcterms:W3CDTF">2021-08-07T19:19:12Z</dcterms:created>
  <dcterms:modified xsi:type="dcterms:W3CDTF">2021-11-03T07:25:09Z</dcterms:modified>
</cp:coreProperties>
</file>