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833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49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31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6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777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39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538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4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69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59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397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37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009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822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225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920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15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256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37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3614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74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0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4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5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95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04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B02C-4D8E-4693-9070-4D05F2EE113D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493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E0BE4-2BBE-4D17-AA12-E629D5C85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1214664"/>
            <a:ext cx="6272567" cy="4428672"/>
          </a:xfrm>
        </p:spPr>
        <p:txBody>
          <a:bodyPr anchor="ctr">
            <a:normAutofit/>
          </a:bodyPr>
          <a:lstStyle/>
          <a:p>
            <a:pPr algn="r"/>
            <a:r>
              <a:rPr lang="it-IT" sz="54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INTERFACCIA AL SENSORE DI TEMPERATURA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5C1D26-1B7F-4C82-9B84-E715174F3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375" y="1214664"/>
            <a:ext cx="3418181" cy="4428672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MEAN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stack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l"/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M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ongoDB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</a:p>
          <a:p>
            <a:pPr algn="l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xpress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</a:p>
          <a:p>
            <a:pPr algn="l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ngularJS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l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odeJS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85596C-25FB-4A5E-BFA9-D5663A62DD03}"/>
              </a:ext>
            </a:extLst>
          </p:cNvPr>
          <p:cNvSpPr txBox="1"/>
          <p:nvPr/>
        </p:nvSpPr>
        <p:spPr>
          <a:xfrm>
            <a:off x="7037210" y="6249879"/>
            <a:ext cx="504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Progetto di Federico Scremin per Zero12 s.r.l.</a:t>
            </a:r>
          </a:p>
        </p:txBody>
      </p:sp>
    </p:spTree>
    <p:extLst>
      <p:ext uri="{BB962C8B-B14F-4D97-AF65-F5344CB8AC3E}">
        <p14:creationId xmlns:p14="http://schemas.microsoft.com/office/powerpoint/2010/main" val="4041199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MEAN </a:t>
            </a:r>
            <a:r>
              <a:rPr lang="it-IT" sz="3600" b="0" cap="none" dirty="0" err="1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stack</a:t>
            </a:r>
            <a:endParaRPr lang="it-IT" sz="3600" b="0" cap="none" dirty="0">
              <a:ln w="0">
                <a:solidFill>
                  <a:srgbClr val="C00000"/>
                </a:solidFill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F2C9B5-ACC0-40D3-9E11-BD925378F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17" y="568168"/>
            <a:ext cx="6515100" cy="59150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3652EF-F244-4A4E-8D5D-8437C948AD38}"/>
              </a:ext>
            </a:extLst>
          </p:cNvPr>
          <p:cNvSpPr txBox="1"/>
          <p:nvPr/>
        </p:nvSpPr>
        <p:spPr>
          <a:xfrm>
            <a:off x="397097" y="1592304"/>
            <a:ext cx="4882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 err="1">
                <a:solidFill>
                  <a:schemeClr val="bg1"/>
                </a:solidFill>
              </a:rPr>
              <a:t>Javascript</a:t>
            </a:r>
            <a:r>
              <a:rPr lang="it-IT" sz="3000" dirty="0">
                <a:solidFill>
                  <a:schemeClr val="bg1"/>
                </a:solidFill>
              </a:rPr>
              <a:t> </a:t>
            </a:r>
            <a:r>
              <a:rPr lang="it-IT" sz="3000" dirty="0">
                <a:solidFill>
                  <a:schemeClr val="bg1"/>
                </a:solidFill>
                <a:sym typeface="Wingdings" panose="05000000000000000000" pitchFamily="2" charset="2"/>
              </a:rPr>
              <a:t> client-side</a:t>
            </a:r>
          </a:p>
          <a:p>
            <a:endParaRPr lang="it-IT" sz="3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it-IT" sz="3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it-IT" sz="3000" dirty="0" err="1">
                <a:solidFill>
                  <a:schemeClr val="bg1"/>
                </a:solidFill>
                <a:sym typeface="Wingdings" panose="05000000000000000000" pitchFamily="2" charset="2"/>
              </a:rPr>
              <a:t>Javascript</a:t>
            </a:r>
            <a:r>
              <a:rPr lang="it-IT" sz="3000" dirty="0">
                <a:solidFill>
                  <a:schemeClr val="bg1"/>
                </a:solidFill>
                <a:sym typeface="Wingdings" panose="05000000000000000000" pitchFamily="2" charset="2"/>
              </a:rPr>
              <a:t>  server-side</a:t>
            </a:r>
            <a:endParaRPr lang="it-IT" sz="3000" dirty="0">
              <a:solidFill>
                <a:schemeClr val="bg1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F56D807-8CE0-40C7-96F3-C686F42F9214}"/>
              </a:ext>
            </a:extLst>
          </p:cNvPr>
          <p:cNvSpPr/>
          <p:nvPr/>
        </p:nvSpPr>
        <p:spPr>
          <a:xfrm>
            <a:off x="397097" y="4546788"/>
            <a:ext cx="4563123" cy="1502820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4660B1-BDF3-4D37-B812-41BA2D66048D}"/>
              </a:ext>
            </a:extLst>
          </p:cNvPr>
          <p:cNvSpPr txBox="1"/>
          <p:nvPr/>
        </p:nvSpPr>
        <p:spPr>
          <a:xfrm>
            <a:off x="1151699" y="4725792"/>
            <a:ext cx="305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70C0"/>
                </a:solidFill>
              </a:rPr>
              <a:t>JAVASCRIPT</a:t>
            </a:r>
          </a:p>
          <a:p>
            <a:pPr algn="ctr"/>
            <a:r>
              <a:rPr lang="it-IT" sz="2800" b="1" dirty="0">
                <a:solidFill>
                  <a:srgbClr val="0070C0"/>
                </a:solidFill>
              </a:rPr>
              <a:t>OVUNQUE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F2465-6570-4136-80C4-B2D5C2C92593}"/>
              </a:ext>
            </a:extLst>
          </p:cNvPr>
          <p:cNvSpPr txBox="1"/>
          <p:nvPr/>
        </p:nvSpPr>
        <p:spPr>
          <a:xfrm>
            <a:off x="7812350" y="4928866"/>
            <a:ext cx="17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9216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L’applicazione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124780-D7B6-4AA9-9432-13F7E0810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" r="6953" b="2099"/>
          <a:stretch/>
        </p:blipFill>
        <p:spPr>
          <a:xfrm>
            <a:off x="423862" y="887742"/>
            <a:ext cx="11344275" cy="59658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9983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L’applicazione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97CAD1-A9D8-4CB6-8E42-F468ABE85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9" b="5370"/>
          <a:stretch/>
        </p:blipFill>
        <p:spPr>
          <a:xfrm>
            <a:off x="409574" y="870437"/>
            <a:ext cx="11372850" cy="597803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4684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L’applicazione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01BA54-69FF-4C90-8306-DBDF8344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" y="852252"/>
            <a:ext cx="11420401" cy="600294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2371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L’applicazione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AEB2591-869B-471C-9E10-982B38C6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8" y="1183965"/>
            <a:ext cx="11443981" cy="38318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A46E7105-06CC-48E7-B540-0431A31081AF}"/>
              </a:ext>
            </a:extLst>
          </p:cNvPr>
          <p:cNvSpPr/>
          <p:nvPr/>
        </p:nvSpPr>
        <p:spPr>
          <a:xfrm>
            <a:off x="1145217" y="1083078"/>
            <a:ext cx="2263806" cy="4705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99306C-7E79-4AAC-B512-444F5351AB4B}"/>
              </a:ext>
            </a:extLst>
          </p:cNvPr>
          <p:cNvSpPr txBox="1"/>
          <p:nvPr/>
        </p:nvSpPr>
        <p:spPr>
          <a:xfrm>
            <a:off x="374009" y="5406501"/>
            <a:ext cx="1144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Elenco temperature restituite da </a:t>
            </a:r>
            <a:r>
              <a:rPr lang="it-IT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MongoDB</a:t>
            </a:r>
            <a:r>
              <a:rPr lang="it-IT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 formato JSON alla </a:t>
            </a:r>
            <a:r>
              <a:rPr lang="it-IT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route</a:t>
            </a:r>
            <a:r>
              <a:rPr lang="it-IT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‘localhost:8080/api/</a:t>
            </a:r>
            <a:r>
              <a:rPr lang="it-IT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temperatures</a:t>
            </a:r>
            <a:r>
              <a:rPr lang="it-IT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084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852" y="2424247"/>
            <a:ext cx="8034291" cy="587503"/>
          </a:xfrm>
        </p:spPr>
        <p:txBody>
          <a:bodyPr anchor="ctr">
            <a:normAutofit/>
          </a:bodyPr>
          <a:lstStyle/>
          <a:p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Ma come funziona tutto questo?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98E3BE2-39FD-4E2B-A24A-7E6A48AFEF99}"/>
              </a:ext>
            </a:extLst>
          </p:cNvPr>
          <p:cNvSpPr txBox="1">
            <a:spLocks/>
          </p:cNvSpPr>
          <p:nvPr/>
        </p:nvSpPr>
        <p:spPr>
          <a:xfrm>
            <a:off x="2078851" y="3686453"/>
            <a:ext cx="8034291" cy="58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 cap="none" dirty="0">
                <a:ln w="0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Andiamo a vedere il codice </a:t>
            </a:r>
          </a:p>
        </p:txBody>
      </p:sp>
    </p:spTree>
    <p:extLst>
      <p:ext uri="{BB962C8B-B14F-4D97-AF65-F5344CB8AC3E}">
        <p14:creationId xmlns:p14="http://schemas.microsoft.com/office/powerpoint/2010/main" val="2906013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Rockwell</vt:lpstr>
      <vt:lpstr>Wingdings</vt:lpstr>
      <vt:lpstr>Wingdings 2</vt:lpstr>
      <vt:lpstr>HDOfficeLightV0</vt:lpstr>
      <vt:lpstr>Damask</vt:lpstr>
      <vt:lpstr>INTERFACCIA AL SENSORE DI TEMPERATURA</vt:lpstr>
      <vt:lpstr>MEAN stack</vt:lpstr>
      <vt:lpstr>L’applicazione</vt:lpstr>
      <vt:lpstr>L’applicazione</vt:lpstr>
      <vt:lpstr>L’applicazione</vt:lpstr>
      <vt:lpstr>L’applicazione</vt:lpstr>
      <vt:lpstr>Ma come funziona tutto questo?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INTERFACCIA AL SENSORE DI TEMPERATURA</dc:title>
  <dc:creator>Federico Scremin</dc:creator>
  <cp:lastModifiedBy>Federico Scremin</cp:lastModifiedBy>
  <cp:revision>11</cp:revision>
  <dcterms:created xsi:type="dcterms:W3CDTF">2018-11-28T10:12:19Z</dcterms:created>
  <dcterms:modified xsi:type="dcterms:W3CDTF">2018-11-28T11:05:53Z</dcterms:modified>
</cp:coreProperties>
</file>