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657A-4CA9-44BC-86B8-2C22B86C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B7F01-A359-4163-B853-A4A66EDB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9361-7904-4744-98AE-336CDD7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FC47-D374-4603-B8E7-3BC7FFF1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8B51-DADB-4A7B-AC7A-7B045AEF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11B-5D23-45CE-81A5-22D3F2A5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190A3-2A09-40D2-BBD2-0C6367D3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F8B-4E38-4A1F-B39E-7E687F9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D034-E22C-42D3-910E-CEEDAEBE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3D06-442D-4643-9CC5-571353C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4B643-D3F2-47F3-9D77-12286CA18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3BBE-D8C3-4517-ABCE-B5B62308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2B70-79D8-49BD-8F87-29B0B14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5889-F011-41F0-A8A7-652C1961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891D-7693-4BDB-AB90-1E216B4F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E6B-69AB-4096-9D41-AF54270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5A80-BD4E-4DCC-A2C0-2E49B7A1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B2B2D-DA6A-4285-A501-651DBF40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E5D0-158E-4827-A980-54D2C4AC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97F-C88A-4043-8A07-86EDAD14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393-D12B-46C5-B7B2-66A21B3A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4EB2-39EE-4A6F-B489-F5478168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B823-F402-4C66-A1F1-C8F8B76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6C6F-4F86-4DC9-A373-26F1D47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652E-F30D-4A6E-913D-BA2FC28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5A2A-05B5-46A2-8CB0-3A65EC93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9554-37D2-49E8-9B8A-CDFDC163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9056C-43B6-40A0-8DF3-C2E83DD0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9C67-2500-4EF0-A13C-3A24163B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834E-2853-4702-898F-8D50A9E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8EE2-887A-4C17-8BD6-1C95D43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6452-FC86-41DD-AC03-F56393F4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C235-165D-42F8-B4D8-B7DA40D0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7F1C-7D0E-4420-A84F-88FE2099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7FA91-3D70-4A30-82AE-BC5871D0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0F64D-7DD6-4DFB-AD37-6236AD500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EB453-AD36-4E5D-B27A-DFE96BF8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5AB74-3603-4F12-B8B3-8685D0FD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FACCC-BD71-4853-B944-B2EFD13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E18-DCC8-4DB3-9F21-1EF37104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06974-6CCA-4C3C-8FC9-0FAB95F0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E5D1-EFEE-4770-BFFF-C923155C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6B89-0B0B-44EE-97E0-1558D685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74A3-6596-4C21-9B96-45BC2420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B49EB-32E4-4D30-A1CA-CFF9B16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F6AA8-67A8-4B9B-B2C2-F01E5F3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FB35-B3C7-41B9-9434-F417780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F984-B640-4A58-A3E9-E5636EA7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A208D-D7EE-4EA0-B75F-D83DA274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7FA3-1469-499E-8FF8-D119A717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2D56-E1DD-4668-9277-7E2B07EE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EC4D6-9D94-4D94-A3D2-32C2AB03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86F6-5327-4E9D-B0E7-EBA069E8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16936-A785-42EE-9117-AE5854E2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71C7A-999B-47D7-B836-39B4ED8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96D7-0484-4F26-9E25-E215DEA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93BD-D08C-48AF-94DF-0B59F6B7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E65AC-05D7-47D9-AB5A-24F9F14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38BB-4DA2-4F67-AA4A-032B3675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8F83-68C4-4BEF-9A86-7FBC25F07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65EB-368F-4A3E-868D-2377032B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8897-49A6-400D-AB4A-1E66568CE1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19C8-A966-4079-96B0-FE9C985EC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0FB4-CE25-4AFB-8D41-2638D6943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32D2-E4F3-4E0E-BB61-58AEAF6D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B19BA-66BA-4DD8-AFF0-3A14EFA0E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2"/>
          <a:stretch/>
        </p:blipFill>
        <p:spPr>
          <a:xfrm>
            <a:off x="2253748" y="1159960"/>
            <a:ext cx="8398574" cy="453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DBF07-747C-47A7-A533-2C20875513C1}"/>
              </a:ext>
            </a:extLst>
          </p:cNvPr>
          <p:cNvCxnSpPr>
            <a:cxnSpLocks/>
          </p:cNvCxnSpPr>
          <p:nvPr/>
        </p:nvCxnSpPr>
        <p:spPr>
          <a:xfrm flipV="1">
            <a:off x="8040208" y="2933367"/>
            <a:ext cx="295" cy="17373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3A1B8-689C-4169-9076-6E7DDB7CA03B}"/>
              </a:ext>
            </a:extLst>
          </p:cNvPr>
          <p:cNvGrpSpPr>
            <a:grpSpLocks noChangeAspect="1"/>
          </p:cNvGrpSpPr>
          <p:nvPr/>
        </p:nvGrpSpPr>
        <p:grpSpPr>
          <a:xfrm>
            <a:off x="8830456" y="2451859"/>
            <a:ext cx="587377" cy="394623"/>
            <a:chOff x="2182813" y="1512598"/>
            <a:chExt cx="457200" cy="30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B4448B-76CE-4482-8746-E8B993B598C9}"/>
                </a:ext>
              </a:extLst>
            </p:cNvPr>
            <p:cNvSpPr/>
            <p:nvPr/>
          </p:nvSpPr>
          <p:spPr>
            <a:xfrm>
              <a:off x="2190064" y="1583315"/>
              <a:ext cx="442698" cy="2309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60754E-74D6-4D2B-966A-CBCAD3AFD9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2813" y="1512598"/>
              <a:ext cx="457200" cy="307164"/>
              <a:chOff x="1904268" y="2398408"/>
              <a:chExt cx="692882" cy="465504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EA89A2-95F4-403E-89BC-C22FB3BFFAE7}"/>
                  </a:ext>
                </a:extLst>
              </p:cNvPr>
              <p:cNvCxnSpPr/>
              <p:nvPr/>
            </p:nvCxnSpPr>
            <p:spPr>
              <a:xfrm>
                <a:off x="1907441" y="2406712"/>
                <a:ext cx="7815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7E09E4C-12FC-4863-8D73-5BF0E01777C9}"/>
                  </a:ext>
                </a:extLst>
              </p:cNvPr>
              <p:cNvCxnSpPr/>
              <p:nvPr/>
            </p:nvCxnSpPr>
            <p:spPr>
              <a:xfrm>
                <a:off x="2586161" y="2398408"/>
                <a:ext cx="7815" cy="4572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57CDFD0-823F-4146-A3F7-C904C8EE3404}"/>
                  </a:ext>
                </a:extLst>
              </p:cNvPr>
              <p:cNvCxnSpPr/>
              <p:nvPr/>
            </p:nvCxnSpPr>
            <p:spPr>
              <a:xfrm rot="5400000">
                <a:off x="2250342" y="2517104"/>
                <a:ext cx="7815" cy="685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5B60D8E-5660-4EB7-A628-F8B600F4F9BB}"/>
                  </a:ext>
                </a:extLst>
              </p:cNvPr>
              <p:cNvCxnSpPr/>
              <p:nvPr/>
            </p:nvCxnSpPr>
            <p:spPr>
              <a:xfrm rot="5400000">
                <a:off x="2243260" y="2166586"/>
                <a:ext cx="7815" cy="685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398D6-EA5A-4102-8CB7-0E49BF06A44C}"/>
              </a:ext>
            </a:extLst>
          </p:cNvPr>
          <p:cNvCxnSpPr>
            <a:cxnSpLocks/>
          </p:cNvCxnSpPr>
          <p:nvPr/>
        </p:nvCxnSpPr>
        <p:spPr>
          <a:xfrm flipV="1">
            <a:off x="10280855" y="3005401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0A095A-D83D-4452-938A-6E2AD42AC0EA}"/>
              </a:ext>
            </a:extLst>
          </p:cNvPr>
          <p:cNvCxnSpPr>
            <a:cxnSpLocks/>
          </p:cNvCxnSpPr>
          <p:nvPr/>
        </p:nvCxnSpPr>
        <p:spPr>
          <a:xfrm>
            <a:off x="9417834" y="2695840"/>
            <a:ext cx="27432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92277-5C11-4729-A3EE-143BFBBD5D6A}"/>
              </a:ext>
            </a:extLst>
          </p:cNvPr>
          <p:cNvCxnSpPr>
            <a:cxnSpLocks/>
          </p:cNvCxnSpPr>
          <p:nvPr/>
        </p:nvCxnSpPr>
        <p:spPr>
          <a:xfrm>
            <a:off x="8553303" y="2631719"/>
            <a:ext cx="274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21154C-5F53-49CB-B45E-CC3F00ABE8AA}"/>
              </a:ext>
            </a:extLst>
          </p:cNvPr>
          <p:cNvSpPr txBox="1"/>
          <p:nvPr/>
        </p:nvSpPr>
        <p:spPr>
          <a:xfrm>
            <a:off x="9445071" y="2107711"/>
            <a:ext cx="829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Reservoir </a:t>
            </a:r>
          </a:p>
          <a:p>
            <a:r>
              <a:rPr lang="en-US" sz="1300" dirty="0">
                <a:solidFill>
                  <a:srgbClr val="FF0000"/>
                </a:solidFill>
              </a:rPr>
              <a:t>routing</a:t>
            </a:r>
          </a:p>
        </p:txBody>
      </p:sp>
      <p:pic>
        <p:nvPicPr>
          <p:cNvPr id="18" name="Graphic 17" descr="Plugged Unplugged with solid fill">
            <a:extLst>
              <a:ext uri="{FF2B5EF4-FFF2-40B4-BE49-F238E27FC236}">
                <a16:creationId xmlns:a16="http://schemas.microsoft.com/office/drawing/2014/main" id="{0E1A97F0-498E-4BA9-90DC-3BE1494B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5980" y="2626359"/>
            <a:ext cx="448056" cy="448056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78073E88-3BE6-45EF-8528-377BC353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V="1">
            <a:off x="8106263" y="2557501"/>
            <a:ext cx="457200" cy="4572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4D03DE-7177-4303-9569-9854C8DCE91E}"/>
              </a:ext>
            </a:extLst>
          </p:cNvPr>
          <p:cNvCxnSpPr>
            <a:cxnSpLocks/>
          </p:cNvCxnSpPr>
          <p:nvPr/>
        </p:nvCxnSpPr>
        <p:spPr>
          <a:xfrm>
            <a:off x="10112829" y="3003813"/>
            <a:ext cx="17867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BC28EF-66D8-4157-95A0-25D20EC73B3B}"/>
              </a:ext>
            </a:extLst>
          </p:cNvPr>
          <p:cNvCxnSpPr>
            <a:cxnSpLocks/>
          </p:cNvCxnSpPr>
          <p:nvPr/>
        </p:nvCxnSpPr>
        <p:spPr>
          <a:xfrm>
            <a:off x="8027482" y="2943976"/>
            <a:ext cx="9144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5A919-69E8-4CA0-BDA5-347C53F6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62" y="957508"/>
            <a:ext cx="9580446" cy="5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Antolini</dc:creator>
  <cp:lastModifiedBy>Federico Antolini</cp:lastModifiedBy>
  <cp:revision>1</cp:revision>
  <dcterms:created xsi:type="dcterms:W3CDTF">2021-09-28T05:22:22Z</dcterms:created>
  <dcterms:modified xsi:type="dcterms:W3CDTF">2021-09-28T05:25:09Z</dcterms:modified>
</cp:coreProperties>
</file>