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12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4BB4-2614-4A36-A9F7-C7C4FC47F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C495-6643-4E47-9D65-37760ABEA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51C9-FC23-419D-AA2C-DEEDE0ED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4375-E201-43A0-8A40-E3A3428DD77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38DD-B6F5-4B39-A781-6736E662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30EF7-93DB-48B4-940E-D7FF5BDC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5FD-E677-45CF-BFD3-BB1CC49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8D01-0C01-4820-B60B-5823FFD5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B47C7-24F8-42F6-BDD6-0B4282FAE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C096-526B-4E5C-B7A4-01D125B8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4375-E201-43A0-8A40-E3A3428DD77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B51A-67AC-4364-9552-FE94AD61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576E-BACA-497D-820C-3C86A89C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5FD-E677-45CF-BFD3-BB1CC49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7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6CAF-B8BC-4CDA-A7EB-F10C4D2C3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F4E99-795B-49AF-AF21-0583B4B23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0B59-6CF9-47E8-9001-B3E9C154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4375-E201-43A0-8A40-E3A3428DD77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3DC3-B4C5-4780-B84E-5D5415E9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8AD7B-1F8B-43B8-91D6-AC7E1239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5FD-E677-45CF-BFD3-BB1CC49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C0BA-1D97-49EE-9740-BE9459B3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C6EC-F36E-4157-A9A1-4D1FED68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EFE95-F9BC-4CBF-9B27-6B753680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4375-E201-43A0-8A40-E3A3428DD77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2BDF0-9588-4D8D-BB77-A8591858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B301-ECD6-4A03-9326-7F231D00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5FD-E677-45CF-BFD3-BB1CC49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5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9AB8-E0C5-4787-9656-40D6838D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76773-8923-4482-9848-0CB21F95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5A6C-CB08-47BB-A1A2-0830E46A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4375-E201-43A0-8A40-E3A3428DD77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F467-4C26-41B6-B2B6-7A2D4582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0A53-2EB3-47B1-991D-9133408A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5FD-E677-45CF-BFD3-BB1CC49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BC76-7F4D-4A54-80DB-FD555E5B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D94F-FF64-4DBC-9ED0-BF2631D8D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F4C92-51A4-40DD-90B4-698380122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B0BE1-BEB8-4ED1-B13A-692B4024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4375-E201-43A0-8A40-E3A3428DD77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0A4AB-F256-42DC-A0AD-1983CA21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14854-9CC9-41B4-8880-F04E7C6C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5FD-E677-45CF-BFD3-BB1CC49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2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864C-3DE7-48B6-B6E6-9833159D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DD78-5A77-4318-A959-1A45D7CF3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E35A5-7DCA-46DC-9E29-F5B38520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E38F2-484C-47E0-9771-79F375808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0B89E-18EE-4191-ACE5-709DFB2C5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54EFF-C17F-4C3D-8BAC-53207428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4375-E201-43A0-8A40-E3A3428DD77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5CD92-9991-4557-9EAD-61B4D550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C60D9-BAB2-4DC0-8EC0-9936D641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5FD-E677-45CF-BFD3-BB1CC49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7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E629-2038-4DC6-BF76-F89F36FD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FD2B7-D6AD-43BA-8722-53E306D4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4375-E201-43A0-8A40-E3A3428DD77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BCA17-0F5E-4BE1-9DFC-DAB0CF34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BB58F-456D-4314-8C68-781517F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5FD-E677-45CF-BFD3-BB1CC49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6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751FC-1D7E-4E5D-8D95-28E8FBA0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4375-E201-43A0-8A40-E3A3428DD77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3DF01-425A-40E7-A7D9-0E8460E9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9A198-78CD-4B13-A95C-F17E887F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5FD-E677-45CF-BFD3-BB1CC49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1569-49D1-4AD3-9AC9-61F0D834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1C58-8A0D-4D6F-A5D4-1B65B4F5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F8249-0EAB-49BA-AADE-7AEB894C9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2F8B-400B-4F61-90DC-096DF799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4375-E201-43A0-8A40-E3A3428DD77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43831-1BC5-45C9-984F-5D672ADC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2412C-C928-49E1-93B5-BC90F947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5FD-E677-45CF-BFD3-BB1CC49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78D3-5A1C-41E1-9E75-A728A554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E8CCD-AD9C-431C-A635-8DBB2299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59E4F-BB7B-4C32-A048-F0F6628FC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F027C-CD6B-49CF-BB49-09D38866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4375-E201-43A0-8A40-E3A3428DD77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0F59E-7DA9-4152-A612-4B1EFA76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428C-C936-47D3-BC93-8A6C7EFC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5FD-E677-45CF-BFD3-BB1CC49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F2319-A800-491B-94DA-1C74F0C7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AD440-6CB9-45F4-9111-AD7BA6DFE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0811-8F2C-409A-8531-EE3581742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4375-E201-43A0-8A40-E3A3428DD77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D8E4-F474-4B30-92E3-A83FDDD3B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F676-5BB5-4311-A431-C35A0AE3A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75FD-E677-45CF-BFD3-BB1CC49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9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2352-1FB7-4D43-82C4-F4463FE3D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C86A3-06A1-4D87-A443-D73F1340D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9CC3990-D1BF-4A79-880C-588AF6340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29" y="375920"/>
            <a:ext cx="9140754" cy="5953443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A801B2-45E6-4FA9-BC83-91DDB6040A7F}"/>
              </a:ext>
            </a:extLst>
          </p:cNvPr>
          <p:cNvSpPr/>
          <p:nvPr/>
        </p:nvSpPr>
        <p:spPr>
          <a:xfrm>
            <a:off x="5187640" y="794385"/>
            <a:ext cx="274320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079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D0A4E3-48D0-424C-9EA4-79A3A2AECB76}"/>
              </a:ext>
            </a:extLst>
          </p:cNvPr>
          <p:cNvSpPr/>
          <p:nvPr/>
        </p:nvSpPr>
        <p:spPr>
          <a:xfrm>
            <a:off x="9758126" y="794385"/>
            <a:ext cx="274320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079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783F95-5FF4-402D-AF54-3008AD97E40E}"/>
              </a:ext>
            </a:extLst>
          </p:cNvPr>
          <p:cNvSpPr/>
          <p:nvPr/>
        </p:nvSpPr>
        <p:spPr>
          <a:xfrm>
            <a:off x="5195260" y="3775710"/>
            <a:ext cx="274320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079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4F9A00-7CA2-4EA5-892C-C6342D25D7F6}"/>
              </a:ext>
            </a:extLst>
          </p:cNvPr>
          <p:cNvSpPr/>
          <p:nvPr/>
        </p:nvSpPr>
        <p:spPr>
          <a:xfrm>
            <a:off x="9765746" y="3775710"/>
            <a:ext cx="274320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079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951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FA5D-8294-457A-BBCB-4DE37D5F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D6F2-FE83-4C86-8F15-7DFEA062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7C08E-6F26-4EB5-81CB-800ACC781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52" y="453894"/>
            <a:ext cx="9138696" cy="59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2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Antolini, Federico</dc:creator>
  <cp:lastModifiedBy>Antolini, Federico</cp:lastModifiedBy>
  <cp:revision>1</cp:revision>
  <dcterms:created xsi:type="dcterms:W3CDTF">2022-06-10T15:05:02Z</dcterms:created>
  <dcterms:modified xsi:type="dcterms:W3CDTF">2022-06-10T16:12:59Z</dcterms:modified>
</cp:coreProperties>
</file>