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257" r:id="rId3"/>
    <p:sldId id="273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00769-3994-47E8-BBFF-9CB3AA34A80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1C437C-2187-41A1-8D3D-9F8A1AFBDBD9}">
      <dgm:prSet/>
      <dgm:spPr/>
      <dgm:t>
        <a:bodyPr/>
        <a:lstStyle/>
        <a:p>
          <a:r>
            <a:rPr lang="en-US" dirty="0"/>
            <a:t>It was decided to study a data set of suicide ranges between the years of 1985 to 2016 in order to find trends and understand the suicide rates around the world.</a:t>
          </a:r>
        </a:p>
      </dgm:t>
    </dgm:pt>
    <dgm:pt modelId="{005D600E-F619-4B17-9D95-B9A978F63B87}" type="parTrans" cxnId="{E6E33731-3D32-4500-9FF2-6B55DC1ADFBF}">
      <dgm:prSet/>
      <dgm:spPr/>
      <dgm:t>
        <a:bodyPr/>
        <a:lstStyle/>
        <a:p>
          <a:endParaRPr lang="en-US"/>
        </a:p>
      </dgm:t>
    </dgm:pt>
    <dgm:pt modelId="{09FEFB59-A9E2-4363-B773-7D731BE99BD3}" type="sibTrans" cxnId="{E6E33731-3D32-4500-9FF2-6B55DC1ADFBF}">
      <dgm:prSet/>
      <dgm:spPr/>
      <dgm:t>
        <a:bodyPr/>
        <a:lstStyle/>
        <a:p>
          <a:endParaRPr lang="en-US"/>
        </a:p>
      </dgm:t>
    </dgm:pt>
    <dgm:pt modelId="{48544365-6E35-4F0C-BB29-708FF878F7CC}">
      <dgm:prSet/>
      <dgm:spPr/>
      <dgm:t>
        <a:bodyPr/>
        <a:lstStyle/>
        <a:p>
          <a:r>
            <a:rPr lang="en-US"/>
            <a:t>The data set contains data about all the countries of the world. </a:t>
          </a:r>
        </a:p>
      </dgm:t>
    </dgm:pt>
    <dgm:pt modelId="{7B4C1A55-750C-4563-BB4F-F10B8AEE7711}" type="parTrans" cxnId="{5DEC8F21-709B-4CF2-A064-9049A32F2DB5}">
      <dgm:prSet/>
      <dgm:spPr/>
      <dgm:t>
        <a:bodyPr/>
        <a:lstStyle/>
        <a:p>
          <a:endParaRPr lang="en-US"/>
        </a:p>
      </dgm:t>
    </dgm:pt>
    <dgm:pt modelId="{17328B01-28B9-4EC5-B7DE-616FBC5AD737}" type="sibTrans" cxnId="{5DEC8F21-709B-4CF2-A064-9049A32F2DB5}">
      <dgm:prSet/>
      <dgm:spPr/>
      <dgm:t>
        <a:bodyPr/>
        <a:lstStyle/>
        <a:p>
          <a:endParaRPr lang="en-US"/>
        </a:p>
      </dgm:t>
    </dgm:pt>
    <dgm:pt modelId="{697ED0F8-B863-4720-A6DD-ECBEBEA116BE}">
      <dgm:prSet/>
      <dgm:spPr/>
      <dgm:t>
        <a:bodyPr/>
        <a:lstStyle/>
        <a:p>
          <a:r>
            <a:rPr lang="en-US"/>
            <a:t>The data was retrieved from the website:https://www.kaggle.com/russellyates88/suicide-rates-overview-1985-to-2016</a:t>
          </a:r>
        </a:p>
      </dgm:t>
    </dgm:pt>
    <dgm:pt modelId="{83C03031-D841-4145-B3F8-A9094E39A574}" type="parTrans" cxnId="{94006332-AD58-466E-8BD1-68789E214D25}">
      <dgm:prSet/>
      <dgm:spPr/>
      <dgm:t>
        <a:bodyPr/>
        <a:lstStyle/>
        <a:p>
          <a:endParaRPr lang="en-US"/>
        </a:p>
      </dgm:t>
    </dgm:pt>
    <dgm:pt modelId="{4A20B5D4-8164-4471-AFBD-ED977111CA78}" type="sibTrans" cxnId="{94006332-AD58-466E-8BD1-68789E214D25}">
      <dgm:prSet/>
      <dgm:spPr/>
      <dgm:t>
        <a:bodyPr/>
        <a:lstStyle/>
        <a:p>
          <a:endParaRPr lang="en-US"/>
        </a:p>
      </dgm:t>
    </dgm:pt>
    <dgm:pt modelId="{96F575B2-0311-4E2E-9200-7BE096E55A8E}">
      <dgm:prSet/>
      <dgm:spPr/>
      <dgm:t>
        <a:bodyPr/>
        <a:lstStyle/>
        <a:p>
          <a:r>
            <a:rPr lang="en-US"/>
            <a:t>It was chosen five countries to analyze</a:t>
          </a:r>
        </a:p>
      </dgm:t>
    </dgm:pt>
    <dgm:pt modelId="{167E9F00-BFBA-4018-A7A5-CB19378E529B}" type="parTrans" cxnId="{01DAF32C-4351-4DDB-A26B-6B40DC6F4791}">
      <dgm:prSet/>
      <dgm:spPr/>
      <dgm:t>
        <a:bodyPr/>
        <a:lstStyle/>
        <a:p>
          <a:endParaRPr lang="en-US"/>
        </a:p>
      </dgm:t>
    </dgm:pt>
    <dgm:pt modelId="{92CF914A-F9BD-4FF4-9828-9121815B4A31}" type="sibTrans" cxnId="{01DAF32C-4351-4DDB-A26B-6B40DC6F4791}">
      <dgm:prSet/>
      <dgm:spPr/>
      <dgm:t>
        <a:bodyPr/>
        <a:lstStyle/>
        <a:p>
          <a:endParaRPr lang="en-US"/>
        </a:p>
      </dgm:t>
    </dgm:pt>
    <dgm:pt modelId="{A764E715-DD51-4C53-AF49-DE433654A99A}" type="pres">
      <dgm:prSet presAssocID="{D4300769-3994-47E8-BBFF-9CB3AA34A809}" presName="vert0" presStyleCnt="0">
        <dgm:presLayoutVars>
          <dgm:dir/>
          <dgm:animOne val="branch"/>
          <dgm:animLvl val="lvl"/>
        </dgm:presLayoutVars>
      </dgm:prSet>
      <dgm:spPr/>
    </dgm:pt>
    <dgm:pt modelId="{38D251AC-D967-4BAB-B762-D169F1538817}" type="pres">
      <dgm:prSet presAssocID="{311C437C-2187-41A1-8D3D-9F8A1AFBDBD9}" presName="thickLine" presStyleLbl="alignNode1" presStyleIdx="0" presStyleCnt="4"/>
      <dgm:spPr/>
    </dgm:pt>
    <dgm:pt modelId="{80FF6CA6-6FF1-4C8A-8F10-8B7C44523528}" type="pres">
      <dgm:prSet presAssocID="{311C437C-2187-41A1-8D3D-9F8A1AFBDBD9}" presName="horz1" presStyleCnt="0"/>
      <dgm:spPr/>
    </dgm:pt>
    <dgm:pt modelId="{538E996C-03F7-4F23-9CD0-1C981A844340}" type="pres">
      <dgm:prSet presAssocID="{311C437C-2187-41A1-8D3D-9F8A1AFBDBD9}" presName="tx1" presStyleLbl="revTx" presStyleIdx="0" presStyleCnt="4"/>
      <dgm:spPr/>
    </dgm:pt>
    <dgm:pt modelId="{D2F37CBD-B4E5-4B64-B998-0A0623D8E0CF}" type="pres">
      <dgm:prSet presAssocID="{311C437C-2187-41A1-8D3D-9F8A1AFBDBD9}" presName="vert1" presStyleCnt="0"/>
      <dgm:spPr/>
    </dgm:pt>
    <dgm:pt modelId="{FEB705D3-3E9B-4788-B78B-F89ECF5402D0}" type="pres">
      <dgm:prSet presAssocID="{48544365-6E35-4F0C-BB29-708FF878F7CC}" presName="thickLine" presStyleLbl="alignNode1" presStyleIdx="1" presStyleCnt="4"/>
      <dgm:spPr/>
    </dgm:pt>
    <dgm:pt modelId="{2141E06B-1912-449E-86A2-8BBD0B3F1D5D}" type="pres">
      <dgm:prSet presAssocID="{48544365-6E35-4F0C-BB29-708FF878F7CC}" presName="horz1" presStyleCnt="0"/>
      <dgm:spPr/>
    </dgm:pt>
    <dgm:pt modelId="{190CF3B7-01D4-4F63-91CF-79C1E8A195EB}" type="pres">
      <dgm:prSet presAssocID="{48544365-6E35-4F0C-BB29-708FF878F7CC}" presName="tx1" presStyleLbl="revTx" presStyleIdx="1" presStyleCnt="4"/>
      <dgm:spPr/>
    </dgm:pt>
    <dgm:pt modelId="{D7113396-F25C-4D36-A1A4-9BA9F370104C}" type="pres">
      <dgm:prSet presAssocID="{48544365-6E35-4F0C-BB29-708FF878F7CC}" presName="vert1" presStyleCnt="0"/>
      <dgm:spPr/>
    </dgm:pt>
    <dgm:pt modelId="{699D9AF1-F5B6-4628-8BD2-C6E1EC922CAF}" type="pres">
      <dgm:prSet presAssocID="{697ED0F8-B863-4720-A6DD-ECBEBEA116BE}" presName="thickLine" presStyleLbl="alignNode1" presStyleIdx="2" presStyleCnt="4"/>
      <dgm:spPr/>
    </dgm:pt>
    <dgm:pt modelId="{B94D698C-4A62-4529-8D78-ACB83CE38519}" type="pres">
      <dgm:prSet presAssocID="{697ED0F8-B863-4720-A6DD-ECBEBEA116BE}" presName="horz1" presStyleCnt="0"/>
      <dgm:spPr/>
    </dgm:pt>
    <dgm:pt modelId="{B9EEE1A3-FE7C-4A02-91C0-DBB25E25222F}" type="pres">
      <dgm:prSet presAssocID="{697ED0F8-B863-4720-A6DD-ECBEBEA116BE}" presName="tx1" presStyleLbl="revTx" presStyleIdx="2" presStyleCnt="4"/>
      <dgm:spPr/>
    </dgm:pt>
    <dgm:pt modelId="{12136ADE-6A80-4C3C-8AC1-BED5187DF4F3}" type="pres">
      <dgm:prSet presAssocID="{697ED0F8-B863-4720-A6DD-ECBEBEA116BE}" presName="vert1" presStyleCnt="0"/>
      <dgm:spPr/>
    </dgm:pt>
    <dgm:pt modelId="{2ADF5497-81A9-41DF-A63A-B14A2F12A4B0}" type="pres">
      <dgm:prSet presAssocID="{96F575B2-0311-4E2E-9200-7BE096E55A8E}" presName="thickLine" presStyleLbl="alignNode1" presStyleIdx="3" presStyleCnt="4"/>
      <dgm:spPr/>
    </dgm:pt>
    <dgm:pt modelId="{B396C9CB-A6C6-4885-A9BB-3989ACF8A7E6}" type="pres">
      <dgm:prSet presAssocID="{96F575B2-0311-4E2E-9200-7BE096E55A8E}" presName="horz1" presStyleCnt="0"/>
      <dgm:spPr/>
    </dgm:pt>
    <dgm:pt modelId="{F00C692D-E186-4074-B78A-D8AD5DD97196}" type="pres">
      <dgm:prSet presAssocID="{96F575B2-0311-4E2E-9200-7BE096E55A8E}" presName="tx1" presStyleLbl="revTx" presStyleIdx="3" presStyleCnt="4"/>
      <dgm:spPr/>
    </dgm:pt>
    <dgm:pt modelId="{2F765655-5F48-41C0-B7F6-D195714D173D}" type="pres">
      <dgm:prSet presAssocID="{96F575B2-0311-4E2E-9200-7BE096E55A8E}" presName="vert1" presStyleCnt="0"/>
      <dgm:spPr/>
    </dgm:pt>
  </dgm:ptLst>
  <dgm:cxnLst>
    <dgm:cxn modelId="{96D03D08-8940-4D68-9C83-6D95BAE07B19}" type="presOf" srcId="{48544365-6E35-4F0C-BB29-708FF878F7CC}" destId="{190CF3B7-01D4-4F63-91CF-79C1E8A195EB}" srcOrd="0" destOrd="0" presId="urn:microsoft.com/office/officeart/2008/layout/LinedList"/>
    <dgm:cxn modelId="{35823820-0796-4836-86D1-75F70EC37A23}" type="presOf" srcId="{697ED0F8-B863-4720-A6DD-ECBEBEA116BE}" destId="{B9EEE1A3-FE7C-4A02-91C0-DBB25E25222F}" srcOrd="0" destOrd="0" presId="urn:microsoft.com/office/officeart/2008/layout/LinedList"/>
    <dgm:cxn modelId="{5DEC8F21-709B-4CF2-A064-9049A32F2DB5}" srcId="{D4300769-3994-47E8-BBFF-9CB3AA34A809}" destId="{48544365-6E35-4F0C-BB29-708FF878F7CC}" srcOrd="1" destOrd="0" parTransId="{7B4C1A55-750C-4563-BB4F-F10B8AEE7711}" sibTransId="{17328B01-28B9-4EC5-B7DE-616FBC5AD737}"/>
    <dgm:cxn modelId="{0EA83A27-19AE-4F9B-A418-FF9AF0877BE2}" type="presOf" srcId="{D4300769-3994-47E8-BBFF-9CB3AA34A809}" destId="{A764E715-DD51-4C53-AF49-DE433654A99A}" srcOrd="0" destOrd="0" presId="urn:microsoft.com/office/officeart/2008/layout/LinedList"/>
    <dgm:cxn modelId="{01DAF32C-4351-4DDB-A26B-6B40DC6F4791}" srcId="{D4300769-3994-47E8-BBFF-9CB3AA34A809}" destId="{96F575B2-0311-4E2E-9200-7BE096E55A8E}" srcOrd="3" destOrd="0" parTransId="{167E9F00-BFBA-4018-A7A5-CB19378E529B}" sibTransId="{92CF914A-F9BD-4FF4-9828-9121815B4A31}"/>
    <dgm:cxn modelId="{E6E33731-3D32-4500-9FF2-6B55DC1ADFBF}" srcId="{D4300769-3994-47E8-BBFF-9CB3AA34A809}" destId="{311C437C-2187-41A1-8D3D-9F8A1AFBDBD9}" srcOrd="0" destOrd="0" parTransId="{005D600E-F619-4B17-9D95-B9A978F63B87}" sibTransId="{09FEFB59-A9E2-4363-B773-7D731BE99BD3}"/>
    <dgm:cxn modelId="{94006332-AD58-466E-8BD1-68789E214D25}" srcId="{D4300769-3994-47E8-BBFF-9CB3AA34A809}" destId="{697ED0F8-B863-4720-A6DD-ECBEBEA116BE}" srcOrd="2" destOrd="0" parTransId="{83C03031-D841-4145-B3F8-A9094E39A574}" sibTransId="{4A20B5D4-8164-4471-AFBD-ED977111CA78}"/>
    <dgm:cxn modelId="{9191C7DD-A709-4FF1-8842-3F18A0D8B3E2}" type="presOf" srcId="{311C437C-2187-41A1-8D3D-9F8A1AFBDBD9}" destId="{538E996C-03F7-4F23-9CD0-1C981A844340}" srcOrd="0" destOrd="0" presId="urn:microsoft.com/office/officeart/2008/layout/LinedList"/>
    <dgm:cxn modelId="{083894EC-A121-49C1-B8EB-02D41A77DDAF}" type="presOf" srcId="{96F575B2-0311-4E2E-9200-7BE096E55A8E}" destId="{F00C692D-E186-4074-B78A-D8AD5DD97196}" srcOrd="0" destOrd="0" presId="urn:microsoft.com/office/officeart/2008/layout/LinedList"/>
    <dgm:cxn modelId="{82049EEB-9AE4-4060-840F-AB1C6CA2423E}" type="presParOf" srcId="{A764E715-DD51-4C53-AF49-DE433654A99A}" destId="{38D251AC-D967-4BAB-B762-D169F1538817}" srcOrd="0" destOrd="0" presId="urn:microsoft.com/office/officeart/2008/layout/LinedList"/>
    <dgm:cxn modelId="{28A40132-F2E7-46D4-BCF5-23C1E0FCE179}" type="presParOf" srcId="{A764E715-DD51-4C53-AF49-DE433654A99A}" destId="{80FF6CA6-6FF1-4C8A-8F10-8B7C44523528}" srcOrd="1" destOrd="0" presId="urn:microsoft.com/office/officeart/2008/layout/LinedList"/>
    <dgm:cxn modelId="{D99400D2-12CD-4360-8A63-DC5187029888}" type="presParOf" srcId="{80FF6CA6-6FF1-4C8A-8F10-8B7C44523528}" destId="{538E996C-03F7-4F23-9CD0-1C981A844340}" srcOrd="0" destOrd="0" presId="urn:microsoft.com/office/officeart/2008/layout/LinedList"/>
    <dgm:cxn modelId="{480581CC-ADB5-427E-9E15-B9DE8C16DB9D}" type="presParOf" srcId="{80FF6CA6-6FF1-4C8A-8F10-8B7C44523528}" destId="{D2F37CBD-B4E5-4B64-B998-0A0623D8E0CF}" srcOrd="1" destOrd="0" presId="urn:microsoft.com/office/officeart/2008/layout/LinedList"/>
    <dgm:cxn modelId="{0596FB3D-032A-4449-A922-9EA9533B13DC}" type="presParOf" srcId="{A764E715-DD51-4C53-AF49-DE433654A99A}" destId="{FEB705D3-3E9B-4788-B78B-F89ECF5402D0}" srcOrd="2" destOrd="0" presId="urn:microsoft.com/office/officeart/2008/layout/LinedList"/>
    <dgm:cxn modelId="{53619EC3-0031-4A84-8A39-9EB5B4945AE4}" type="presParOf" srcId="{A764E715-DD51-4C53-AF49-DE433654A99A}" destId="{2141E06B-1912-449E-86A2-8BBD0B3F1D5D}" srcOrd="3" destOrd="0" presId="urn:microsoft.com/office/officeart/2008/layout/LinedList"/>
    <dgm:cxn modelId="{216694FA-5AFD-4772-9383-6545252997A1}" type="presParOf" srcId="{2141E06B-1912-449E-86A2-8BBD0B3F1D5D}" destId="{190CF3B7-01D4-4F63-91CF-79C1E8A195EB}" srcOrd="0" destOrd="0" presId="urn:microsoft.com/office/officeart/2008/layout/LinedList"/>
    <dgm:cxn modelId="{46D247BD-7F58-4047-94A8-016942BFD032}" type="presParOf" srcId="{2141E06B-1912-449E-86A2-8BBD0B3F1D5D}" destId="{D7113396-F25C-4D36-A1A4-9BA9F370104C}" srcOrd="1" destOrd="0" presId="urn:microsoft.com/office/officeart/2008/layout/LinedList"/>
    <dgm:cxn modelId="{DD7DB6F6-EC46-4876-A61A-50110033F2C1}" type="presParOf" srcId="{A764E715-DD51-4C53-AF49-DE433654A99A}" destId="{699D9AF1-F5B6-4628-8BD2-C6E1EC922CAF}" srcOrd="4" destOrd="0" presId="urn:microsoft.com/office/officeart/2008/layout/LinedList"/>
    <dgm:cxn modelId="{69C079D5-819A-4C74-82BE-526A79E1ABAF}" type="presParOf" srcId="{A764E715-DD51-4C53-AF49-DE433654A99A}" destId="{B94D698C-4A62-4529-8D78-ACB83CE38519}" srcOrd="5" destOrd="0" presId="urn:microsoft.com/office/officeart/2008/layout/LinedList"/>
    <dgm:cxn modelId="{810188AC-F62C-4A2F-BFDA-F222101582BE}" type="presParOf" srcId="{B94D698C-4A62-4529-8D78-ACB83CE38519}" destId="{B9EEE1A3-FE7C-4A02-91C0-DBB25E25222F}" srcOrd="0" destOrd="0" presId="urn:microsoft.com/office/officeart/2008/layout/LinedList"/>
    <dgm:cxn modelId="{DF6DC669-E17E-4C97-BF5E-9347C471E06E}" type="presParOf" srcId="{B94D698C-4A62-4529-8D78-ACB83CE38519}" destId="{12136ADE-6A80-4C3C-8AC1-BED5187DF4F3}" srcOrd="1" destOrd="0" presId="urn:microsoft.com/office/officeart/2008/layout/LinedList"/>
    <dgm:cxn modelId="{4E567679-F125-48E6-AFE3-1A36BE086D4E}" type="presParOf" srcId="{A764E715-DD51-4C53-AF49-DE433654A99A}" destId="{2ADF5497-81A9-41DF-A63A-B14A2F12A4B0}" srcOrd="6" destOrd="0" presId="urn:microsoft.com/office/officeart/2008/layout/LinedList"/>
    <dgm:cxn modelId="{88047FC6-1F3E-4976-AF41-C399D13C04C4}" type="presParOf" srcId="{A764E715-DD51-4C53-AF49-DE433654A99A}" destId="{B396C9CB-A6C6-4885-A9BB-3989ACF8A7E6}" srcOrd="7" destOrd="0" presId="urn:microsoft.com/office/officeart/2008/layout/LinedList"/>
    <dgm:cxn modelId="{7A4DECDD-67B7-405B-B431-B8084874EC6D}" type="presParOf" srcId="{B396C9CB-A6C6-4885-A9BB-3989ACF8A7E6}" destId="{F00C692D-E186-4074-B78A-D8AD5DD97196}" srcOrd="0" destOrd="0" presId="urn:microsoft.com/office/officeart/2008/layout/LinedList"/>
    <dgm:cxn modelId="{A142CC91-CA70-44D7-BA23-208DF909D1B3}" type="presParOf" srcId="{B396C9CB-A6C6-4885-A9BB-3989ACF8A7E6}" destId="{2F765655-5F48-41C0-B7F6-D195714D17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224D3-2209-4451-A313-B633742BD4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977313-C068-495C-B508-DA17C6725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verification was done to confirm the type of variables that were used and some of the variables were transform</a:t>
          </a:r>
        </a:p>
      </dgm:t>
    </dgm:pt>
    <dgm:pt modelId="{24FFE765-CC66-4D1C-B5D9-DF13405BA2E9}" type="parTrans" cxnId="{96C03AB7-E1D2-4C23-A16D-DDD45F66E604}">
      <dgm:prSet/>
      <dgm:spPr/>
      <dgm:t>
        <a:bodyPr/>
        <a:lstStyle/>
        <a:p>
          <a:endParaRPr lang="en-US"/>
        </a:p>
      </dgm:t>
    </dgm:pt>
    <dgm:pt modelId="{ACCA9DDE-726A-4B18-9075-530B54623B9A}" type="sibTrans" cxnId="{96C03AB7-E1D2-4C23-A16D-DDD45F66E6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67D3EE-741A-40B1-8E6D-89CF6A74D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Null values were dropped from the data set.</a:t>
          </a:r>
        </a:p>
      </dgm:t>
    </dgm:pt>
    <dgm:pt modelId="{A90A656F-1038-4521-B715-12873CA2BD0C}" type="parTrans" cxnId="{79A3B81A-FABD-4F69-A580-52C3B52947D3}">
      <dgm:prSet/>
      <dgm:spPr/>
      <dgm:t>
        <a:bodyPr/>
        <a:lstStyle/>
        <a:p>
          <a:endParaRPr lang="en-US"/>
        </a:p>
      </dgm:t>
    </dgm:pt>
    <dgm:pt modelId="{B0F0303D-6441-4FBD-8EE0-A58A735D969F}" type="sibTrans" cxnId="{79A3B81A-FABD-4F69-A580-52C3B52947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B1F4BB-8B80-44A5-A1F5-C4E8D4C84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columns, the spaces and comas were removed.</a:t>
          </a:r>
        </a:p>
      </dgm:t>
    </dgm:pt>
    <dgm:pt modelId="{C5233BBB-DE92-48F4-9693-A70A8E93E441}" type="parTrans" cxnId="{6CD5DC07-7F27-47E0-AAED-42E5E787024F}">
      <dgm:prSet/>
      <dgm:spPr/>
      <dgm:t>
        <a:bodyPr/>
        <a:lstStyle/>
        <a:p>
          <a:endParaRPr lang="en-US"/>
        </a:p>
      </dgm:t>
    </dgm:pt>
    <dgm:pt modelId="{C7C3BF03-00A7-405D-A6D7-03C54F1491AA}" type="sibTrans" cxnId="{6CD5DC07-7F27-47E0-AAED-42E5E78702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329E0A-F972-4A95-A0A9-CA90C1FD9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Frame was retrieved</a:t>
          </a:r>
        </a:p>
      </dgm:t>
    </dgm:pt>
    <dgm:pt modelId="{2AC86D53-A03C-4A6B-AB87-260BA2428881}" type="parTrans" cxnId="{4CECB013-E107-4C9B-9744-BD287C8C93B8}">
      <dgm:prSet/>
      <dgm:spPr/>
      <dgm:t>
        <a:bodyPr/>
        <a:lstStyle/>
        <a:p>
          <a:endParaRPr lang="en-US"/>
        </a:p>
      </dgm:t>
    </dgm:pt>
    <dgm:pt modelId="{7E4B1E90-34D0-4BA1-AB16-4C9E9EF1A924}" type="sibTrans" cxnId="{4CECB013-E107-4C9B-9744-BD287C8C93B8}">
      <dgm:prSet/>
      <dgm:spPr/>
      <dgm:t>
        <a:bodyPr/>
        <a:lstStyle/>
        <a:p>
          <a:endParaRPr lang="en-US"/>
        </a:p>
      </dgm:t>
    </dgm:pt>
    <dgm:pt modelId="{C80AA3DE-A6AC-453A-87F6-7E57A3F25180}" type="pres">
      <dgm:prSet presAssocID="{D35224D3-2209-4451-A313-B633742BD4E2}" presName="root" presStyleCnt="0">
        <dgm:presLayoutVars>
          <dgm:dir/>
          <dgm:resizeHandles val="exact"/>
        </dgm:presLayoutVars>
      </dgm:prSet>
      <dgm:spPr/>
    </dgm:pt>
    <dgm:pt modelId="{B6DEF019-3463-468E-A2E6-158CB5226EDE}" type="pres">
      <dgm:prSet presAssocID="{D35224D3-2209-4451-A313-B633742BD4E2}" presName="container" presStyleCnt="0">
        <dgm:presLayoutVars>
          <dgm:dir/>
          <dgm:resizeHandles val="exact"/>
        </dgm:presLayoutVars>
      </dgm:prSet>
      <dgm:spPr/>
    </dgm:pt>
    <dgm:pt modelId="{21C93B89-EF63-4C1B-A2AE-DD0F649E1F45}" type="pres">
      <dgm:prSet presAssocID="{C8977313-C068-495C-B508-DA17C67255F6}" presName="compNode" presStyleCnt="0"/>
      <dgm:spPr/>
    </dgm:pt>
    <dgm:pt modelId="{DDFB8689-1F74-45ED-9F87-E07CE60BEEE7}" type="pres">
      <dgm:prSet presAssocID="{C8977313-C068-495C-B508-DA17C67255F6}" presName="iconBgRect" presStyleLbl="bgShp" presStyleIdx="0" presStyleCnt="4"/>
      <dgm:spPr/>
    </dgm:pt>
    <dgm:pt modelId="{588CF588-9B0E-43D3-866C-E0C834550202}" type="pres">
      <dgm:prSet presAssocID="{C8977313-C068-495C-B508-DA17C67255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0022D0D-E0A1-479F-9142-2BE51376E0CF}" type="pres">
      <dgm:prSet presAssocID="{C8977313-C068-495C-B508-DA17C67255F6}" presName="spaceRect" presStyleCnt="0"/>
      <dgm:spPr/>
    </dgm:pt>
    <dgm:pt modelId="{382E39D5-73BC-491C-8571-B5F526DADDB1}" type="pres">
      <dgm:prSet presAssocID="{C8977313-C068-495C-B508-DA17C67255F6}" presName="textRect" presStyleLbl="revTx" presStyleIdx="0" presStyleCnt="4">
        <dgm:presLayoutVars>
          <dgm:chMax val="1"/>
          <dgm:chPref val="1"/>
        </dgm:presLayoutVars>
      </dgm:prSet>
      <dgm:spPr/>
    </dgm:pt>
    <dgm:pt modelId="{09659E4A-FF9D-4870-8D71-332436B237D6}" type="pres">
      <dgm:prSet presAssocID="{ACCA9DDE-726A-4B18-9075-530B54623B9A}" presName="sibTrans" presStyleLbl="sibTrans2D1" presStyleIdx="0" presStyleCnt="0"/>
      <dgm:spPr/>
    </dgm:pt>
    <dgm:pt modelId="{47827731-9A35-440F-A840-527A8B1A5115}" type="pres">
      <dgm:prSet presAssocID="{E367D3EE-741A-40B1-8E6D-89CF6A74D97C}" presName="compNode" presStyleCnt="0"/>
      <dgm:spPr/>
    </dgm:pt>
    <dgm:pt modelId="{2FB05B92-B3D3-4B80-9558-B2D0EE2B0FAA}" type="pres">
      <dgm:prSet presAssocID="{E367D3EE-741A-40B1-8E6D-89CF6A74D97C}" presName="iconBgRect" presStyleLbl="bgShp" presStyleIdx="1" presStyleCnt="4"/>
      <dgm:spPr/>
    </dgm:pt>
    <dgm:pt modelId="{C12B56BF-0F3B-44C1-8CEA-000B44AFC1EE}" type="pres">
      <dgm:prSet presAssocID="{E367D3EE-741A-40B1-8E6D-89CF6A74D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F1AF535-CFA4-4F93-8A7C-6CFE6629EC92}" type="pres">
      <dgm:prSet presAssocID="{E367D3EE-741A-40B1-8E6D-89CF6A74D97C}" presName="spaceRect" presStyleCnt="0"/>
      <dgm:spPr/>
    </dgm:pt>
    <dgm:pt modelId="{1A1D1FEB-C0F0-4050-9E1E-B71CA69CA7EA}" type="pres">
      <dgm:prSet presAssocID="{E367D3EE-741A-40B1-8E6D-89CF6A74D97C}" presName="textRect" presStyleLbl="revTx" presStyleIdx="1" presStyleCnt="4">
        <dgm:presLayoutVars>
          <dgm:chMax val="1"/>
          <dgm:chPref val="1"/>
        </dgm:presLayoutVars>
      </dgm:prSet>
      <dgm:spPr/>
    </dgm:pt>
    <dgm:pt modelId="{05868BFD-C4E8-4BA4-8704-CB75328912CB}" type="pres">
      <dgm:prSet presAssocID="{B0F0303D-6441-4FBD-8EE0-A58A735D969F}" presName="sibTrans" presStyleLbl="sibTrans2D1" presStyleIdx="0" presStyleCnt="0"/>
      <dgm:spPr/>
    </dgm:pt>
    <dgm:pt modelId="{19EEDC2F-6FD4-41AA-8BA1-17F9A65500AC}" type="pres">
      <dgm:prSet presAssocID="{8BB1F4BB-8B80-44A5-A1F5-C4E8D4C84A6D}" presName="compNode" presStyleCnt="0"/>
      <dgm:spPr/>
    </dgm:pt>
    <dgm:pt modelId="{89E68355-6DC4-4EF4-BF91-588DDFB78FF3}" type="pres">
      <dgm:prSet presAssocID="{8BB1F4BB-8B80-44A5-A1F5-C4E8D4C84A6D}" presName="iconBgRect" presStyleLbl="bgShp" presStyleIdx="2" presStyleCnt="4"/>
      <dgm:spPr/>
    </dgm:pt>
    <dgm:pt modelId="{085158B9-5FF8-449B-BCB4-4C73B500FE76}" type="pres">
      <dgm:prSet presAssocID="{8BB1F4BB-8B80-44A5-A1F5-C4E8D4C84A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CA6B12C-C7C8-47F1-B3C1-25E6F45CDBA5}" type="pres">
      <dgm:prSet presAssocID="{8BB1F4BB-8B80-44A5-A1F5-C4E8D4C84A6D}" presName="spaceRect" presStyleCnt="0"/>
      <dgm:spPr/>
    </dgm:pt>
    <dgm:pt modelId="{F4EA9C6E-5E41-485A-B04E-EACCF2CB5E19}" type="pres">
      <dgm:prSet presAssocID="{8BB1F4BB-8B80-44A5-A1F5-C4E8D4C84A6D}" presName="textRect" presStyleLbl="revTx" presStyleIdx="2" presStyleCnt="4">
        <dgm:presLayoutVars>
          <dgm:chMax val="1"/>
          <dgm:chPref val="1"/>
        </dgm:presLayoutVars>
      </dgm:prSet>
      <dgm:spPr/>
    </dgm:pt>
    <dgm:pt modelId="{CF875344-B1A4-49A0-9B5C-463B879D1FE2}" type="pres">
      <dgm:prSet presAssocID="{C7C3BF03-00A7-405D-A6D7-03C54F1491AA}" presName="sibTrans" presStyleLbl="sibTrans2D1" presStyleIdx="0" presStyleCnt="0"/>
      <dgm:spPr/>
    </dgm:pt>
    <dgm:pt modelId="{B0510E3E-36B1-42E5-8B7B-87BA87CFEEF2}" type="pres">
      <dgm:prSet presAssocID="{38329E0A-F972-4A95-A0A9-CA90C1FD99C1}" presName="compNode" presStyleCnt="0"/>
      <dgm:spPr/>
    </dgm:pt>
    <dgm:pt modelId="{DE4DBC0C-ADCC-46A3-8AA7-0918226F90E1}" type="pres">
      <dgm:prSet presAssocID="{38329E0A-F972-4A95-A0A9-CA90C1FD99C1}" presName="iconBgRect" presStyleLbl="bgShp" presStyleIdx="3" presStyleCnt="4"/>
      <dgm:spPr/>
    </dgm:pt>
    <dgm:pt modelId="{AB2D39B3-BA86-496C-8C92-5A16709CCC9C}" type="pres">
      <dgm:prSet presAssocID="{38329E0A-F972-4A95-A0A9-CA90C1FD99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5760163-640F-448C-9530-64CA58E151BE}" type="pres">
      <dgm:prSet presAssocID="{38329E0A-F972-4A95-A0A9-CA90C1FD99C1}" presName="spaceRect" presStyleCnt="0"/>
      <dgm:spPr/>
    </dgm:pt>
    <dgm:pt modelId="{9682E9BC-0AFC-4C2D-A25E-B07AE0946526}" type="pres">
      <dgm:prSet presAssocID="{38329E0A-F972-4A95-A0A9-CA90C1FD99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D5DC07-7F27-47E0-AAED-42E5E787024F}" srcId="{D35224D3-2209-4451-A313-B633742BD4E2}" destId="{8BB1F4BB-8B80-44A5-A1F5-C4E8D4C84A6D}" srcOrd="2" destOrd="0" parTransId="{C5233BBB-DE92-48F4-9693-A70A8E93E441}" sibTransId="{C7C3BF03-00A7-405D-A6D7-03C54F1491AA}"/>
    <dgm:cxn modelId="{4CECB013-E107-4C9B-9744-BD287C8C93B8}" srcId="{D35224D3-2209-4451-A313-B633742BD4E2}" destId="{38329E0A-F972-4A95-A0A9-CA90C1FD99C1}" srcOrd="3" destOrd="0" parTransId="{2AC86D53-A03C-4A6B-AB87-260BA2428881}" sibTransId="{7E4B1E90-34D0-4BA1-AB16-4C9E9EF1A924}"/>
    <dgm:cxn modelId="{79A3B81A-FABD-4F69-A580-52C3B52947D3}" srcId="{D35224D3-2209-4451-A313-B633742BD4E2}" destId="{E367D3EE-741A-40B1-8E6D-89CF6A74D97C}" srcOrd="1" destOrd="0" parTransId="{A90A656F-1038-4521-B715-12873CA2BD0C}" sibTransId="{B0F0303D-6441-4FBD-8EE0-A58A735D969F}"/>
    <dgm:cxn modelId="{8788CF2E-AA62-4D73-BBF8-54D02E2E8ABF}" type="presOf" srcId="{C8977313-C068-495C-B508-DA17C67255F6}" destId="{382E39D5-73BC-491C-8571-B5F526DADDB1}" srcOrd="0" destOrd="0" presId="urn:microsoft.com/office/officeart/2018/2/layout/IconCircleList"/>
    <dgm:cxn modelId="{B8A6FA69-6A0F-48CF-BC55-5C0ED1858C10}" type="presOf" srcId="{C7C3BF03-00A7-405D-A6D7-03C54F1491AA}" destId="{CF875344-B1A4-49A0-9B5C-463B879D1FE2}" srcOrd="0" destOrd="0" presId="urn:microsoft.com/office/officeart/2018/2/layout/IconCircleList"/>
    <dgm:cxn modelId="{2D5F9A6E-25A8-400B-A872-0F7E23D4AC4F}" type="presOf" srcId="{38329E0A-F972-4A95-A0A9-CA90C1FD99C1}" destId="{9682E9BC-0AFC-4C2D-A25E-B07AE0946526}" srcOrd="0" destOrd="0" presId="urn:microsoft.com/office/officeart/2018/2/layout/IconCircleList"/>
    <dgm:cxn modelId="{CBE9228A-2B87-4E28-A102-A22CBB8963A6}" type="presOf" srcId="{D35224D3-2209-4451-A313-B633742BD4E2}" destId="{C80AA3DE-A6AC-453A-87F6-7E57A3F25180}" srcOrd="0" destOrd="0" presId="urn:microsoft.com/office/officeart/2018/2/layout/IconCircleList"/>
    <dgm:cxn modelId="{E132A893-A536-46C4-B198-3A4F92ED3EAE}" type="presOf" srcId="{ACCA9DDE-726A-4B18-9075-530B54623B9A}" destId="{09659E4A-FF9D-4870-8D71-332436B237D6}" srcOrd="0" destOrd="0" presId="urn:microsoft.com/office/officeart/2018/2/layout/IconCircleList"/>
    <dgm:cxn modelId="{1F2B919A-DC6A-4162-9403-13FAFD71ADDA}" type="presOf" srcId="{E367D3EE-741A-40B1-8E6D-89CF6A74D97C}" destId="{1A1D1FEB-C0F0-4050-9E1E-B71CA69CA7EA}" srcOrd="0" destOrd="0" presId="urn:microsoft.com/office/officeart/2018/2/layout/IconCircleList"/>
    <dgm:cxn modelId="{15420DAC-BE32-4D14-9F13-590BFE96A0F5}" type="presOf" srcId="{8BB1F4BB-8B80-44A5-A1F5-C4E8D4C84A6D}" destId="{F4EA9C6E-5E41-485A-B04E-EACCF2CB5E19}" srcOrd="0" destOrd="0" presId="urn:microsoft.com/office/officeart/2018/2/layout/IconCircleList"/>
    <dgm:cxn modelId="{96C03AB7-E1D2-4C23-A16D-DDD45F66E604}" srcId="{D35224D3-2209-4451-A313-B633742BD4E2}" destId="{C8977313-C068-495C-B508-DA17C67255F6}" srcOrd="0" destOrd="0" parTransId="{24FFE765-CC66-4D1C-B5D9-DF13405BA2E9}" sibTransId="{ACCA9DDE-726A-4B18-9075-530B54623B9A}"/>
    <dgm:cxn modelId="{F6535AB8-AD29-4FFC-BC88-33AFF813F5AA}" type="presOf" srcId="{B0F0303D-6441-4FBD-8EE0-A58A735D969F}" destId="{05868BFD-C4E8-4BA4-8704-CB75328912CB}" srcOrd="0" destOrd="0" presId="urn:microsoft.com/office/officeart/2018/2/layout/IconCircleList"/>
    <dgm:cxn modelId="{212833BC-D7A5-4ED0-9A33-DBA021880CF3}" type="presParOf" srcId="{C80AA3DE-A6AC-453A-87F6-7E57A3F25180}" destId="{B6DEF019-3463-468E-A2E6-158CB5226EDE}" srcOrd="0" destOrd="0" presId="urn:microsoft.com/office/officeart/2018/2/layout/IconCircleList"/>
    <dgm:cxn modelId="{EDE60AA9-EFEE-464F-A2CB-0DB0F095D739}" type="presParOf" srcId="{B6DEF019-3463-468E-A2E6-158CB5226EDE}" destId="{21C93B89-EF63-4C1B-A2AE-DD0F649E1F45}" srcOrd="0" destOrd="0" presId="urn:microsoft.com/office/officeart/2018/2/layout/IconCircleList"/>
    <dgm:cxn modelId="{77A65A11-F87F-46DD-81D8-D5A340F0D32B}" type="presParOf" srcId="{21C93B89-EF63-4C1B-A2AE-DD0F649E1F45}" destId="{DDFB8689-1F74-45ED-9F87-E07CE60BEEE7}" srcOrd="0" destOrd="0" presId="urn:microsoft.com/office/officeart/2018/2/layout/IconCircleList"/>
    <dgm:cxn modelId="{4D3A1106-7E07-428C-89FD-E7994DB64878}" type="presParOf" srcId="{21C93B89-EF63-4C1B-A2AE-DD0F649E1F45}" destId="{588CF588-9B0E-43D3-866C-E0C834550202}" srcOrd="1" destOrd="0" presId="urn:microsoft.com/office/officeart/2018/2/layout/IconCircleList"/>
    <dgm:cxn modelId="{723E9A07-BFB9-4BE3-8F1C-CAA55992C3E5}" type="presParOf" srcId="{21C93B89-EF63-4C1B-A2AE-DD0F649E1F45}" destId="{90022D0D-E0A1-479F-9142-2BE51376E0CF}" srcOrd="2" destOrd="0" presId="urn:microsoft.com/office/officeart/2018/2/layout/IconCircleList"/>
    <dgm:cxn modelId="{3C3B5CC1-C6BE-4143-A4CF-C87E70603A92}" type="presParOf" srcId="{21C93B89-EF63-4C1B-A2AE-DD0F649E1F45}" destId="{382E39D5-73BC-491C-8571-B5F526DADDB1}" srcOrd="3" destOrd="0" presId="urn:microsoft.com/office/officeart/2018/2/layout/IconCircleList"/>
    <dgm:cxn modelId="{50D91C52-B8AA-411A-9540-EEE946C2E0AB}" type="presParOf" srcId="{B6DEF019-3463-468E-A2E6-158CB5226EDE}" destId="{09659E4A-FF9D-4870-8D71-332436B237D6}" srcOrd="1" destOrd="0" presId="urn:microsoft.com/office/officeart/2018/2/layout/IconCircleList"/>
    <dgm:cxn modelId="{8798DC2C-C4CF-4B14-AB0D-F5149B173CFC}" type="presParOf" srcId="{B6DEF019-3463-468E-A2E6-158CB5226EDE}" destId="{47827731-9A35-440F-A840-527A8B1A5115}" srcOrd="2" destOrd="0" presId="urn:microsoft.com/office/officeart/2018/2/layout/IconCircleList"/>
    <dgm:cxn modelId="{DDEDDF4D-23B9-466B-A369-162D229D99B5}" type="presParOf" srcId="{47827731-9A35-440F-A840-527A8B1A5115}" destId="{2FB05B92-B3D3-4B80-9558-B2D0EE2B0FAA}" srcOrd="0" destOrd="0" presId="urn:microsoft.com/office/officeart/2018/2/layout/IconCircleList"/>
    <dgm:cxn modelId="{850B25DF-070B-4EC9-AC07-4ACF73C5487A}" type="presParOf" srcId="{47827731-9A35-440F-A840-527A8B1A5115}" destId="{C12B56BF-0F3B-44C1-8CEA-000B44AFC1EE}" srcOrd="1" destOrd="0" presId="urn:microsoft.com/office/officeart/2018/2/layout/IconCircleList"/>
    <dgm:cxn modelId="{ADD1F661-28FE-4662-A557-C5950B109E9B}" type="presParOf" srcId="{47827731-9A35-440F-A840-527A8B1A5115}" destId="{2F1AF535-CFA4-4F93-8A7C-6CFE6629EC92}" srcOrd="2" destOrd="0" presId="urn:microsoft.com/office/officeart/2018/2/layout/IconCircleList"/>
    <dgm:cxn modelId="{B73478AC-BAF4-4171-A14E-CCCE77BCAAB7}" type="presParOf" srcId="{47827731-9A35-440F-A840-527A8B1A5115}" destId="{1A1D1FEB-C0F0-4050-9E1E-B71CA69CA7EA}" srcOrd="3" destOrd="0" presId="urn:microsoft.com/office/officeart/2018/2/layout/IconCircleList"/>
    <dgm:cxn modelId="{3C649BB4-E9E3-4372-B755-D5E0E9BD6656}" type="presParOf" srcId="{B6DEF019-3463-468E-A2E6-158CB5226EDE}" destId="{05868BFD-C4E8-4BA4-8704-CB75328912CB}" srcOrd="3" destOrd="0" presId="urn:microsoft.com/office/officeart/2018/2/layout/IconCircleList"/>
    <dgm:cxn modelId="{E4132496-B11D-40DE-939E-967895C22DA9}" type="presParOf" srcId="{B6DEF019-3463-468E-A2E6-158CB5226EDE}" destId="{19EEDC2F-6FD4-41AA-8BA1-17F9A65500AC}" srcOrd="4" destOrd="0" presId="urn:microsoft.com/office/officeart/2018/2/layout/IconCircleList"/>
    <dgm:cxn modelId="{C4F798B6-F05A-4D73-9692-716FD9F06586}" type="presParOf" srcId="{19EEDC2F-6FD4-41AA-8BA1-17F9A65500AC}" destId="{89E68355-6DC4-4EF4-BF91-588DDFB78FF3}" srcOrd="0" destOrd="0" presId="urn:microsoft.com/office/officeart/2018/2/layout/IconCircleList"/>
    <dgm:cxn modelId="{0B0DDF05-E278-4336-894F-7E000D0A5715}" type="presParOf" srcId="{19EEDC2F-6FD4-41AA-8BA1-17F9A65500AC}" destId="{085158B9-5FF8-449B-BCB4-4C73B500FE76}" srcOrd="1" destOrd="0" presId="urn:microsoft.com/office/officeart/2018/2/layout/IconCircleList"/>
    <dgm:cxn modelId="{E5035AC6-2B01-4874-B294-5D9D75758C62}" type="presParOf" srcId="{19EEDC2F-6FD4-41AA-8BA1-17F9A65500AC}" destId="{8CA6B12C-C7C8-47F1-B3C1-25E6F45CDBA5}" srcOrd="2" destOrd="0" presId="urn:microsoft.com/office/officeart/2018/2/layout/IconCircleList"/>
    <dgm:cxn modelId="{3EAFACFC-5A96-4672-B745-EBCD26AD1479}" type="presParOf" srcId="{19EEDC2F-6FD4-41AA-8BA1-17F9A65500AC}" destId="{F4EA9C6E-5E41-485A-B04E-EACCF2CB5E19}" srcOrd="3" destOrd="0" presId="urn:microsoft.com/office/officeart/2018/2/layout/IconCircleList"/>
    <dgm:cxn modelId="{B2F043E1-DB89-422B-BE1D-E6F770863A04}" type="presParOf" srcId="{B6DEF019-3463-468E-A2E6-158CB5226EDE}" destId="{CF875344-B1A4-49A0-9B5C-463B879D1FE2}" srcOrd="5" destOrd="0" presId="urn:microsoft.com/office/officeart/2018/2/layout/IconCircleList"/>
    <dgm:cxn modelId="{21D2C001-6443-4AC4-A300-44F65917B73E}" type="presParOf" srcId="{B6DEF019-3463-468E-A2E6-158CB5226EDE}" destId="{B0510E3E-36B1-42E5-8B7B-87BA87CFEEF2}" srcOrd="6" destOrd="0" presId="urn:microsoft.com/office/officeart/2018/2/layout/IconCircleList"/>
    <dgm:cxn modelId="{86066887-D86E-425F-BABF-5A5B27E5C5E9}" type="presParOf" srcId="{B0510E3E-36B1-42E5-8B7B-87BA87CFEEF2}" destId="{DE4DBC0C-ADCC-46A3-8AA7-0918226F90E1}" srcOrd="0" destOrd="0" presId="urn:microsoft.com/office/officeart/2018/2/layout/IconCircleList"/>
    <dgm:cxn modelId="{FA754567-B9ED-438C-9251-0EA821634CDF}" type="presParOf" srcId="{B0510E3E-36B1-42E5-8B7B-87BA87CFEEF2}" destId="{AB2D39B3-BA86-496C-8C92-5A16709CCC9C}" srcOrd="1" destOrd="0" presId="urn:microsoft.com/office/officeart/2018/2/layout/IconCircleList"/>
    <dgm:cxn modelId="{0FC23F14-F6BC-46CD-85C3-779B68DDF0B2}" type="presParOf" srcId="{B0510E3E-36B1-42E5-8B7B-87BA87CFEEF2}" destId="{85760163-640F-448C-9530-64CA58E151BE}" srcOrd="2" destOrd="0" presId="urn:microsoft.com/office/officeart/2018/2/layout/IconCircleList"/>
    <dgm:cxn modelId="{E5827571-8763-4F62-A7D4-8A5A2A44C2FE}" type="presParOf" srcId="{B0510E3E-36B1-42E5-8B7B-87BA87CFEEF2}" destId="{9682E9BC-0AFC-4C2D-A25E-B07AE09465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B660B-DE5B-42A3-90D4-C55EB6E268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792900-E7C5-4E50-9F3B-242CA96453F6}">
      <dgm:prSet/>
      <dgm:spPr/>
      <dgm:t>
        <a:bodyPr/>
        <a:lstStyle/>
        <a:p>
          <a:r>
            <a:rPr lang="en-US"/>
            <a:t>The trends that were found</a:t>
          </a:r>
        </a:p>
      </dgm:t>
    </dgm:pt>
    <dgm:pt modelId="{9E0C6341-BE67-410C-8E51-CA770807B413}" type="parTrans" cxnId="{1326DCDE-BA69-430C-ABCF-1015ABC9D95A}">
      <dgm:prSet/>
      <dgm:spPr/>
      <dgm:t>
        <a:bodyPr/>
        <a:lstStyle/>
        <a:p>
          <a:endParaRPr lang="en-US"/>
        </a:p>
      </dgm:t>
    </dgm:pt>
    <dgm:pt modelId="{CEC30A51-2E0E-48C5-B174-484B5C936224}" type="sibTrans" cxnId="{1326DCDE-BA69-430C-ABCF-1015ABC9D95A}">
      <dgm:prSet/>
      <dgm:spPr/>
      <dgm:t>
        <a:bodyPr/>
        <a:lstStyle/>
        <a:p>
          <a:endParaRPr lang="en-US"/>
        </a:p>
      </dgm:t>
    </dgm:pt>
    <dgm:pt modelId="{BFAF38C5-2FFD-4330-87DC-5A722A6F503E}">
      <dgm:prSet/>
      <dgm:spPr/>
      <dgm:t>
        <a:bodyPr/>
        <a:lstStyle/>
        <a:p>
          <a:r>
            <a:rPr lang="en-US"/>
            <a:t>The peak of the rate was found in the range of 1987- 1995</a:t>
          </a:r>
        </a:p>
      </dgm:t>
    </dgm:pt>
    <dgm:pt modelId="{5E04B8DA-5B4C-4DAE-B9BF-E94985FF8D22}" type="parTrans" cxnId="{D95302E6-E39B-4F84-9032-4A026DC77D16}">
      <dgm:prSet/>
      <dgm:spPr/>
      <dgm:t>
        <a:bodyPr/>
        <a:lstStyle/>
        <a:p>
          <a:endParaRPr lang="en-US"/>
        </a:p>
      </dgm:t>
    </dgm:pt>
    <dgm:pt modelId="{AA341D3D-CB56-4184-A655-BA1F06918DCD}" type="sibTrans" cxnId="{D95302E6-E39B-4F84-9032-4A026DC77D16}">
      <dgm:prSet/>
      <dgm:spPr/>
      <dgm:t>
        <a:bodyPr/>
        <a:lstStyle/>
        <a:p>
          <a:endParaRPr lang="en-US"/>
        </a:p>
      </dgm:t>
    </dgm:pt>
    <dgm:pt modelId="{A2835380-0453-4FFA-B189-C07DD0D52EC0}">
      <dgm:prSet/>
      <dgm:spPr/>
      <dgm:t>
        <a:bodyPr/>
        <a:lstStyle/>
        <a:p>
          <a:r>
            <a:rPr lang="en-US"/>
            <a:t>The highest suicide rate was during the range of 35-54 years old </a:t>
          </a:r>
        </a:p>
      </dgm:t>
    </dgm:pt>
    <dgm:pt modelId="{7B499204-6E97-4885-BCE7-DD0F45B0FA17}" type="parTrans" cxnId="{4A91F7F0-C699-4DA3-8BB8-0CF668991C0C}">
      <dgm:prSet/>
      <dgm:spPr/>
      <dgm:t>
        <a:bodyPr/>
        <a:lstStyle/>
        <a:p>
          <a:endParaRPr lang="en-US"/>
        </a:p>
      </dgm:t>
    </dgm:pt>
    <dgm:pt modelId="{14F3826C-72AB-42D1-ACE5-868CBA6E6E9E}" type="sibTrans" cxnId="{4A91F7F0-C699-4DA3-8BB8-0CF668991C0C}">
      <dgm:prSet/>
      <dgm:spPr/>
      <dgm:t>
        <a:bodyPr/>
        <a:lstStyle/>
        <a:p>
          <a:endParaRPr lang="en-US"/>
        </a:p>
      </dgm:t>
    </dgm:pt>
    <dgm:pt modelId="{5B81331A-B5F7-4D36-8B9B-634CD3DDA25A}">
      <dgm:prSet/>
      <dgm:spPr/>
      <dgm:t>
        <a:bodyPr/>
        <a:lstStyle/>
        <a:p>
          <a:r>
            <a:rPr lang="en-US"/>
            <a:t>The gender with the highest rate was male</a:t>
          </a:r>
        </a:p>
      </dgm:t>
    </dgm:pt>
    <dgm:pt modelId="{52545022-BDAB-4F9A-A2D3-D09198C25EB3}" type="parTrans" cxnId="{E5C405F5-EBED-4BD0-B4F7-0F2077FD7274}">
      <dgm:prSet/>
      <dgm:spPr/>
      <dgm:t>
        <a:bodyPr/>
        <a:lstStyle/>
        <a:p>
          <a:endParaRPr lang="en-US"/>
        </a:p>
      </dgm:t>
    </dgm:pt>
    <dgm:pt modelId="{CEE1A9C6-2769-46BA-81D3-FA6F45707840}" type="sibTrans" cxnId="{E5C405F5-EBED-4BD0-B4F7-0F2077FD7274}">
      <dgm:prSet/>
      <dgm:spPr/>
      <dgm:t>
        <a:bodyPr/>
        <a:lstStyle/>
        <a:p>
          <a:endParaRPr lang="en-US"/>
        </a:p>
      </dgm:t>
    </dgm:pt>
    <dgm:pt modelId="{BA2A6A56-9753-4E34-AE78-6335EAC9F595}">
      <dgm:prSet/>
      <dgm:spPr/>
      <dgm:t>
        <a:bodyPr/>
        <a:lstStyle/>
        <a:p>
          <a:r>
            <a:rPr lang="en-US"/>
            <a:t>When the GDP is lower, there are more prone to negative biases. </a:t>
          </a:r>
        </a:p>
      </dgm:t>
    </dgm:pt>
    <dgm:pt modelId="{9C1BE09E-6E76-454A-8CFE-67A7A4D00D3B}" type="parTrans" cxnId="{0D409922-6107-462D-9603-DC04E09DE174}">
      <dgm:prSet/>
      <dgm:spPr/>
      <dgm:t>
        <a:bodyPr/>
        <a:lstStyle/>
        <a:p>
          <a:endParaRPr lang="en-US"/>
        </a:p>
      </dgm:t>
    </dgm:pt>
    <dgm:pt modelId="{E395B68E-606A-4EA0-B1CE-3021112C52FD}" type="sibTrans" cxnId="{0D409922-6107-462D-9603-DC04E09DE174}">
      <dgm:prSet/>
      <dgm:spPr/>
      <dgm:t>
        <a:bodyPr/>
        <a:lstStyle/>
        <a:p>
          <a:endParaRPr lang="en-US"/>
        </a:p>
      </dgm:t>
    </dgm:pt>
    <dgm:pt modelId="{5C784ED8-2B8C-425A-A7D7-0EE2AC1DB5EE}">
      <dgm:prSet/>
      <dgm:spPr/>
      <dgm:t>
        <a:bodyPr/>
        <a:lstStyle/>
        <a:p>
          <a:r>
            <a:rPr lang="en-US"/>
            <a:t>If the country has a lower temperature the rate of suicides increases</a:t>
          </a:r>
        </a:p>
      </dgm:t>
    </dgm:pt>
    <dgm:pt modelId="{3DD46905-F984-479A-8174-3D11B78D306D}" type="parTrans" cxnId="{59188254-D8ED-40F9-8682-D918122FE6F7}">
      <dgm:prSet/>
      <dgm:spPr/>
      <dgm:t>
        <a:bodyPr/>
        <a:lstStyle/>
        <a:p>
          <a:endParaRPr lang="en-US"/>
        </a:p>
      </dgm:t>
    </dgm:pt>
    <dgm:pt modelId="{C7E86C18-F227-40F4-9224-DE0FF8C0D1CD}" type="sibTrans" cxnId="{59188254-D8ED-40F9-8682-D918122FE6F7}">
      <dgm:prSet/>
      <dgm:spPr/>
      <dgm:t>
        <a:bodyPr/>
        <a:lstStyle/>
        <a:p>
          <a:endParaRPr lang="en-US"/>
        </a:p>
      </dgm:t>
    </dgm:pt>
    <dgm:pt modelId="{27782830-8EA7-471D-B30B-E7F03D1DCA5A}">
      <dgm:prSet/>
      <dgm:spPr/>
      <dgm:t>
        <a:bodyPr/>
        <a:lstStyle/>
        <a:p>
          <a:r>
            <a:rPr lang="en-US"/>
            <a:t>It was found  35 articles related to suicide in less than 3 months. </a:t>
          </a:r>
        </a:p>
      </dgm:t>
    </dgm:pt>
    <dgm:pt modelId="{4A2459C1-3D4D-4939-A8F9-455BE5B6ED3D}" type="parTrans" cxnId="{B6EB3486-71A0-4C26-A97E-CB7807998308}">
      <dgm:prSet/>
      <dgm:spPr/>
      <dgm:t>
        <a:bodyPr/>
        <a:lstStyle/>
        <a:p>
          <a:endParaRPr lang="en-US"/>
        </a:p>
      </dgm:t>
    </dgm:pt>
    <dgm:pt modelId="{3AECE596-B735-47EF-B6DA-6742A5232F05}" type="sibTrans" cxnId="{B6EB3486-71A0-4C26-A97E-CB7807998308}">
      <dgm:prSet/>
      <dgm:spPr/>
      <dgm:t>
        <a:bodyPr/>
        <a:lstStyle/>
        <a:p>
          <a:endParaRPr lang="en-US"/>
        </a:p>
      </dgm:t>
    </dgm:pt>
    <dgm:pt modelId="{36809793-81A8-4BDD-8990-5EFF6CCA7C8D}" type="pres">
      <dgm:prSet presAssocID="{8C5B660B-DE5B-42A3-90D4-C55EB6E268BF}" presName="vert0" presStyleCnt="0">
        <dgm:presLayoutVars>
          <dgm:dir/>
          <dgm:animOne val="branch"/>
          <dgm:animLvl val="lvl"/>
        </dgm:presLayoutVars>
      </dgm:prSet>
      <dgm:spPr/>
    </dgm:pt>
    <dgm:pt modelId="{A0E3B122-5CD8-4B89-AF5E-7EA6643E0241}" type="pres">
      <dgm:prSet presAssocID="{32792900-E7C5-4E50-9F3B-242CA96453F6}" presName="thickLine" presStyleLbl="alignNode1" presStyleIdx="0" presStyleCnt="7"/>
      <dgm:spPr/>
    </dgm:pt>
    <dgm:pt modelId="{CC3D602C-B720-4361-8E3C-46423AFB0D4D}" type="pres">
      <dgm:prSet presAssocID="{32792900-E7C5-4E50-9F3B-242CA96453F6}" presName="horz1" presStyleCnt="0"/>
      <dgm:spPr/>
    </dgm:pt>
    <dgm:pt modelId="{47D187A5-6A5B-4A77-93C6-26E21B426162}" type="pres">
      <dgm:prSet presAssocID="{32792900-E7C5-4E50-9F3B-242CA96453F6}" presName="tx1" presStyleLbl="revTx" presStyleIdx="0" presStyleCnt="7"/>
      <dgm:spPr/>
    </dgm:pt>
    <dgm:pt modelId="{3AD55D5A-EC89-44B5-92E6-50178039DE0E}" type="pres">
      <dgm:prSet presAssocID="{32792900-E7C5-4E50-9F3B-242CA96453F6}" presName="vert1" presStyleCnt="0"/>
      <dgm:spPr/>
    </dgm:pt>
    <dgm:pt modelId="{6877A6ED-D0E5-44F5-8F90-9BEF55422EC6}" type="pres">
      <dgm:prSet presAssocID="{BFAF38C5-2FFD-4330-87DC-5A722A6F503E}" presName="thickLine" presStyleLbl="alignNode1" presStyleIdx="1" presStyleCnt="7"/>
      <dgm:spPr/>
    </dgm:pt>
    <dgm:pt modelId="{8DED1F74-B75D-4BC3-8E9F-58BDE4E63709}" type="pres">
      <dgm:prSet presAssocID="{BFAF38C5-2FFD-4330-87DC-5A722A6F503E}" presName="horz1" presStyleCnt="0"/>
      <dgm:spPr/>
    </dgm:pt>
    <dgm:pt modelId="{5C85544D-45AD-42EA-94AC-CBF33051594D}" type="pres">
      <dgm:prSet presAssocID="{BFAF38C5-2FFD-4330-87DC-5A722A6F503E}" presName="tx1" presStyleLbl="revTx" presStyleIdx="1" presStyleCnt="7"/>
      <dgm:spPr/>
    </dgm:pt>
    <dgm:pt modelId="{02968D41-7BDE-43C4-BFB9-84C333E1EDC6}" type="pres">
      <dgm:prSet presAssocID="{BFAF38C5-2FFD-4330-87DC-5A722A6F503E}" presName="vert1" presStyleCnt="0"/>
      <dgm:spPr/>
    </dgm:pt>
    <dgm:pt modelId="{DF45D322-8CA2-4488-BBDA-B20EDD1945D2}" type="pres">
      <dgm:prSet presAssocID="{A2835380-0453-4FFA-B189-C07DD0D52EC0}" presName="thickLine" presStyleLbl="alignNode1" presStyleIdx="2" presStyleCnt="7"/>
      <dgm:spPr/>
    </dgm:pt>
    <dgm:pt modelId="{8BE5A6F5-3306-4A4D-8CAF-DF8D02AE38BC}" type="pres">
      <dgm:prSet presAssocID="{A2835380-0453-4FFA-B189-C07DD0D52EC0}" presName="horz1" presStyleCnt="0"/>
      <dgm:spPr/>
    </dgm:pt>
    <dgm:pt modelId="{DD55D94F-EA23-467B-B8AA-CC135E7974E1}" type="pres">
      <dgm:prSet presAssocID="{A2835380-0453-4FFA-B189-C07DD0D52EC0}" presName="tx1" presStyleLbl="revTx" presStyleIdx="2" presStyleCnt="7"/>
      <dgm:spPr/>
    </dgm:pt>
    <dgm:pt modelId="{15E94B5C-75D1-4370-91E2-A0ED22637334}" type="pres">
      <dgm:prSet presAssocID="{A2835380-0453-4FFA-B189-C07DD0D52EC0}" presName="vert1" presStyleCnt="0"/>
      <dgm:spPr/>
    </dgm:pt>
    <dgm:pt modelId="{04C7F586-0BCB-408A-B7ED-E7AB16311BAC}" type="pres">
      <dgm:prSet presAssocID="{5B81331A-B5F7-4D36-8B9B-634CD3DDA25A}" presName="thickLine" presStyleLbl="alignNode1" presStyleIdx="3" presStyleCnt="7"/>
      <dgm:spPr/>
    </dgm:pt>
    <dgm:pt modelId="{DCA64E3B-B705-497A-8A49-083DDFEA9600}" type="pres">
      <dgm:prSet presAssocID="{5B81331A-B5F7-4D36-8B9B-634CD3DDA25A}" presName="horz1" presStyleCnt="0"/>
      <dgm:spPr/>
    </dgm:pt>
    <dgm:pt modelId="{DDDA8CAF-CD17-4AFB-88BF-925B8E9C1E25}" type="pres">
      <dgm:prSet presAssocID="{5B81331A-B5F7-4D36-8B9B-634CD3DDA25A}" presName="tx1" presStyleLbl="revTx" presStyleIdx="3" presStyleCnt="7"/>
      <dgm:spPr/>
    </dgm:pt>
    <dgm:pt modelId="{361540D3-D267-4134-8649-8F502B78F47D}" type="pres">
      <dgm:prSet presAssocID="{5B81331A-B5F7-4D36-8B9B-634CD3DDA25A}" presName="vert1" presStyleCnt="0"/>
      <dgm:spPr/>
    </dgm:pt>
    <dgm:pt modelId="{1ADAAA94-960D-4CBA-9234-D6D0B88D4696}" type="pres">
      <dgm:prSet presAssocID="{BA2A6A56-9753-4E34-AE78-6335EAC9F595}" presName="thickLine" presStyleLbl="alignNode1" presStyleIdx="4" presStyleCnt="7"/>
      <dgm:spPr/>
    </dgm:pt>
    <dgm:pt modelId="{FEF1D53F-6D9D-4EFB-AEC3-BB5E5CD5B78D}" type="pres">
      <dgm:prSet presAssocID="{BA2A6A56-9753-4E34-AE78-6335EAC9F595}" presName="horz1" presStyleCnt="0"/>
      <dgm:spPr/>
    </dgm:pt>
    <dgm:pt modelId="{BAD1ED1C-E23B-4A7E-96D1-A03D7894AF5A}" type="pres">
      <dgm:prSet presAssocID="{BA2A6A56-9753-4E34-AE78-6335EAC9F595}" presName="tx1" presStyleLbl="revTx" presStyleIdx="4" presStyleCnt="7"/>
      <dgm:spPr/>
    </dgm:pt>
    <dgm:pt modelId="{F4E38261-AFAE-49A8-9144-8F9F62BCAC10}" type="pres">
      <dgm:prSet presAssocID="{BA2A6A56-9753-4E34-AE78-6335EAC9F595}" presName="vert1" presStyleCnt="0"/>
      <dgm:spPr/>
    </dgm:pt>
    <dgm:pt modelId="{EBF09ADD-B5EF-4306-8304-568135894FB4}" type="pres">
      <dgm:prSet presAssocID="{5C784ED8-2B8C-425A-A7D7-0EE2AC1DB5EE}" presName="thickLine" presStyleLbl="alignNode1" presStyleIdx="5" presStyleCnt="7"/>
      <dgm:spPr/>
    </dgm:pt>
    <dgm:pt modelId="{A0D813F9-9116-4466-9456-6393E3956211}" type="pres">
      <dgm:prSet presAssocID="{5C784ED8-2B8C-425A-A7D7-0EE2AC1DB5EE}" presName="horz1" presStyleCnt="0"/>
      <dgm:spPr/>
    </dgm:pt>
    <dgm:pt modelId="{48204F35-0E32-4053-9551-985553BFFD8A}" type="pres">
      <dgm:prSet presAssocID="{5C784ED8-2B8C-425A-A7D7-0EE2AC1DB5EE}" presName="tx1" presStyleLbl="revTx" presStyleIdx="5" presStyleCnt="7"/>
      <dgm:spPr/>
    </dgm:pt>
    <dgm:pt modelId="{1EAB16C5-1E87-4E1C-BD3A-F36776E5CFF2}" type="pres">
      <dgm:prSet presAssocID="{5C784ED8-2B8C-425A-A7D7-0EE2AC1DB5EE}" presName="vert1" presStyleCnt="0"/>
      <dgm:spPr/>
    </dgm:pt>
    <dgm:pt modelId="{C24A9F64-C1E6-4A63-8BC3-D673E26E5AD9}" type="pres">
      <dgm:prSet presAssocID="{27782830-8EA7-471D-B30B-E7F03D1DCA5A}" presName="thickLine" presStyleLbl="alignNode1" presStyleIdx="6" presStyleCnt="7"/>
      <dgm:spPr/>
    </dgm:pt>
    <dgm:pt modelId="{4D3B76A9-9669-47CF-A11E-F560483FFFAA}" type="pres">
      <dgm:prSet presAssocID="{27782830-8EA7-471D-B30B-E7F03D1DCA5A}" presName="horz1" presStyleCnt="0"/>
      <dgm:spPr/>
    </dgm:pt>
    <dgm:pt modelId="{004FF3E9-7A82-4D30-9FED-528224C040CA}" type="pres">
      <dgm:prSet presAssocID="{27782830-8EA7-471D-B30B-E7F03D1DCA5A}" presName="tx1" presStyleLbl="revTx" presStyleIdx="6" presStyleCnt="7"/>
      <dgm:spPr/>
    </dgm:pt>
    <dgm:pt modelId="{31CB8AB8-9108-40F5-B51C-F3B29E5FDD31}" type="pres">
      <dgm:prSet presAssocID="{27782830-8EA7-471D-B30B-E7F03D1DCA5A}" presName="vert1" presStyleCnt="0"/>
      <dgm:spPr/>
    </dgm:pt>
  </dgm:ptLst>
  <dgm:cxnLst>
    <dgm:cxn modelId="{02F2F417-E335-4C3C-AEE4-85BC65A77DC6}" type="presOf" srcId="{8C5B660B-DE5B-42A3-90D4-C55EB6E268BF}" destId="{36809793-81A8-4BDD-8990-5EFF6CCA7C8D}" srcOrd="0" destOrd="0" presId="urn:microsoft.com/office/officeart/2008/layout/LinedList"/>
    <dgm:cxn modelId="{0D409922-6107-462D-9603-DC04E09DE174}" srcId="{8C5B660B-DE5B-42A3-90D4-C55EB6E268BF}" destId="{BA2A6A56-9753-4E34-AE78-6335EAC9F595}" srcOrd="4" destOrd="0" parTransId="{9C1BE09E-6E76-454A-8CFE-67A7A4D00D3B}" sibTransId="{E395B68E-606A-4EA0-B1CE-3021112C52FD}"/>
    <dgm:cxn modelId="{4DC5C422-B4B2-4D74-B76A-FA468F1130F1}" type="presOf" srcId="{32792900-E7C5-4E50-9F3B-242CA96453F6}" destId="{47D187A5-6A5B-4A77-93C6-26E21B426162}" srcOrd="0" destOrd="0" presId="urn:microsoft.com/office/officeart/2008/layout/LinedList"/>
    <dgm:cxn modelId="{1C908E2A-8CBC-45FD-8E94-50DFFB733A19}" type="presOf" srcId="{A2835380-0453-4FFA-B189-C07DD0D52EC0}" destId="{DD55D94F-EA23-467B-B8AA-CC135E7974E1}" srcOrd="0" destOrd="0" presId="urn:microsoft.com/office/officeart/2008/layout/LinedList"/>
    <dgm:cxn modelId="{97B30740-21A1-49CC-BBBD-06D4251BF894}" type="presOf" srcId="{27782830-8EA7-471D-B30B-E7F03D1DCA5A}" destId="{004FF3E9-7A82-4D30-9FED-528224C040CA}" srcOrd="0" destOrd="0" presId="urn:microsoft.com/office/officeart/2008/layout/LinedList"/>
    <dgm:cxn modelId="{49D92640-99B8-4492-9EBF-3AA9E7236CBA}" type="presOf" srcId="{BA2A6A56-9753-4E34-AE78-6335EAC9F595}" destId="{BAD1ED1C-E23B-4A7E-96D1-A03D7894AF5A}" srcOrd="0" destOrd="0" presId="urn:microsoft.com/office/officeart/2008/layout/LinedList"/>
    <dgm:cxn modelId="{59188254-D8ED-40F9-8682-D918122FE6F7}" srcId="{8C5B660B-DE5B-42A3-90D4-C55EB6E268BF}" destId="{5C784ED8-2B8C-425A-A7D7-0EE2AC1DB5EE}" srcOrd="5" destOrd="0" parTransId="{3DD46905-F984-479A-8174-3D11B78D306D}" sibTransId="{C7E86C18-F227-40F4-9224-DE0FF8C0D1CD}"/>
    <dgm:cxn modelId="{30A88F74-540C-40B8-993B-9BE15D989CBB}" type="presOf" srcId="{5B81331A-B5F7-4D36-8B9B-634CD3DDA25A}" destId="{DDDA8CAF-CD17-4AFB-88BF-925B8E9C1E25}" srcOrd="0" destOrd="0" presId="urn:microsoft.com/office/officeart/2008/layout/LinedList"/>
    <dgm:cxn modelId="{76D8D981-5738-48ED-91E0-E70FEFE1E6DD}" type="presOf" srcId="{5C784ED8-2B8C-425A-A7D7-0EE2AC1DB5EE}" destId="{48204F35-0E32-4053-9551-985553BFFD8A}" srcOrd="0" destOrd="0" presId="urn:microsoft.com/office/officeart/2008/layout/LinedList"/>
    <dgm:cxn modelId="{78E99B84-5FB3-4E70-87CE-9F6D5B71A2FB}" type="presOf" srcId="{BFAF38C5-2FFD-4330-87DC-5A722A6F503E}" destId="{5C85544D-45AD-42EA-94AC-CBF33051594D}" srcOrd="0" destOrd="0" presId="urn:microsoft.com/office/officeart/2008/layout/LinedList"/>
    <dgm:cxn modelId="{B6EB3486-71A0-4C26-A97E-CB7807998308}" srcId="{8C5B660B-DE5B-42A3-90D4-C55EB6E268BF}" destId="{27782830-8EA7-471D-B30B-E7F03D1DCA5A}" srcOrd="6" destOrd="0" parTransId="{4A2459C1-3D4D-4939-A8F9-455BE5B6ED3D}" sibTransId="{3AECE596-B735-47EF-B6DA-6742A5232F05}"/>
    <dgm:cxn modelId="{1326DCDE-BA69-430C-ABCF-1015ABC9D95A}" srcId="{8C5B660B-DE5B-42A3-90D4-C55EB6E268BF}" destId="{32792900-E7C5-4E50-9F3B-242CA96453F6}" srcOrd="0" destOrd="0" parTransId="{9E0C6341-BE67-410C-8E51-CA770807B413}" sibTransId="{CEC30A51-2E0E-48C5-B174-484B5C936224}"/>
    <dgm:cxn modelId="{D95302E6-E39B-4F84-9032-4A026DC77D16}" srcId="{8C5B660B-DE5B-42A3-90D4-C55EB6E268BF}" destId="{BFAF38C5-2FFD-4330-87DC-5A722A6F503E}" srcOrd="1" destOrd="0" parTransId="{5E04B8DA-5B4C-4DAE-B9BF-E94985FF8D22}" sibTransId="{AA341D3D-CB56-4184-A655-BA1F06918DCD}"/>
    <dgm:cxn modelId="{4A91F7F0-C699-4DA3-8BB8-0CF668991C0C}" srcId="{8C5B660B-DE5B-42A3-90D4-C55EB6E268BF}" destId="{A2835380-0453-4FFA-B189-C07DD0D52EC0}" srcOrd="2" destOrd="0" parTransId="{7B499204-6E97-4885-BCE7-DD0F45B0FA17}" sibTransId="{14F3826C-72AB-42D1-ACE5-868CBA6E6E9E}"/>
    <dgm:cxn modelId="{E5C405F5-EBED-4BD0-B4F7-0F2077FD7274}" srcId="{8C5B660B-DE5B-42A3-90D4-C55EB6E268BF}" destId="{5B81331A-B5F7-4D36-8B9B-634CD3DDA25A}" srcOrd="3" destOrd="0" parTransId="{52545022-BDAB-4F9A-A2D3-D09198C25EB3}" sibTransId="{CEE1A9C6-2769-46BA-81D3-FA6F45707840}"/>
    <dgm:cxn modelId="{C246B952-2D95-45B4-B33C-70D01E28AA85}" type="presParOf" srcId="{36809793-81A8-4BDD-8990-5EFF6CCA7C8D}" destId="{A0E3B122-5CD8-4B89-AF5E-7EA6643E0241}" srcOrd="0" destOrd="0" presId="urn:microsoft.com/office/officeart/2008/layout/LinedList"/>
    <dgm:cxn modelId="{04AFEA78-CC0C-4D2C-A757-B84D2FA1404E}" type="presParOf" srcId="{36809793-81A8-4BDD-8990-5EFF6CCA7C8D}" destId="{CC3D602C-B720-4361-8E3C-46423AFB0D4D}" srcOrd="1" destOrd="0" presId="urn:microsoft.com/office/officeart/2008/layout/LinedList"/>
    <dgm:cxn modelId="{67B0E3FD-8162-4996-9E64-29D5B4A40F95}" type="presParOf" srcId="{CC3D602C-B720-4361-8E3C-46423AFB0D4D}" destId="{47D187A5-6A5B-4A77-93C6-26E21B426162}" srcOrd="0" destOrd="0" presId="urn:microsoft.com/office/officeart/2008/layout/LinedList"/>
    <dgm:cxn modelId="{0F447BEC-222C-4C03-8787-2612B37B2D23}" type="presParOf" srcId="{CC3D602C-B720-4361-8E3C-46423AFB0D4D}" destId="{3AD55D5A-EC89-44B5-92E6-50178039DE0E}" srcOrd="1" destOrd="0" presId="urn:microsoft.com/office/officeart/2008/layout/LinedList"/>
    <dgm:cxn modelId="{341D2BBB-FB8C-4E0C-AEC1-9D57A444075A}" type="presParOf" srcId="{36809793-81A8-4BDD-8990-5EFF6CCA7C8D}" destId="{6877A6ED-D0E5-44F5-8F90-9BEF55422EC6}" srcOrd="2" destOrd="0" presId="urn:microsoft.com/office/officeart/2008/layout/LinedList"/>
    <dgm:cxn modelId="{73F3F885-1DC1-48F7-B653-D85F40A5A467}" type="presParOf" srcId="{36809793-81A8-4BDD-8990-5EFF6CCA7C8D}" destId="{8DED1F74-B75D-4BC3-8E9F-58BDE4E63709}" srcOrd="3" destOrd="0" presId="urn:microsoft.com/office/officeart/2008/layout/LinedList"/>
    <dgm:cxn modelId="{9A633BAA-B19B-4175-96DD-C1F2501C7A1A}" type="presParOf" srcId="{8DED1F74-B75D-4BC3-8E9F-58BDE4E63709}" destId="{5C85544D-45AD-42EA-94AC-CBF33051594D}" srcOrd="0" destOrd="0" presId="urn:microsoft.com/office/officeart/2008/layout/LinedList"/>
    <dgm:cxn modelId="{3A63AA56-F0F6-4773-A9D3-FBD3C6B41DAE}" type="presParOf" srcId="{8DED1F74-B75D-4BC3-8E9F-58BDE4E63709}" destId="{02968D41-7BDE-43C4-BFB9-84C333E1EDC6}" srcOrd="1" destOrd="0" presId="urn:microsoft.com/office/officeart/2008/layout/LinedList"/>
    <dgm:cxn modelId="{5CE4B157-052A-4648-A64E-FE961DD69B6E}" type="presParOf" srcId="{36809793-81A8-4BDD-8990-5EFF6CCA7C8D}" destId="{DF45D322-8CA2-4488-BBDA-B20EDD1945D2}" srcOrd="4" destOrd="0" presId="urn:microsoft.com/office/officeart/2008/layout/LinedList"/>
    <dgm:cxn modelId="{9137CA93-F3E2-4955-84D1-0EDE6A8C358A}" type="presParOf" srcId="{36809793-81A8-4BDD-8990-5EFF6CCA7C8D}" destId="{8BE5A6F5-3306-4A4D-8CAF-DF8D02AE38BC}" srcOrd="5" destOrd="0" presId="urn:microsoft.com/office/officeart/2008/layout/LinedList"/>
    <dgm:cxn modelId="{80A09FBB-1A6A-460E-9CCA-13F291693872}" type="presParOf" srcId="{8BE5A6F5-3306-4A4D-8CAF-DF8D02AE38BC}" destId="{DD55D94F-EA23-467B-B8AA-CC135E7974E1}" srcOrd="0" destOrd="0" presId="urn:microsoft.com/office/officeart/2008/layout/LinedList"/>
    <dgm:cxn modelId="{251B226B-0AA7-4986-B4E4-51105FBE9CB7}" type="presParOf" srcId="{8BE5A6F5-3306-4A4D-8CAF-DF8D02AE38BC}" destId="{15E94B5C-75D1-4370-91E2-A0ED22637334}" srcOrd="1" destOrd="0" presId="urn:microsoft.com/office/officeart/2008/layout/LinedList"/>
    <dgm:cxn modelId="{1BBB90F0-55AB-4CC8-885C-75D58294582D}" type="presParOf" srcId="{36809793-81A8-4BDD-8990-5EFF6CCA7C8D}" destId="{04C7F586-0BCB-408A-B7ED-E7AB16311BAC}" srcOrd="6" destOrd="0" presId="urn:microsoft.com/office/officeart/2008/layout/LinedList"/>
    <dgm:cxn modelId="{4E9D3C8C-4C93-485C-8A2A-DE9EB203197A}" type="presParOf" srcId="{36809793-81A8-4BDD-8990-5EFF6CCA7C8D}" destId="{DCA64E3B-B705-497A-8A49-083DDFEA9600}" srcOrd="7" destOrd="0" presId="urn:microsoft.com/office/officeart/2008/layout/LinedList"/>
    <dgm:cxn modelId="{0938AA33-288B-496D-8C5D-EB7B20E703FA}" type="presParOf" srcId="{DCA64E3B-B705-497A-8A49-083DDFEA9600}" destId="{DDDA8CAF-CD17-4AFB-88BF-925B8E9C1E25}" srcOrd="0" destOrd="0" presId="urn:microsoft.com/office/officeart/2008/layout/LinedList"/>
    <dgm:cxn modelId="{B16ED5C5-C7B9-4DDF-B566-9B7E9FBF2BDE}" type="presParOf" srcId="{DCA64E3B-B705-497A-8A49-083DDFEA9600}" destId="{361540D3-D267-4134-8649-8F502B78F47D}" srcOrd="1" destOrd="0" presId="urn:microsoft.com/office/officeart/2008/layout/LinedList"/>
    <dgm:cxn modelId="{08C04FF6-1F76-4D66-8BF0-191A9B14593B}" type="presParOf" srcId="{36809793-81A8-4BDD-8990-5EFF6CCA7C8D}" destId="{1ADAAA94-960D-4CBA-9234-D6D0B88D4696}" srcOrd="8" destOrd="0" presId="urn:microsoft.com/office/officeart/2008/layout/LinedList"/>
    <dgm:cxn modelId="{F7E43D35-7A6F-42AA-B39E-2E70429FEDC3}" type="presParOf" srcId="{36809793-81A8-4BDD-8990-5EFF6CCA7C8D}" destId="{FEF1D53F-6D9D-4EFB-AEC3-BB5E5CD5B78D}" srcOrd="9" destOrd="0" presId="urn:microsoft.com/office/officeart/2008/layout/LinedList"/>
    <dgm:cxn modelId="{246C1F2F-A427-4CCB-B1FE-DA10B8B10620}" type="presParOf" srcId="{FEF1D53F-6D9D-4EFB-AEC3-BB5E5CD5B78D}" destId="{BAD1ED1C-E23B-4A7E-96D1-A03D7894AF5A}" srcOrd="0" destOrd="0" presId="urn:microsoft.com/office/officeart/2008/layout/LinedList"/>
    <dgm:cxn modelId="{541DF49D-E0C4-44F9-B3FB-2E09198ECB26}" type="presParOf" srcId="{FEF1D53F-6D9D-4EFB-AEC3-BB5E5CD5B78D}" destId="{F4E38261-AFAE-49A8-9144-8F9F62BCAC10}" srcOrd="1" destOrd="0" presId="urn:microsoft.com/office/officeart/2008/layout/LinedList"/>
    <dgm:cxn modelId="{8C114B1F-7E43-4239-BAFB-8EB1A581E875}" type="presParOf" srcId="{36809793-81A8-4BDD-8990-5EFF6CCA7C8D}" destId="{EBF09ADD-B5EF-4306-8304-568135894FB4}" srcOrd="10" destOrd="0" presId="urn:microsoft.com/office/officeart/2008/layout/LinedList"/>
    <dgm:cxn modelId="{C8343A8D-A5A4-4515-9E77-1CF6E3B1E406}" type="presParOf" srcId="{36809793-81A8-4BDD-8990-5EFF6CCA7C8D}" destId="{A0D813F9-9116-4466-9456-6393E3956211}" srcOrd="11" destOrd="0" presId="urn:microsoft.com/office/officeart/2008/layout/LinedList"/>
    <dgm:cxn modelId="{9AE001ED-3178-4E64-A689-F87CC8756F00}" type="presParOf" srcId="{A0D813F9-9116-4466-9456-6393E3956211}" destId="{48204F35-0E32-4053-9551-985553BFFD8A}" srcOrd="0" destOrd="0" presId="urn:microsoft.com/office/officeart/2008/layout/LinedList"/>
    <dgm:cxn modelId="{46D67DE9-8821-4EB4-90B6-553B3FF8769D}" type="presParOf" srcId="{A0D813F9-9116-4466-9456-6393E3956211}" destId="{1EAB16C5-1E87-4E1C-BD3A-F36776E5CFF2}" srcOrd="1" destOrd="0" presId="urn:microsoft.com/office/officeart/2008/layout/LinedList"/>
    <dgm:cxn modelId="{E9E81AC1-D09C-4978-95A7-845F9A00B72A}" type="presParOf" srcId="{36809793-81A8-4BDD-8990-5EFF6CCA7C8D}" destId="{C24A9F64-C1E6-4A63-8BC3-D673E26E5AD9}" srcOrd="12" destOrd="0" presId="urn:microsoft.com/office/officeart/2008/layout/LinedList"/>
    <dgm:cxn modelId="{E1E7626B-4A0C-4BD3-8AC0-39A4F4286B16}" type="presParOf" srcId="{36809793-81A8-4BDD-8990-5EFF6CCA7C8D}" destId="{4D3B76A9-9669-47CF-A11E-F560483FFFAA}" srcOrd="13" destOrd="0" presId="urn:microsoft.com/office/officeart/2008/layout/LinedList"/>
    <dgm:cxn modelId="{5DD6585D-B1C0-4162-933B-DC3DD149C82B}" type="presParOf" srcId="{4D3B76A9-9669-47CF-A11E-F560483FFFAA}" destId="{004FF3E9-7A82-4D30-9FED-528224C040CA}" srcOrd="0" destOrd="0" presId="urn:microsoft.com/office/officeart/2008/layout/LinedList"/>
    <dgm:cxn modelId="{0EA8BF2C-0CE5-408F-886F-B1AFEE30A6C6}" type="presParOf" srcId="{4D3B76A9-9669-47CF-A11E-F560483FFFAA}" destId="{31CB8AB8-9108-40F5-B51C-F3B29E5FDD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251AC-D967-4BAB-B762-D169F1538817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E996C-03F7-4F23-9CD0-1C981A844340}">
      <dsp:nvSpPr>
        <dsp:cNvPr id="0" name=""/>
        <dsp:cNvSpPr/>
      </dsp:nvSpPr>
      <dsp:spPr>
        <a:xfrm>
          <a:off x="0" y="0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was decided to study a data set of suicide ranges between the years of 1985 to 2016 in order to find trends and understand the suicide rates around the world.</a:t>
          </a:r>
        </a:p>
      </dsp:txBody>
      <dsp:txXfrm>
        <a:off x="0" y="0"/>
        <a:ext cx="10820400" cy="835024"/>
      </dsp:txXfrm>
    </dsp:sp>
    <dsp:sp modelId="{FEB705D3-3E9B-4788-B78B-F89ECF5402D0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CF3B7-01D4-4F63-91CF-79C1E8A195EB}">
      <dsp:nvSpPr>
        <dsp:cNvPr id="0" name=""/>
        <dsp:cNvSpPr/>
      </dsp:nvSpPr>
      <dsp:spPr>
        <a:xfrm>
          <a:off x="0" y="83502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set contains data about all the countries of the world. </a:t>
          </a:r>
        </a:p>
      </dsp:txBody>
      <dsp:txXfrm>
        <a:off x="0" y="835024"/>
        <a:ext cx="10820400" cy="835024"/>
      </dsp:txXfrm>
    </dsp:sp>
    <dsp:sp modelId="{699D9AF1-F5B6-4628-8BD2-C6E1EC922CA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E1A3-FE7C-4A02-91C0-DBB25E25222F}">
      <dsp:nvSpPr>
        <dsp:cNvPr id="0" name=""/>
        <dsp:cNvSpPr/>
      </dsp:nvSpPr>
      <dsp:spPr>
        <a:xfrm>
          <a:off x="0" y="1670049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was retrieved from the website:https://www.kaggle.com/russellyates88/suicide-rates-overview-1985-to-2016</a:t>
          </a:r>
        </a:p>
      </dsp:txBody>
      <dsp:txXfrm>
        <a:off x="0" y="1670049"/>
        <a:ext cx="10820400" cy="835024"/>
      </dsp:txXfrm>
    </dsp:sp>
    <dsp:sp modelId="{2ADF5497-81A9-41DF-A63A-B14A2F12A4B0}">
      <dsp:nvSpPr>
        <dsp:cNvPr id="0" name=""/>
        <dsp:cNvSpPr/>
      </dsp:nvSpPr>
      <dsp:spPr>
        <a:xfrm>
          <a:off x="0" y="2505074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C692D-E186-4074-B78A-D8AD5DD97196}">
      <dsp:nvSpPr>
        <dsp:cNvPr id="0" name=""/>
        <dsp:cNvSpPr/>
      </dsp:nvSpPr>
      <dsp:spPr>
        <a:xfrm>
          <a:off x="0" y="250507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was chosen five countries to analyze</a:t>
          </a:r>
        </a:p>
      </dsp:txBody>
      <dsp:txXfrm>
        <a:off x="0" y="2505074"/>
        <a:ext cx="10820400" cy="83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8689-1F74-45ED-9F87-E07CE60BEEE7}">
      <dsp:nvSpPr>
        <dsp:cNvPr id="0" name=""/>
        <dsp:cNvSpPr/>
      </dsp:nvSpPr>
      <dsp:spPr>
        <a:xfrm>
          <a:off x="264008" y="23556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CF588-9B0E-43D3-866C-E0C834550202}">
      <dsp:nvSpPr>
        <dsp:cNvPr id="0" name=""/>
        <dsp:cNvSpPr/>
      </dsp:nvSpPr>
      <dsp:spPr>
        <a:xfrm>
          <a:off x="550151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39D5-73BC-491C-8571-B5F526DADDB1}">
      <dsp:nvSpPr>
        <dsp:cNvPr id="0" name=""/>
        <dsp:cNvSpPr/>
      </dsp:nvSpPr>
      <dsp:spPr>
        <a:xfrm>
          <a:off x="1918575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verification was done to confirm the type of variables that were used and some of the variables were transform</a:t>
          </a:r>
        </a:p>
      </dsp:txBody>
      <dsp:txXfrm>
        <a:off x="1918575" y="23556"/>
        <a:ext cx="3211807" cy="1362585"/>
      </dsp:txXfrm>
    </dsp:sp>
    <dsp:sp modelId="{2FB05B92-B3D3-4B80-9558-B2D0EE2B0FAA}">
      <dsp:nvSpPr>
        <dsp:cNvPr id="0" name=""/>
        <dsp:cNvSpPr/>
      </dsp:nvSpPr>
      <dsp:spPr>
        <a:xfrm>
          <a:off x="5690016" y="23556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B56BF-0F3B-44C1-8CEA-000B44AFC1EE}">
      <dsp:nvSpPr>
        <dsp:cNvPr id="0" name=""/>
        <dsp:cNvSpPr/>
      </dsp:nvSpPr>
      <dsp:spPr>
        <a:xfrm>
          <a:off x="5976159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1FEB-C0F0-4050-9E1E-B71CA69CA7EA}">
      <dsp:nvSpPr>
        <dsp:cNvPr id="0" name=""/>
        <dsp:cNvSpPr/>
      </dsp:nvSpPr>
      <dsp:spPr>
        <a:xfrm>
          <a:off x="7344584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values were dropped from the data set.</a:t>
          </a:r>
        </a:p>
      </dsp:txBody>
      <dsp:txXfrm>
        <a:off x="7344584" y="23556"/>
        <a:ext cx="3211807" cy="1362585"/>
      </dsp:txXfrm>
    </dsp:sp>
    <dsp:sp modelId="{89E68355-6DC4-4EF4-BF91-588DDFB78FF3}">
      <dsp:nvSpPr>
        <dsp:cNvPr id="0" name=""/>
        <dsp:cNvSpPr/>
      </dsp:nvSpPr>
      <dsp:spPr>
        <a:xfrm>
          <a:off x="264008" y="1953958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158B9-5FF8-449B-BCB4-4C73B500FE76}">
      <dsp:nvSpPr>
        <dsp:cNvPr id="0" name=""/>
        <dsp:cNvSpPr/>
      </dsp:nvSpPr>
      <dsp:spPr>
        <a:xfrm>
          <a:off x="550151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9C6E-5E41-485A-B04E-EACCF2CB5E19}">
      <dsp:nvSpPr>
        <dsp:cNvPr id="0" name=""/>
        <dsp:cNvSpPr/>
      </dsp:nvSpPr>
      <dsp:spPr>
        <a:xfrm>
          <a:off x="1918575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columns, the spaces and comas were removed.</a:t>
          </a:r>
        </a:p>
      </dsp:txBody>
      <dsp:txXfrm>
        <a:off x="1918575" y="1953958"/>
        <a:ext cx="3211807" cy="1362585"/>
      </dsp:txXfrm>
    </dsp:sp>
    <dsp:sp modelId="{DE4DBC0C-ADCC-46A3-8AA7-0918226F90E1}">
      <dsp:nvSpPr>
        <dsp:cNvPr id="0" name=""/>
        <dsp:cNvSpPr/>
      </dsp:nvSpPr>
      <dsp:spPr>
        <a:xfrm>
          <a:off x="5690016" y="1953958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39B3-BA86-496C-8C92-5A16709CCC9C}">
      <dsp:nvSpPr>
        <dsp:cNvPr id="0" name=""/>
        <dsp:cNvSpPr/>
      </dsp:nvSpPr>
      <dsp:spPr>
        <a:xfrm>
          <a:off x="5976159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E9BC-0AFC-4C2D-A25E-B07AE0946526}">
      <dsp:nvSpPr>
        <dsp:cNvPr id="0" name=""/>
        <dsp:cNvSpPr/>
      </dsp:nvSpPr>
      <dsp:spPr>
        <a:xfrm>
          <a:off x="7344584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Frame was retrieved</a:t>
          </a:r>
        </a:p>
      </dsp:txBody>
      <dsp:txXfrm>
        <a:off x="7344584" y="1953958"/>
        <a:ext cx="3211807" cy="136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3B122-5CD8-4B89-AF5E-7EA6643E0241}">
      <dsp:nvSpPr>
        <dsp:cNvPr id="0" name=""/>
        <dsp:cNvSpPr/>
      </dsp:nvSpPr>
      <dsp:spPr>
        <a:xfrm>
          <a:off x="0" y="407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87A5-6A5B-4A77-93C6-26E21B426162}">
      <dsp:nvSpPr>
        <dsp:cNvPr id="0" name=""/>
        <dsp:cNvSpPr/>
      </dsp:nvSpPr>
      <dsp:spPr>
        <a:xfrm>
          <a:off x="0" y="407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trends that were found</a:t>
          </a:r>
        </a:p>
      </dsp:txBody>
      <dsp:txXfrm>
        <a:off x="0" y="407"/>
        <a:ext cx="10820400" cy="477040"/>
      </dsp:txXfrm>
    </dsp:sp>
    <dsp:sp modelId="{6877A6ED-D0E5-44F5-8F90-9BEF55422EC6}">
      <dsp:nvSpPr>
        <dsp:cNvPr id="0" name=""/>
        <dsp:cNvSpPr/>
      </dsp:nvSpPr>
      <dsp:spPr>
        <a:xfrm>
          <a:off x="0" y="477448"/>
          <a:ext cx="10820400" cy="0"/>
        </a:xfrm>
        <a:prstGeom prst="line">
          <a:avLst/>
        </a:prstGeom>
        <a:solidFill>
          <a:schemeClr val="accent2">
            <a:hueOff val="-426490"/>
            <a:satOff val="-4808"/>
            <a:lumOff val="589"/>
            <a:alphaOff val="0"/>
          </a:schemeClr>
        </a:solidFill>
        <a:ln w="12700" cap="flat" cmpd="sng" algn="ctr">
          <a:solidFill>
            <a:schemeClr val="accent2">
              <a:hueOff val="-426490"/>
              <a:satOff val="-480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5544D-45AD-42EA-94AC-CBF33051594D}">
      <dsp:nvSpPr>
        <dsp:cNvPr id="0" name=""/>
        <dsp:cNvSpPr/>
      </dsp:nvSpPr>
      <dsp:spPr>
        <a:xfrm>
          <a:off x="0" y="477448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peak of the rate was found in the range of 1987- 1995</a:t>
          </a:r>
        </a:p>
      </dsp:txBody>
      <dsp:txXfrm>
        <a:off x="0" y="477448"/>
        <a:ext cx="10820400" cy="477040"/>
      </dsp:txXfrm>
    </dsp:sp>
    <dsp:sp modelId="{DF45D322-8CA2-4488-BBDA-B20EDD1945D2}">
      <dsp:nvSpPr>
        <dsp:cNvPr id="0" name=""/>
        <dsp:cNvSpPr/>
      </dsp:nvSpPr>
      <dsp:spPr>
        <a:xfrm>
          <a:off x="0" y="954489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5D94F-EA23-467B-B8AA-CC135E7974E1}">
      <dsp:nvSpPr>
        <dsp:cNvPr id="0" name=""/>
        <dsp:cNvSpPr/>
      </dsp:nvSpPr>
      <dsp:spPr>
        <a:xfrm>
          <a:off x="0" y="95448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highest suicide rate was during the range of 35-54 years old </a:t>
          </a:r>
        </a:p>
      </dsp:txBody>
      <dsp:txXfrm>
        <a:off x="0" y="954489"/>
        <a:ext cx="10820400" cy="477040"/>
      </dsp:txXfrm>
    </dsp:sp>
    <dsp:sp modelId="{04C7F586-0BCB-408A-B7ED-E7AB16311BAC}">
      <dsp:nvSpPr>
        <dsp:cNvPr id="0" name=""/>
        <dsp:cNvSpPr/>
      </dsp:nvSpPr>
      <dsp:spPr>
        <a:xfrm>
          <a:off x="0" y="1431529"/>
          <a:ext cx="10820400" cy="0"/>
        </a:xfrm>
        <a:prstGeom prst="line">
          <a:avLst/>
        </a:prstGeom>
        <a:solidFill>
          <a:schemeClr val="accent2">
            <a:hueOff val="-1279471"/>
            <a:satOff val="-14424"/>
            <a:lumOff val="1766"/>
            <a:alphaOff val="0"/>
          </a:schemeClr>
        </a:solidFill>
        <a:ln w="12700" cap="flat" cmpd="sng" algn="ctr">
          <a:solidFill>
            <a:schemeClr val="accent2">
              <a:hueOff val="-1279471"/>
              <a:satOff val="-14424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A8CAF-CD17-4AFB-88BF-925B8E9C1E25}">
      <dsp:nvSpPr>
        <dsp:cNvPr id="0" name=""/>
        <dsp:cNvSpPr/>
      </dsp:nvSpPr>
      <dsp:spPr>
        <a:xfrm>
          <a:off x="0" y="143152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gender with the highest rate was male</a:t>
          </a:r>
        </a:p>
      </dsp:txBody>
      <dsp:txXfrm>
        <a:off x="0" y="1431529"/>
        <a:ext cx="10820400" cy="477040"/>
      </dsp:txXfrm>
    </dsp:sp>
    <dsp:sp modelId="{1ADAAA94-960D-4CBA-9234-D6D0B88D4696}">
      <dsp:nvSpPr>
        <dsp:cNvPr id="0" name=""/>
        <dsp:cNvSpPr/>
      </dsp:nvSpPr>
      <dsp:spPr>
        <a:xfrm>
          <a:off x="0" y="190857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1ED1C-E23B-4A7E-96D1-A03D7894AF5A}">
      <dsp:nvSpPr>
        <dsp:cNvPr id="0" name=""/>
        <dsp:cNvSpPr/>
      </dsp:nvSpPr>
      <dsp:spPr>
        <a:xfrm>
          <a:off x="0" y="190857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the GDP is lower, there are more prone to negative biases. </a:t>
          </a:r>
        </a:p>
      </dsp:txBody>
      <dsp:txXfrm>
        <a:off x="0" y="1908570"/>
        <a:ext cx="10820400" cy="477040"/>
      </dsp:txXfrm>
    </dsp:sp>
    <dsp:sp modelId="{EBF09ADD-B5EF-4306-8304-568135894FB4}">
      <dsp:nvSpPr>
        <dsp:cNvPr id="0" name=""/>
        <dsp:cNvSpPr/>
      </dsp:nvSpPr>
      <dsp:spPr>
        <a:xfrm>
          <a:off x="0" y="2385610"/>
          <a:ext cx="10820400" cy="0"/>
        </a:xfrm>
        <a:prstGeom prst="line">
          <a:avLst/>
        </a:prstGeom>
        <a:solidFill>
          <a:schemeClr val="accent2">
            <a:hueOff val="-2132451"/>
            <a:satOff val="-24040"/>
            <a:lumOff val="2944"/>
            <a:alphaOff val="0"/>
          </a:schemeClr>
        </a:solidFill>
        <a:ln w="12700" cap="flat" cmpd="sng" algn="ctr">
          <a:solidFill>
            <a:schemeClr val="accent2">
              <a:hueOff val="-2132451"/>
              <a:satOff val="-24040"/>
              <a:lumOff val="29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04F35-0E32-4053-9551-985553BFFD8A}">
      <dsp:nvSpPr>
        <dsp:cNvPr id="0" name=""/>
        <dsp:cNvSpPr/>
      </dsp:nvSpPr>
      <dsp:spPr>
        <a:xfrm>
          <a:off x="0" y="238561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the country has a lower temperature the rate of suicides increases</a:t>
          </a:r>
        </a:p>
      </dsp:txBody>
      <dsp:txXfrm>
        <a:off x="0" y="2385610"/>
        <a:ext cx="10820400" cy="477040"/>
      </dsp:txXfrm>
    </dsp:sp>
    <dsp:sp modelId="{C24A9F64-C1E6-4A63-8BC3-D673E26E5AD9}">
      <dsp:nvSpPr>
        <dsp:cNvPr id="0" name=""/>
        <dsp:cNvSpPr/>
      </dsp:nvSpPr>
      <dsp:spPr>
        <a:xfrm>
          <a:off x="0" y="2862651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F3E9-7A82-4D30-9FED-528224C040CA}">
      <dsp:nvSpPr>
        <dsp:cNvPr id="0" name=""/>
        <dsp:cNvSpPr/>
      </dsp:nvSpPr>
      <dsp:spPr>
        <a:xfrm>
          <a:off x="0" y="2862651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was found  35 articles related to suicide in less than 3 months. </a:t>
          </a:r>
        </a:p>
      </dsp:txBody>
      <dsp:txXfrm>
        <a:off x="0" y="2862651"/>
        <a:ext cx="10820400" cy="4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22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9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9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6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Bahnschrift SemiBold" panose="020B0502040204020203" pitchFamily="34" charset="0"/>
              </a:rPr>
              <a:t>Exploratory analysis on 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Alfredo </a:t>
            </a:r>
            <a:r>
              <a:rPr lang="en-US" b="1" err="1"/>
              <a:t>Espana</a:t>
            </a:r>
            <a:endParaRPr lang="en-US" b="1"/>
          </a:p>
          <a:p>
            <a:pPr algn="r"/>
            <a:r>
              <a:rPr lang="en-US" b="1"/>
              <a:t>Federico </a:t>
            </a:r>
            <a:r>
              <a:rPr lang="en-US" b="1" err="1"/>
              <a:t>Cestau</a:t>
            </a:r>
            <a:endParaRPr lang="en-US" b="1"/>
          </a:p>
          <a:p>
            <a:pPr algn="r"/>
            <a:r>
              <a:rPr lang="en-US" b="1"/>
              <a:t>Catherine </a:t>
            </a:r>
            <a:r>
              <a:rPr lang="en-US" b="1" err="1"/>
              <a:t>Diagama</a:t>
            </a:r>
            <a:r>
              <a:rPr lang="en-US" b="1"/>
              <a:t>-Pedroza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12" y="233431"/>
            <a:ext cx="8610600" cy="73047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As for the GDP per capita, is there influence?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52AFA-56F7-4126-93C3-449FCFE8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6" y="1630425"/>
            <a:ext cx="2412328" cy="2420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83E42-6652-4E0E-B0D6-5C44933D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55" y="1613328"/>
            <a:ext cx="2372596" cy="2425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CB0EDE-70F3-4E1D-8A4A-F5D8DE7E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532" y="1613328"/>
            <a:ext cx="2372596" cy="2425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C3C86-6226-4533-8DE6-7985FEBF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38" y="4186610"/>
            <a:ext cx="2470568" cy="2526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AEA1A0-DC2B-4A16-82CB-8E9D4FE51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52" y="4186609"/>
            <a:ext cx="2470569" cy="2526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B98D3-E1B9-44A9-A919-F1E684175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910"/>
          <a:stretch/>
        </p:blipFill>
        <p:spPr>
          <a:xfrm>
            <a:off x="3525849" y="947582"/>
            <a:ext cx="8666151" cy="5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09" y="0"/>
            <a:ext cx="5972693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ANALYSIS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is the suicide a popular trend in USA?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was observed that the suicide rate doesn’t decrease in the United States,  a New York times API was used to confirm if this was an important topic in the news.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FEDCE-912B-49D1-87A5-0044A03F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241040"/>
            <a:ext cx="6956065" cy="3702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9402" y="54514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5AF763-F3C8-4387-AD37-0C5891643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AC83E-289B-47CE-904A-D62D9FC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7D08856-5915-442F-A309-5778395E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077175-72DE-4479-A353-29CFDA67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952692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81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F1C256-2F11-4A02-95F5-6AF1309D4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1" r="9091" b="14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8DF76B-DED5-42E0-858C-715D29C8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B274C-2710-4178-96F7-5B9CB1298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222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B3B44D-1364-4779-98D1-42E8522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279769"/>
            <a:ext cx="12192000" cy="2578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9DF7C-DF97-460C-8CBC-49D34D1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/>
              <a:t>https://suicidepreventionlifeline.org/</a:t>
            </a: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ADE919BC-D446-42A3-A856-FA3F986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8" y="712832"/>
            <a:ext cx="9225844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4A20C-98B1-4D7C-A381-60589D7DC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52" r="-1" b="-1"/>
          <a:stretch/>
        </p:blipFill>
        <p:spPr>
          <a:xfrm>
            <a:off x="1167512" y="1197851"/>
            <a:ext cx="8259292" cy="2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440712C-BF46-45D3-9834-9C9C7305E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534972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14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16C01B-B9AF-4AF1-B9C8-AB2296E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 </a:t>
            </a:r>
          </a:p>
        </p:txBody>
      </p:sp>
      <p:graphicFrame>
        <p:nvGraphicFramePr>
          <p:cNvPr id="37" name="Content Placeholder 10">
            <a:extLst>
              <a:ext uri="{FF2B5EF4-FFF2-40B4-BE49-F238E27FC236}">
                <a16:creationId xmlns:a16="http://schemas.microsoft.com/office/drawing/2014/main" id="{B4F0CEA6-DEC1-443B-BD10-8988A1DF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1082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7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3BA349-D215-4DAA-999B-A2C0CA47A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8B098-62F7-4BC9-BA9C-B45AC767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DD815-A59B-49D5-BE9E-B3AA7734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2705793"/>
            <a:ext cx="10820400" cy="158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89449-0462-432F-BADC-0E7B7D1D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05" y="4835309"/>
            <a:ext cx="10028789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411DC7-27E1-48FE-AE67-CF2DC97AA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3F9098-D0DE-47F9-B54D-BADB29BD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074" y="292672"/>
            <a:ext cx="6848855" cy="1293028"/>
          </a:xfrm>
        </p:spPr>
        <p:txBody>
          <a:bodyPr>
            <a:normAutofit/>
          </a:bodyPr>
          <a:lstStyle/>
          <a:p>
            <a:r>
              <a:rPr lang="en-US" dirty="0"/>
              <a:t>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9" y="888994"/>
            <a:ext cx="11049000" cy="1885467"/>
          </a:xfrm>
        </p:spPr>
        <p:txBody>
          <a:bodyPr>
            <a:normAutofit/>
          </a:bodyPr>
          <a:lstStyle/>
          <a:p>
            <a:pPr algn="ctr"/>
            <a:endParaRPr lang="en-US" sz="1800" dirty="0"/>
          </a:p>
          <a:p>
            <a:pPr algn="r"/>
            <a:r>
              <a:rPr lang="en-US" sz="1400" dirty="0"/>
              <a:t>Over the years , has the number of suicides increased?</a:t>
            </a:r>
          </a:p>
          <a:p>
            <a:pPr algn="r"/>
            <a:r>
              <a:rPr lang="en-US" sz="1400" dirty="0"/>
              <a:t>Which are the countries that commit more suicides?</a:t>
            </a:r>
          </a:p>
          <a:p>
            <a:pPr algn="r"/>
            <a:r>
              <a:rPr lang="en-US" sz="1400" dirty="0"/>
              <a:t>Does the distribution of suicides vary when we change countries?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22D37D1-C30C-4B48-8D2C-FE72000B1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" r="5721"/>
          <a:stretch/>
        </p:blipFill>
        <p:spPr>
          <a:xfrm>
            <a:off x="0" y="3784473"/>
            <a:ext cx="3698429" cy="267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AA23AB-6590-4458-952E-18130DED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2" t="276" r="11442" b="2223"/>
          <a:stretch/>
        </p:blipFill>
        <p:spPr>
          <a:xfrm>
            <a:off x="3936273" y="3784473"/>
            <a:ext cx="4177767" cy="267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3C522-A383-490F-A27F-54A7AB296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9" t="520" r="7447" b="-3221"/>
          <a:stretch/>
        </p:blipFill>
        <p:spPr>
          <a:xfrm>
            <a:off x="8351884" y="3784473"/>
            <a:ext cx="3610204" cy="267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6F54C-00C8-40C9-A07D-86D6E7B37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7" y="2244921"/>
            <a:ext cx="8957834" cy="1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31" y="324518"/>
            <a:ext cx="11276522" cy="2082736"/>
          </a:xfrm>
        </p:spPr>
        <p:txBody>
          <a:bodyPr>
            <a:normAutofit/>
          </a:bodyPr>
          <a:lstStyle/>
          <a:p>
            <a:r>
              <a:rPr lang="en-US" sz="3600" dirty="0"/>
              <a:t>Exploration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how the suicide's range varies when is compared between the 5 countries selected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74" y="3487862"/>
            <a:ext cx="9703847" cy="257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5" y="2407254"/>
            <a:ext cx="10619469" cy="6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53" y="30886"/>
            <a:ext cx="11283842" cy="91478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How does the number of suicides vary over time?</a:t>
            </a:r>
            <a:r>
              <a:rPr lang="en-US" sz="2200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65" y="1974058"/>
            <a:ext cx="3782823" cy="2412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36" y="2045845"/>
            <a:ext cx="3782824" cy="2448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75" y="4410149"/>
            <a:ext cx="3536090" cy="229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9024D-4789-4570-973D-2D49C395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87" y="2075075"/>
            <a:ext cx="3498251" cy="2318118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7BA362-344D-4812-B431-1E2EA5400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035" y="4493470"/>
            <a:ext cx="3423080" cy="221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2C085-0324-4B24-B668-ACB063EA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730" y="1096736"/>
            <a:ext cx="7452998" cy="8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382" y="-270927"/>
            <a:ext cx="9805617" cy="1754334"/>
          </a:xfrm>
        </p:spPr>
        <p:txBody>
          <a:bodyPr>
            <a:normAutofit/>
          </a:bodyPr>
          <a:lstStyle/>
          <a:p>
            <a:r>
              <a:rPr lang="en-US" sz="3600" dirty="0"/>
              <a:t>ANALYSIS</a:t>
            </a:r>
            <a:br>
              <a:rPr lang="en-US" dirty="0"/>
            </a:br>
            <a:r>
              <a:rPr lang="en-US" sz="2000" dirty="0"/>
              <a:t>Who tend to commit suicide more? Teens? Adults? elders?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50" y="2014880"/>
            <a:ext cx="3482670" cy="2344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97" y="2042623"/>
            <a:ext cx="3615894" cy="236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68" y="1988175"/>
            <a:ext cx="3676982" cy="2397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9" y="4292327"/>
            <a:ext cx="3719413" cy="252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059" y="4380497"/>
            <a:ext cx="3415436" cy="2418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626DA-57A3-4467-820B-AD006D32E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91" t="-500" r="5631" b="-7665"/>
          <a:stretch/>
        </p:blipFill>
        <p:spPr>
          <a:xfrm>
            <a:off x="3026797" y="1058548"/>
            <a:ext cx="8961119" cy="9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354" y="345519"/>
            <a:ext cx="8610600" cy="74637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What about sex? Who commits more suicide, men or women?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6244"/>
            <a:ext cx="5953822" cy="1375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81" y="3476779"/>
            <a:ext cx="5870482" cy="1415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2745"/>
            <a:ext cx="5786912" cy="150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388" y="4964014"/>
            <a:ext cx="5953822" cy="1705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7" y="4996478"/>
            <a:ext cx="5573925" cy="1640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376A3-F310-4516-B1BE-7B69CB56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958" y="1298086"/>
            <a:ext cx="10846947" cy="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2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 SemiBold</vt:lpstr>
      <vt:lpstr>Century Gothic</vt:lpstr>
      <vt:lpstr>Vapor Trail</vt:lpstr>
      <vt:lpstr>Exploratory analysis on suicide data</vt:lpstr>
      <vt:lpstr>Introduction</vt:lpstr>
      <vt:lpstr>Data clean </vt:lpstr>
      <vt:lpstr>Data clean </vt:lpstr>
      <vt:lpstr> exploration</vt:lpstr>
      <vt:lpstr>Exploration  how the suicide's range varies when is compared between the 5 countries selected ?</vt:lpstr>
      <vt:lpstr>ANALYSIS How does the number of suicides vary over time? </vt:lpstr>
      <vt:lpstr>ANALYSIS Who tend to commit suicide more? Teens? Adults? elders?</vt:lpstr>
      <vt:lpstr>ANALYSIS What about sex? Who commits more suicide, men or women?</vt:lpstr>
      <vt:lpstr>ANALYSIS As for the GDP per capita, is there influence?</vt:lpstr>
      <vt:lpstr>ANALYSIS  is the suicide a popular trend in USA?</vt:lpstr>
      <vt:lpstr>CONCLUSIONS</vt:lpstr>
      <vt:lpstr>Questions??</vt:lpstr>
      <vt:lpstr>https://suicidepreventionlifeline.org/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suicide data</dc:title>
  <dc:creator>alfredo españa rincon</dc:creator>
  <cp:lastModifiedBy>alfredo españa rincon</cp:lastModifiedBy>
  <cp:revision>1</cp:revision>
  <dcterms:created xsi:type="dcterms:W3CDTF">2020-03-22T02:50:23Z</dcterms:created>
  <dcterms:modified xsi:type="dcterms:W3CDTF">2020-03-22T03:03:19Z</dcterms:modified>
</cp:coreProperties>
</file>