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77" r:id="rId9"/>
    <p:sldId id="262" r:id="rId10"/>
    <p:sldId id="267" r:id="rId11"/>
    <p:sldId id="268" r:id="rId12"/>
    <p:sldId id="269" r:id="rId13"/>
    <p:sldId id="276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8b2716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8b2716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8b2716e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8b2716e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b2716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8b2716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325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b271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b271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8b2716e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8b2716e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8b271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8b271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8b2716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8b2716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2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8b2716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8b2716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troid2357/exp/FE777001z/dataset.csv.gz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age.googleapis.com/metroid2357/exp/FE777003z/dataset.csv.gz" TargetMode="External"/><Relationship Id="rId4" Type="http://schemas.openxmlformats.org/officeDocument/2006/relationships/hyperlink" Target="https://storage.googleapis.com/metroid2357/exp/FE777002z/dataset.csv.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_dif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ti.gov/pages/servlets/purl/1593556" TargetMode="External"/><Relationship Id="rId5" Type="http://schemas.openxmlformats.org/officeDocument/2006/relationships/hyperlink" Target="https://orbi.uliege.be/bitstream/2268/179486/1/Difference%20schemes%20analysis.pdf" TargetMode="External"/><Relationship Id="rId4" Type="http://schemas.openxmlformats.org/officeDocument/2006/relationships/hyperlink" Target="https://ocw.snu.ac.kr/sites/default/files/NOTE/Lecture%2008_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0650" y="3862450"/>
            <a:ext cx="62778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 Comisión: 1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Experimentadores: Federico Ricardo Checozzi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Pares Revisores: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3798200"/>
            <a:ext cx="2111175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370200" y="1320404"/>
            <a:ext cx="84621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Problema 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“¿Es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aceleración’ usada como feature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útil para realizar predicciones?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5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tendencia tiene una ventana de 6 elementos.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utiliz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una semilla durante la optimización bayesiana por una cuestión de tiempo.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utilizaron solo 50 iteraciones de optimización bayesiana.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 estrategia de entrenamiento utilizó un solo mes para entrenar y uno para probar, no hay garantía de que se extienda a otros diseños experimentales.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No se estudian qué pasa con las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(por ejemplo, un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las diferencias mes a mes y las aceleraciones). Puede haber cierta redundancia de información en estos casos por ser combinaciones lineales de valores de cada mes.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Las conclusiones no necesariamente se extrapolan a otros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20E91F9-F062-39ED-3A5A-8436DF3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1" y="1017725"/>
            <a:ext cx="3840025" cy="38400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D79D4E5-566F-50E4-49C7-8161568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30" y="1017724"/>
            <a:ext cx="3840025" cy="384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Dependiendo del período en el tiempo, la nueva </a:t>
                </a:r>
                <a:r>
                  <a:rPr lang="es-AR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puede ser mejor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Aún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superior a ambas. 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3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62F837-9653-99C8-6E08-53E7CD07D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86969"/>
              </p:ext>
            </p:extLst>
          </p:nvPr>
        </p:nvGraphicFramePr>
        <p:xfrm>
          <a:off x="2789238" y="539750"/>
          <a:ext cx="35655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454080" imgH="7338240" progId="PBrush">
                  <p:embed/>
                </p:oleObj>
              </mc:Choice>
              <mc:Fallback>
                <p:oleObj name="Bitmap Image" r:id="rId3" imgW="6454080" imgH="733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238" y="539750"/>
                        <a:ext cx="35655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02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 diferencia de segundo orden finito es un feature interesante para probar a falta de otras ideas, pero no necesariamente algo que va a mejorar dramáticamente la capacidad de predicción de los modelos con los que estamos trabajando.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Futuros Problemas y Experimentos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comparar los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propuestos con otros más. Se podría comparar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refinar el experimento (diferentes meses, más iteraciones, más semillas durante la optimización).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-Algunas de las presentaciones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papers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consultados sugieren una infinidad de operadores en base a diferencias finitas. Hasta sería posible armar una base de funciones y probar combinaciones para encontrar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generen mejores modelos.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Anexo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Repositorios :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https://github.com/federicochecozzi/labo/tree/main/src/Experimentos/Experimento%20segunda%20diferencia%20finita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14300" indent="0">
              <a:buNone/>
            </a:pPr>
            <a:r>
              <a:rPr lang="es-AR" dirty="0">
                <a:hlinkClick r:id="rId3"/>
              </a:rPr>
              <a:t>https://storage.googleapis.com/metroid2357/exp/FE777001z/dataset.csv.gz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s-AR" dirty="0">
                <a:hlinkClick r:id="rId4"/>
              </a:rPr>
              <a:t>https://storage.googleapis.com/metroid2357/exp/FE777002z/dataset.csv.gz</a:t>
            </a:r>
            <a:endParaRPr lang="es-AR" dirty="0"/>
          </a:p>
          <a:p>
            <a:pPr marL="11430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5"/>
              </a:rPr>
              <a:t>https://storage.googleapis.com/metroid2357/exp/FE777003z/dataset.csv.gz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114300" indent="0">
              <a:buNone/>
            </a:pP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busca comparar un método propuesto en clases, la estimación de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aceleraci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” de los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 otros estimadores de tendencia y variación para estudiar su efectividad para mejorar predicciones.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Lo que se entiende por “velocidad” para una 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</m:oMath>
                </a14:m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La misma puede aproximarse mediante una </a:t>
                </a:r>
                <a:r>
                  <a:rPr lang="es-AR" i="1" dirty="0">
                    <a:latin typeface="Calibri"/>
                    <a:ea typeface="Calibri"/>
                    <a:cs typeface="Calibri"/>
                    <a:sym typeface="Calibri"/>
                  </a:rPr>
                  <a:t>diferencia finita regresiva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h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por lo que la “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aceleraci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ón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” puede aproximarse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Otra forma de verla, por series de Taylor: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2)</m:t>
                      </m:r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simple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En la práctica las series de tiempo son funciones discretizadas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es el valor del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mes donde se lo calcula,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anterior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𝑚𝑒𝑠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≡1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espacio discreto), etc. Esto solo puede llamarse aceleración si la serie de tiempo es suficientemente lenta.</a:t>
                </a:r>
              </a:p>
              <a:p>
                <a:pPr marL="0" lvl="0" indent="0"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1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Sesgos Cognitivos (conflictos de intereses)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Espero que los nuevos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sean comparables, y hasta en algunos casos competitivos con otras medidas de tendencia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y/o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variaci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-Al menos espero que sea mejor que la variación respecto al mes anterior.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-Definiciones b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ásicas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diferencias finitas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https://en.wikipedia.org/wiki/Finite_difference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-Lectura de introducci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al análisis numérico por Cho,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Hyoung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Kyu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https://ocw.snu.ac.kr/sites/default/files/NOTE/Lecture%2008_0.pdf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-Aplicaciones a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álisis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señales (inspiración original viene de temas similares),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Fabien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Dumont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https://orbi.uliege.be/bitstream/2268/179486/1/Difference%20schemes%20analysis.pdf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simbólica para detectar física oculta a partir de observaciones de sensores (!!!),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Harsha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Vaddireddy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y otros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6"/>
              </a:rPr>
              <a:t>https://www.osti.gov/pages/servlets/purl/1593556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DB8C2F-2CF5-C23D-5A5E-4C0850E62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15222"/>
              </p:ext>
            </p:extLst>
          </p:nvPr>
        </p:nvGraphicFramePr>
        <p:xfrm>
          <a:off x="223188" y="1173355"/>
          <a:ext cx="8609112" cy="35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48520" imgH="5875200" progId="PBrush">
                  <p:embed/>
                </p:oleObj>
              </mc:Choice>
              <mc:Fallback>
                <p:oleObj name="Bitmap Image" r:id="rId3" imgW="14348520" imgH="587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88" y="1173355"/>
                        <a:ext cx="8609112" cy="35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8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Diseño experimental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varios experimentos para comparar 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tras agregar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. Se generaron tres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sobre un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corregido por inflación (FE777001z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FE777002z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y FE777003z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optimizaci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ones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bayesianas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abril de 2019 (scripts HT777001z, HT777002z y HT777003z) y se estudiaron los resultados de entrenar los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hiperpar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ámetros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obtenidos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con 50 semillas en junio de 2019 (scripts GA777001z, GA777002z y GA777003z).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controla por efectos temporales repitiendo el procedimiento para marzo de 2021 como entrenamiento y mayo de 2021 como prueba respectivamente (familia de scripts HT/GA77700xalt).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ignoraron los meses de pandemia.</a:t>
                </a: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975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Simple Light</vt:lpstr>
      <vt:lpstr>Bitmap Image</vt:lpstr>
      <vt:lpstr>Problema  #1 “¿Es la ‘aceleración’ usada como feature útil para realizar predicciones?”    </vt:lpstr>
      <vt:lpstr>Hipótesis Experimental del Problema #1</vt:lpstr>
      <vt:lpstr>Hipótesis Experimental del Problema #1</vt:lpstr>
      <vt:lpstr>Hipótesis Experimental del Problema #1</vt:lpstr>
      <vt:lpstr>Hipótesis Experimental del Problema #1</vt:lpstr>
      <vt:lpstr>Sesgos Cognitivos (conflictos de intereses)</vt:lpstr>
      <vt:lpstr>Revisión de Bibliografía</vt:lpstr>
      <vt:lpstr>Revisión de Bibliografía</vt:lpstr>
      <vt:lpstr>Diseño experimental</vt:lpstr>
      <vt:lpstr>Limitaciones</vt:lpstr>
      <vt:lpstr>Resultados</vt:lpstr>
      <vt:lpstr>Discusión</vt:lpstr>
      <vt:lpstr>Discusión</vt:lpstr>
      <vt:lpstr>Conclusiones</vt:lpstr>
      <vt:lpstr>Futuros Problemas y Experimentos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#1 “Estudio la efectividad de segundas diferencias finitas usadas como features”    </dc:title>
  <cp:lastModifiedBy>Federico Ricardo CHECOZZI</cp:lastModifiedBy>
  <cp:revision>12</cp:revision>
  <dcterms:modified xsi:type="dcterms:W3CDTF">2022-10-17T01:23:39Z</dcterms:modified>
</cp:coreProperties>
</file>