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sldIdLst>
    <p:sldId id="258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4" userDrawn="1">
          <p15:clr>
            <a:srgbClr val="A4A3A4"/>
          </p15:clr>
        </p15:guide>
        <p15:guide id="2" pos="447" userDrawn="1">
          <p15:clr>
            <a:srgbClr val="A4A3A4"/>
          </p15:clr>
        </p15:guide>
        <p15:guide id="3" orient="horz" pos="18608" userDrawn="1">
          <p15:clr>
            <a:srgbClr val="A4A3A4"/>
          </p15:clr>
        </p15:guide>
        <p15:guide id="4" pos="13023" userDrawn="1">
          <p15:clr>
            <a:srgbClr val="A4A3A4"/>
          </p15:clr>
        </p15:guide>
        <p15:guide id="5" orient="horz" pos="2672" userDrawn="1">
          <p15:clr>
            <a:srgbClr val="A4A3A4"/>
          </p15:clr>
        </p15:guide>
        <p15:guide id="6" orient="horz" pos="14144" userDrawn="1">
          <p15:clr>
            <a:srgbClr val="A4A3A4"/>
          </p15:clr>
        </p15:guide>
        <p15:guide id="7" pos="4623" userDrawn="1">
          <p15:clr>
            <a:srgbClr val="A4A3A4"/>
          </p15:clr>
        </p15:guide>
        <p15:guide id="8" pos="8847" userDrawn="1">
          <p15:clr>
            <a:srgbClr val="A4A3A4"/>
          </p15:clr>
        </p15:guide>
        <p15:guide id="9" orient="horz" pos="8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47D8"/>
    <a:srgbClr val="5E5EB2"/>
    <a:srgbClr val="005B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4" y="-120"/>
      </p:cViewPr>
      <p:guideLst>
        <p:guide orient="horz" pos="464"/>
        <p:guide pos="447"/>
        <p:guide orient="horz" pos="18608"/>
        <p:guide pos="13023"/>
        <p:guide orient="horz" pos="2672"/>
        <p:guide orient="horz" pos="14144"/>
        <p:guide pos="4623"/>
        <p:guide pos="8847"/>
        <p:guide orient="horz" pos="8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ella Santa" userId="55977882-8f7d-4d0a-8707-fbe918131f8e" providerId="ADAL" clId="{04BAA91E-0BC0-4F01-8CA2-535E3C3AC8F7}"/>
    <pc:docChg chg="undo redo custSel addSld delSld modSld">
      <pc:chgData name="Federico Della Santa" userId="55977882-8f7d-4d0a-8707-fbe918131f8e" providerId="ADAL" clId="{04BAA91E-0BC0-4F01-8CA2-535E3C3AC8F7}" dt="2024-11-15T18:42:37.881" v="3031" actId="14100"/>
      <pc:docMkLst>
        <pc:docMk/>
      </pc:docMkLst>
      <pc:sldChg chg="addSp delSp modSp">
        <pc:chgData name="Federico Della Santa" userId="55977882-8f7d-4d0a-8707-fbe918131f8e" providerId="ADAL" clId="{04BAA91E-0BC0-4F01-8CA2-535E3C3AC8F7}" dt="2024-11-15T18:42:37.881" v="3031" actId="14100"/>
        <pc:sldMkLst>
          <pc:docMk/>
          <pc:sldMk cId="92595051" sldId="258"/>
        </pc:sldMkLst>
        <pc:spChg chg="mod">
          <ac:chgData name="Federico Della Santa" userId="55977882-8f7d-4d0a-8707-fbe918131f8e" providerId="ADAL" clId="{04BAA91E-0BC0-4F01-8CA2-535E3C3AC8F7}" dt="2024-11-14T12:05:47.253" v="1275" actId="20577"/>
          <ac:spMkLst>
            <pc:docMk/>
            <pc:sldMk cId="92595051" sldId="258"/>
            <ac:spMk id="2" creationId="{00000000-0000-0000-0000-000000000000}"/>
          </ac:spMkLst>
        </pc:spChg>
        <pc:spChg chg="del mod">
          <ac:chgData name="Federico Della Santa" userId="55977882-8f7d-4d0a-8707-fbe918131f8e" providerId="ADAL" clId="{04BAA91E-0BC0-4F01-8CA2-535E3C3AC8F7}" dt="2024-11-14T11:00:30.669" v="560" actId="478"/>
          <ac:spMkLst>
            <pc:docMk/>
            <pc:sldMk cId="92595051" sldId="258"/>
            <ac:spMk id="3" creationId="{00000000-0000-0000-0000-000000000000}"/>
          </ac:spMkLst>
        </pc:spChg>
        <pc:spChg chg="add del mod ord">
          <ac:chgData name="Federico Della Santa" userId="55977882-8f7d-4d0a-8707-fbe918131f8e" providerId="ADAL" clId="{04BAA91E-0BC0-4F01-8CA2-535E3C3AC8F7}" dt="2024-11-15T18:41:20.475" v="3029" actId="20577"/>
          <ac:spMkLst>
            <pc:docMk/>
            <pc:sldMk cId="92595051" sldId="258"/>
            <ac:spMk id="3" creationId="{30096A4E-71EE-44D5-8390-1D44001458BE}"/>
          </ac:spMkLst>
        </pc:spChg>
        <pc:spChg chg="add del">
          <ac:chgData name="Federico Della Santa" userId="55977882-8f7d-4d0a-8707-fbe918131f8e" providerId="ADAL" clId="{04BAA91E-0BC0-4F01-8CA2-535E3C3AC8F7}" dt="2024-11-14T10:35:52.378" v="195"/>
          <ac:spMkLst>
            <pc:docMk/>
            <pc:sldMk cId="92595051" sldId="258"/>
            <ac:spMk id="4" creationId="{99039E86-AF82-4363-A231-4865144672A2}"/>
          </ac:spMkLst>
        </pc:spChg>
        <pc:spChg chg="mod">
          <ac:chgData name="Federico Della Santa" userId="55977882-8f7d-4d0a-8707-fbe918131f8e" providerId="ADAL" clId="{04BAA91E-0BC0-4F01-8CA2-535E3C3AC8F7}" dt="2024-11-15T17:28:35.209" v="1559" actId="120"/>
          <ac:spMkLst>
            <pc:docMk/>
            <pc:sldMk cId="92595051" sldId="258"/>
            <ac:spMk id="10" creationId="{00000000-0000-0000-0000-000000000000}"/>
          </ac:spMkLst>
        </pc:spChg>
        <pc:spChg chg="del">
          <ac:chgData name="Federico Della Santa" userId="55977882-8f7d-4d0a-8707-fbe918131f8e" providerId="ADAL" clId="{04BAA91E-0BC0-4F01-8CA2-535E3C3AC8F7}" dt="2024-11-14T10:51:47.218" v="454" actId="478"/>
          <ac:spMkLst>
            <pc:docMk/>
            <pc:sldMk cId="92595051" sldId="258"/>
            <ac:spMk id="11" creationId="{1C1572F8-1FF2-DE35-1818-03E296F474B2}"/>
          </ac:spMkLst>
        </pc:spChg>
        <pc:spChg chg="add del mod">
          <ac:chgData name="Federico Della Santa" userId="55977882-8f7d-4d0a-8707-fbe918131f8e" providerId="ADAL" clId="{04BAA91E-0BC0-4F01-8CA2-535E3C3AC8F7}" dt="2024-11-15T17:14:34.259" v="1536" actId="478"/>
          <ac:spMkLst>
            <pc:docMk/>
            <pc:sldMk cId="92595051" sldId="258"/>
            <ac:spMk id="13" creationId="{406A7BF3-D7F2-4385-AC4E-A4515588611A}"/>
          </ac:spMkLst>
        </pc:spChg>
        <pc:spChg chg="add del mod">
          <ac:chgData name="Federico Della Santa" userId="55977882-8f7d-4d0a-8707-fbe918131f8e" providerId="ADAL" clId="{04BAA91E-0BC0-4F01-8CA2-535E3C3AC8F7}" dt="2024-11-15T18:05:33.455" v="2567" actId="478"/>
          <ac:spMkLst>
            <pc:docMk/>
            <pc:sldMk cId="92595051" sldId="258"/>
            <ac:spMk id="14" creationId="{61B794CC-D250-45A8-9EFE-8EA2A1E79F09}"/>
          </ac:spMkLst>
        </pc:spChg>
        <pc:spChg chg="add del mod">
          <ac:chgData name="Federico Della Santa" userId="55977882-8f7d-4d0a-8707-fbe918131f8e" providerId="ADAL" clId="{04BAA91E-0BC0-4F01-8CA2-535E3C3AC8F7}" dt="2024-11-14T11:02:44.854" v="611" actId="478"/>
          <ac:spMkLst>
            <pc:docMk/>
            <pc:sldMk cId="92595051" sldId="258"/>
            <ac:spMk id="14" creationId="{70429640-6D91-44A8-BB88-9AAA37FAA2BF}"/>
          </ac:spMkLst>
        </pc:spChg>
        <pc:spChg chg="add mod">
          <ac:chgData name="Federico Della Santa" userId="55977882-8f7d-4d0a-8707-fbe918131f8e" providerId="ADAL" clId="{04BAA91E-0BC0-4F01-8CA2-535E3C3AC8F7}" dt="2024-11-15T18:39:49.780" v="2976" actId="1076"/>
          <ac:spMkLst>
            <pc:docMk/>
            <pc:sldMk cId="92595051" sldId="258"/>
            <ac:spMk id="15" creationId="{EAC819C3-4E20-4022-B30E-32C054A0D904}"/>
          </ac:spMkLst>
        </pc:spChg>
        <pc:spChg chg="add del mod">
          <ac:chgData name="Federico Della Santa" userId="55977882-8f7d-4d0a-8707-fbe918131f8e" providerId="ADAL" clId="{04BAA91E-0BC0-4F01-8CA2-535E3C3AC8F7}" dt="2024-11-14T11:03:50.933" v="620" actId="478"/>
          <ac:spMkLst>
            <pc:docMk/>
            <pc:sldMk cId="92595051" sldId="258"/>
            <ac:spMk id="17" creationId="{4624CAD5-2275-457D-8C06-83DC23128671}"/>
          </ac:spMkLst>
        </pc:spChg>
        <pc:spChg chg="add del mod">
          <ac:chgData name="Federico Della Santa" userId="55977882-8f7d-4d0a-8707-fbe918131f8e" providerId="ADAL" clId="{04BAA91E-0BC0-4F01-8CA2-535E3C3AC8F7}" dt="2024-11-14T11:13:56.188" v="870" actId="478"/>
          <ac:spMkLst>
            <pc:docMk/>
            <pc:sldMk cId="92595051" sldId="258"/>
            <ac:spMk id="18" creationId="{302D435E-7324-4EEF-A0C8-E7C6518F73C1}"/>
          </ac:spMkLst>
        </pc:spChg>
        <pc:spChg chg="add del mod">
          <ac:chgData name="Federico Della Santa" userId="55977882-8f7d-4d0a-8707-fbe918131f8e" providerId="ADAL" clId="{04BAA91E-0BC0-4F01-8CA2-535E3C3AC8F7}" dt="2024-11-14T11:14:38.826" v="874"/>
          <ac:spMkLst>
            <pc:docMk/>
            <pc:sldMk cId="92595051" sldId="258"/>
            <ac:spMk id="20" creationId="{CBF71DFE-5A3D-4585-95D1-BBEBA48BF95E}"/>
          </ac:spMkLst>
        </pc:spChg>
        <pc:spChg chg="add del">
          <ac:chgData name="Federico Della Santa" userId="55977882-8f7d-4d0a-8707-fbe918131f8e" providerId="ADAL" clId="{04BAA91E-0BC0-4F01-8CA2-535E3C3AC8F7}" dt="2024-11-14T10:52:03.138" v="457" actId="478"/>
          <ac:spMkLst>
            <pc:docMk/>
            <pc:sldMk cId="92595051" sldId="258"/>
            <ac:spMk id="21" creationId="{00000000-0000-0000-0000-000000000000}"/>
          </ac:spMkLst>
        </pc:spChg>
        <pc:spChg chg="add del mod">
          <ac:chgData name="Federico Della Santa" userId="55977882-8f7d-4d0a-8707-fbe918131f8e" providerId="ADAL" clId="{04BAA91E-0BC0-4F01-8CA2-535E3C3AC8F7}" dt="2024-11-14T11:14:38.827" v="876"/>
          <ac:spMkLst>
            <pc:docMk/>
            <pc:sldMk cId="92595051" sldId="258"/>
            <ac:spMk id="22" creationId="{AC95BD25-8AED-4023-8A82-3E8F98BD104F}"/>
          </ac:spMkLst>
        </pc:spChg>
        <pc:spChg chg="add del mod">
          <ac:chgData name="Federico Della Santa" userId="55977882-8f7d-4d0a-8707-fbe918131f8e" providerId="ADAL" clId="{04BAA91E-0BC0-4F01-8CA2-535E3C3AC8F7}" dt="2024-11-15T18:35:33.745" v="2903"/>
          <ac:spMkLst>
            <pc:docMk/>
            <pc:sldMk cId="92595051" sldId="258"/>
            <ac:spMk id="24" creationId="{CE65B172-5E43-480D-ACA4-565B593E38F7}"/>
          </ac:spMkLst>
        </pc:spChg>
        <pc:spChg chg="del">
          <ac:chgData name="Federico Della Santa" userId="55977882-8f7d-4d0a-8707-fbe918131f8e" providerId="ADAL" clId="{04BAA91E-0BC0-4F01-8CA2-535E3C3AC8F7}" dt="2024-11-14T10:51:59.314" v="456" actId="478"/>
          <ac:spMkLst>
            <pc:docMk/>
            <pc:sldMk cId="92595051" sldId="258"/>
            <ac:spMk id="28" creationId="{976680E1-96D8-60EE-DB7B-3223020286D8}"/>
          </ac:spMkLst>
        </pc:spChg>
        <pc:spChg chg="del">
          <ac:chgData name="Federico Della Santa" userId="55977882-8f7d-4d0a-8707-fbe918131f8e" providerId="ADAL" clId="{04BAA91E-0BC0-4F01-8CA2-535E3C3AC8F7}" dt="2024-11-14T10:51:48.649" v="455" actId="478"/>
          <ac:spMkLst>
            <pc:docMk/>
            <pc:sldMk cId="92595051" sldId="258"/>
            <ac:spMk id="31" creationId="{8436ADE5-94C6-2E84-772C-21BB588E981B}"/>
          </ac:spMkLst>
        </pc:spChg>
        <pc:spChg chg="add del">
          <ac:chgData name="Federico Della Santa" userId="55977882-8f7d-4d0a-8707-fbe918131f8e" providerId="ADAL" clId="{04BAA91E-0BC0-4F01-8CA2-535E3C3AC8F7}" dt="2024-11-15T17:58:53.179" v="2310"/>
          <ac:spMkLst>
            <pc:docMk/>
            <pc:sldMk cId="92595051" sldId="258"/>
            <ac:spMk id="32" creationId="{8C4EB0B4-609E-4022-BED6-79A27ACD8D6F}"/>
          </ac:spMkLst>
        </pc:spChg>
        <pc:spChg chg="del">
          <ac:chgData name="Federico Della Santa" userId="55977882-8f7d-4d0a-8707-fbe918131f8e" providerId="ADAL" clId="{04BAA91E-0BC0-4F01-8CA2-535E3C3AC8F7}" dt="2024-11-14T10:51:39.395" v="450" actId="478"/>
          <ac:spMkLst>
            <pc:docMk/>
            <pc:sldMk cId="92595051" sldId="258"/>
            <ac:spMk id="34" creationId="{00000000-0000-0000-0000-000000000000}"/>
          </ac:spMkLst>
        </pc:spChg>
        <pc:spChg chg="add del">
          <ac:chgData name="Federico Della Santa" userId="55977882-8f7d-4d0a-8707-fbe918131f8e" providerId="ADAL" clId="{04BAA91E-0BC0-4F01-8CA2-535E3C3AC8F7}" dt="2024-11-15T17:59:22.349" v="2315"/>
          <ac:spMkLst>
            <pc:docMk/>
            <pc:sldMk cId="92595051" sldId="258"/>
            <ac:spMk id="36" creationId="{49A3491D-EA8E-4043-8AA1-B0D03C5F1954}"/>
          </ac:spMkLst>
        </pc:spChg>
        <pc:spChg chg="add del mod">
          <ac:chgData name="Federico Della Santa" userId="55977882-8f7d-4d0a-8707-fbe918131f8e" providerId="ADAL" clId="{04BAA91E-0BC0-4F01-8CA2-535E3C3AC8F7}" dt="2024-11-14T10:54:11.356" v="520" actId="478"/>
          <ac:spMkLst>
            <pc:docMk/>
            <pc:sldMk cId="92595051" sldId="258"/>
            <ac:spMk id="37" creationId="{3777DF57-23C9-4C96-A625-8D52A9A34C2F}"/>
          </ac:spMkLst>
        </pc:spChg>
        <pc:spChg chg="add del mod">
          <ac:chgData name="Federico Della Santa" userId="55977882-8f7d-4d0a-8707-fbe918131f8e" providerId="ADAL" clId="{04BAA91E-0BC0-4F01-8CA2-535E3C3AC8F7}" dt="2024-11-14T10:54:39.346" v="527" actId="478"/>
          <ac:spMkLst>
            <pc:docMk/>
            <pc:sldMk cId="92595051" sldId="258"/>
            <ac:spMk id="38" creationId="{3BA13C3E-61A1-43F8-AF6D-C37474ECEC94}"/>
          </ac:spMkLst>
        </pc:spChg>
        <pc:spChg chg="del">
          <ac:chgData name="Federico Della Santa" userId="55977882-8f7d-4d0a-8707-fbe918131f8e" providerId="ADAL" clId="{04BAA91E-0BC0-4F01-8CA2-535E3C3AC8F7}" dt="2024-11-14T10:51:36.867" v="449" actId="478"/>
          <ac:spMkLst>
            <pc:docMk/>
            <pc:sldMk cId="92595051" sldId="258"/>
            <ac:spMk id="39" creationId="{00000000-0000-0000-0000-000000000000}"/>
          </ac:spMkLst>
        </pc:spChg>
        <pc:spChg chg="add del">
          <ac:chgData name="Federico Della Santa" userId="55977882-8f7d-4d0a-8707-fbe918131f8e" providerId="ADAL" clId="{04BAA91E-0BC0-4F01-8CA2-535E3C3AC8F7}" dt="2024-11-14T10:51:33.561" v="447" actId="478"/>
          <ac:spMkLst>
            <pc:docMk/>
            <pc:sldMk cId="92595051" sldId="258"/>
            <ac:spMk id="40" creationId="{00000000-0000-0000-0000-000000000000}"/>
          </ac:spMkLst>
        </pc:spChg>
        <pc:spChg chg="add del">
          <ac:chgData name="Federico Della Santa" userId="55977882-8f7d-4d0a-8707-fbe918131f8e" providerId="ADAL" clId="{04BAA91E-0BC0-4F01-8CA2-535E3C3AC8F7}" dt="2024-11-14T10:51:35.389" v="448" actId="478"/>
          <ac:spMkLst>
            <pc:docMk/>
            <pc:sldMk cId="92595051" sldId="258"/>
            <ac:spMk id="41" creationId="{00000000-0000-0000-0000-000000000000}"/>
          </ac:spMkLst>
        </pc:spChg>
        <pc:spChg chg="add mod">
          <ac:chgData name="Federico Della Santa" userId="55977882-8f7d-4d0a-8707-fbe918131f8e" providerId="ADAL" clId="{04BAA91E-0BC0-4F01-8CA2-535E3C3AC8F7}" dt="2024-11-15T18:07:33.306" v="2742"/>
          <ac:spMkLst>
            <pc:docMk/>
            <pc:sldMk cId="92595051" sldId="258"/>
            <ac:spMk id="42" creationId="{6D193E7C-E18D-4F91-BB6D-CB08048C4D05}"/>
          </ac:spMkLst>
        </pc:spChg>
        <pc:spChg chg="add mod">
          <ac:chgData name="Federico Della Santa" userId="55977882-8f7d-4d0a-8707-fbe918131f8e" providerId="ADAL" clId="{04BAA91E-0BC0-4F01-8CA2-535E3C3AC8F7}" dt="2024-11-15T17:12:58.882" v="1516" actId="1035"/>
          <ac:spMkLst>
            <pc:docMk/>
            <pc:sldMk cId="92595051" sldId="258"/>
            <ac:spMk id="43" creationId="{59DA0633-C2D6-4CB6-BA19-709C5BB1EA01}"/>
          </ac:spMkLst>
        </pc:spChg>
        <pc:spChg chg="del mod">
          <ac:chgData name="Federico Della Santa" userId="55977882-8f7d-4d0a-8707-fbe918131f8e" providerId="ADAL" clId="{04BAA91E-0BC0-4F01-8CA2-535E3C3AC8F7}" dt="2024-11-14T10:53:07.098" v="506" actId="478"/>
          <ac:spMkLst>
            <pc:docMk/>
            <pc:sldMk cId="92595051" sldId="258"/>
            <ac:spMk id="46" creationId="{00000000-0000-0000-0000-000000000000}"/>
          </ac:spMkLst>
        </pc:spChg>
        <pc:spChg chg="add mod">
          <ac:chgData name="Federico Della Santa" userId="55977882-8f7d-4d0a-8707-fbe918131f8e" providerId="ADAL" clId="{04BAA91E-0BC0-4F01-8CA2-535E3C3AC8F7}" dt="2024-11-15T18:40:00.424" v="2977" actId="1076"/>
          <ac:spMkLst>
            <pc:docMk/>
            <pc:sldMk cId="92595051" sldId="258"/>
            <ac:spMk id="46" creationId="{2F7E540E-0F5F-4DA6-BC32-9C27126CF46E}"/>
          </ac:spMkLst>
        </pc:spChg>
        <pc:spChg chg="del mod">
          <ac:chgData name="Federico Della Santa" userId="55977882-8f7d-4d0a-8707-fbe918131f8e" providerId="ADAL" clId="{04BAA91E-0BC0-4F01-8CA2-535E3C3AC8F7}" dt="2024-11-14T10:53:08.603" v="507" actId="478"/>
          <ac:spMkLst>
            <pc:docMk/>
            <pc:sldMk cId="92595051" sldId="258"/>
            <ac:spMk id="47" creationId="{00000000-0000-0000-0000-000000000000}"/>
          </ac:spMkLst>
        </pc:spChg>
        <pc:spChg chg="del mod">
          <ac:chgData name="Federico Della Santa" userId="55977882-8f7d-4d0a-8707-fbe918131f8e" providerId="ADAL" clId="{04BAA91E-0BC0-4F01-8CA2-535E3C3AC8F7}" dt="2024-11-14T10:53:00.314" v="504" actId="478"/>
          <ac:spMkLst>
            <pc:docMk/>
            <pc:sldMk cId="92595051" sldId="258"/>
            <ac:spMk id="48" creationId="{00000000-0000-0000-0000-000000000000}"/>
          </ac:spMkLst>
        </pc:spChg>
        <pc:spChg chg="del">
          <ac:chgData name="Federico Della Santa" userId="55977882-8f7d-4d0a-8707-fbe918131f8e" providerId="ADAL" clId="{04BAA91E-0BC0-4F01-8CA2-535E3C3AC8F7}" dt="2024-11-14T10:52:49.626" v="500" actId="478"/>
          <ac:spMkLst>
            <pc:docMk/>
            <pc:sldMk cId="92595051" sldId="258"/>
            <ac:spMk id="49" creationId="{00000000-0000-0000-0000-000000000000}"/>
          </ac:spMkLst>
        </pc:spChg>
        <pc:spChg chg="del">
          <ac:chgData name="Federico Della Santa" userId="55977882-8f7d-4d0a-8707-fbe918131f8e" providerId="ADAL" clId="{04BAA91E-0BC0-4F01-8CA2-535E3C3AC8F7}" dt="2024-11-14T10:51:01.603" v="436" actId="478"/>
          <ac:spMkLst>
            <pc:docMk/>
            <pc:sldMk cId="92595051" sldId="258"/>
            <ac:spMk id="50" creationId="{00000000-0000-0000-0000-000000000000}"/>
          </ac:spMkLst>
        </pc:spChg>
        <pc:spChg chg="add mod">
          <ac:chgData name="Federico Della Santa" userId="55977882-8f7d-4d0a-8707-fbe918131f8e" providerId="ADAL" clId="{04BAA91E-0BC0-4F01-8CA2-535E3C3AC8F7}" dt="2024-11-14T12:10:03.683" v="1293" actId="14100"/>
          <ac:spMkLst>
            <pc:docMk/>
            <pc:sldMk cId="92595051" sldId="258"/>
            <ac:spMk id="52" creationId="{3B050543-C9CB-4DE5-97C3-5262252680C3}"/>
          </ac:spMkLst>
        </pc:spChg>
        <pc:spChg chg="del">
          <ac:chgData name="Federico Della Santa" userId="55977882-8f7d-4d0a-8707-fbe918131f8e" providerId="ADAL" clId="{04BAA91E-0BC0-4F01-8CA2-535E3C3AC8F7}" dt="2024-11-14T10:51:02.923" v="437" actId="478"/>
          <ac:spMkLst>
            <pc:docMk/>
            <pc:sldMk cId="92595051" sldId="258"/>
            <ac:spMk id="53" creationId="{00000000-0000-0000-0000-000000000000}"/>
          </ac:spMkLst>
        </pc:spChg>
        <pc:spChg chg="del">
          <ac:chgData name="Federico Della Santa" userId="55977882-8f7d-4d0a-8707-fbe918131f8e" providerId="ADAL" clId="{04BAA91E-0BC0-4F01-8CA2-535E3C3AC8F7}" dt="2024-11-14T10:51:09.962" v="439" actId="478"/>
          <ac:spMkLst>
            <pc:docMk/>
            <pc:sldMk cId="92595051" sldId="258"/>
            <ac:spMk id="54" creationId="{00000000-0000-0000-0000-000000000000}"/>
          </ac:spMkLst>
        </pc:spChg>
        <pc:spChg chg="del">
          <ac:chgData name="Federico Della Santa" userId="55977882-8f7d-4d0a-8707-fbe918131f8e" providerId="ADAL" clId="{04BAA91E-0BC0-4F01-8CA2-535E3C3AC8F7}" dt="2024-11-14T10:50:59.601" v="435" actId="478"/>
          <ac:spMkLst>
            <pc:docMk/>
            <pc:sldMk cId="92595051" sldId="258"/>
            <ac:spMk id="55" creationId="{00000000-0000-0000-0000-000000000000}"/>
          </ac:spMkLst>
        </pc:spChg>
        <pc:spChg chg="add del mod ord">
          <ac:chgData name="Federico Della Santa" userId="55977882-8f7d-4d0a-8707-fbe918131f8e" providerId="ADAL" clId="{04BAA91E-0BC0-4F01-8CA2-535E3C3AC8F7}" dt="2024-11-15T18:35:33.745" v="2903"/>
          <ac:spMkLst>
            <pc:docMk/>
            <pc:sldMk cId="92595051" sldId="258"/>
            <ac:spMk id="56" creationId="{291A76C7-A3FE-4A6D-BFBC-B5FD1C031A57}"/>
          </ac:spMkLst>
        </pc:spChg>
        <pc:spChg chg="add del mod">
          <ac:chgData name="Federico Della Santa" userId="55977882-8f7d-4d0a-8707-fbe918131f8e" providerId="ADAL" clId="{04BAA91E-0BC0-4F01-8CA2-535E3C3AC8F7}" dt="2024-11-15T17:58:30.677" v="2303" actId="478"/>
          <ac:spMkLst>
            <pc:docMk/>
            <pc:sldMk cId="92595051" sldId="258"/>
            <ac:spMk id="57" creationId="{F1819752-A483-4F92-8BA2-273F2D71CAB2}"/>
          </ac:spMkLst>
        </pc:spChg>
        <pc:spChg chg="add del mod">
          <ac:chgData name="Federico Della Santa" userId="55977882-8f7d-4d0a-8707-fbe918131f8e" providerId="ADAL" clId="{04BAA91E-0BC0-4F01-8CA2-535E3C3AC8F7}" dt="2024-11-15T17:58:35.102" v="2306" actId="478"/>
          <ac:spMkLst>
            <pc:docMk/>
            <pc:sldMk cId="92595051" sldId="258"/>
            <ac:spMk id="65" creationId="{FB2469EE-E434-4CAD-9F04-74F52754ACFB}"/>
          </ac:spMkLst>
        </pc:spChg>
        <pc:spChg chg="add mod">
          <ac:chgData name="Federico Della Santa" userId="55977882-8f7d-4d0a-8707-fbe918131f8e" providerId="ADAL" clId="{04BAA91E-0BC0-4F01-8CA2-535E3C3AC8F7}" dt="2024-11-14T12:10:59.106" v="1300" actId="1076"/>
          <ac:spMkLst>
            <pc:docMk/>
            <pc:sldMk cId="92595051" sldId="258"/>
            <ac:spMk id="67" creationId="{CF50C140-9DAD-4E06-A9E5-0A82933DCE7E}"/>
          </ac:spMkLst>
        </pc:spChg>
        <pc:graphicFrameChg chg="del">
          <ac:chgData name="Federico Della Santa" userId="55977882-8f7d-4d0a-8707-fbe918131f8e" providerId="ADAL" clId="{04BAA91E-0BC0-4F01-8CA2-535E3C3AC8F7}" dt="2024-11-14T10:51:41.075" v="451" actId="478"/>
          <ac:graphicFrameMkLst>
            <pc:docMk/>
            <pc:sldMk cId="92595051" sldId="258"/>
            <ac:graphicFrameMk id="16" creationId="{06B4BD0C-1B1D-8459-B714-E44E4A4601EC}"/>
          </ac:graphicFrameMkLst>
        </pc:graphicFrameChg>
        <pc:graphicFrameChg chg="add del mod">
          <ac:chgData name="Federico Della Santa" userId="55977882-8f7d-4d0a-8707-fbe918131f8e" providerId="ADAL" clId="{04BAA91E-0BC0-4F01-8CA2-535E3C3AC8F7}" dt="2024-11-15T18:39:16.011" v="2938" actId="478"/>
          <ac:graphicFrameMkLst>
            <pc:docMk/>
            <pc:sldMk cId="92595051" sldId="258"/>
            <ac:graphicFrameMk id="18" creationId="{CA085208-CF73-4393-BF5E-FE2A3C3573B8}"/>
          </ac:graphicFrameMkLst>
        </pc:graphicFrameChg>
        <pc:graphicFrameChg chg="del">
          <ac:chgData name="Federico Della Santa" userId="55977882-8f7d-4d0a-8707-fbe918131f8e" providerId="ADAL" clId="{04BAA91E-0BC0-4F01-8CA2-535E3C3AC8F7}" dt="2024-11-14T10:51:42.616" v="452" actId="478"/>
          <ac:graphicFrameMkLst>
            <pc:docMk/>
            <pc:sldMk cId="92595051" sldId="258"/>
            <ac:graphicFrameMk id="61" creationId="{E182D637-94A8-4753-BDA5-9B786172DFAA}"/>
          </ac:graphicFrameMkLst>
        </pc:graphicFrameChg>
        <pc:picChg chg="add del mod">
          <ac:chgData name="Federico Della Santa" userId="55977882-8f7d-4d0a-8707-fbe918131f8e" providerId="ADAL" clId="{04BAA91E-0BC0-4F01-8CA2-535E3C3AC8F7}" dt="2024-11-15T17:55:22.046" v="2281" actId="478"/>
          <ac:picMkLst>
            <pc:docMk/>
            <pc:sldMk cId="92595051" sldId="258"/>
            <ac:picMk id="4" creationId="{E87E8F20-A126-4ECD-A791-7FC1EAAF9BD4}"/>
          </ac:picMkLst>
        </pc:picChg>
        <pc:picChg chg="del">
          <ac:chgData name="Federico Della Santa" userId="55977882-8f7d-4d0a-8707-fbe918131f8e" providerId="ADAL" clId="{04BAA91E-0BC0-4F01-8CA2-535E3C3AC8F7}" dt="2024-11-14T10:31:27.759" v="24"/>
          <ac:picMkLst>
            <pc:docMk/>
            <pc:sldMk cId="92595051" sldId="258"/>
            <ac:picMk id="5" creationId="{36B61661-A819-649C-6EEA-39CEEE8C429D}"/>
          </ac:picMkLst>
        </pc:picChg>
        <pc:picChg chg="add del">
          <ac:chgData name="Federico Della Santa" userId="55977882-8f7d-4d0a-8707-fbe918131f8e" providerId="ADAL" clId="{04BAA91E-0BC0-4F01-8CA2-535E3C3AC8F7}" dt="2024-11-15T17:55:29.594" v="2283"/>
          <ac:picMkLst>
            <pc:docMk/>
            <pc:sldMk cId="92595051" sldId="258"/>
            <ac:picMk id="5" creationId="{86C97E63-71E4-42CB-8837-59FFA5E348ED}"/>
          </ac:picMkLst>
        </pc:picChg>
        <pc:picChg chg="del">
          <ac:chgData name="Federico Della Santa" userId="55977882-8f7d-4d0a-8707-fbe918131f8e" providerId="ADAL" clId="{04BAA91E-0BC0-4F01-8CA2-535E3C3AC8F7}" dt="2024-11-14T10:28:23.269" v="2" actId="478"/>
          <ac:picMkLst>
            <pc:docMk/>
            <pc:sldMk cId="92595051" sldId="258"/>
            <ac:picMk id="6" creationId="{C7AD34FB-98E1-F4A1-8CE2-2EC81253A27E}"/>
          </ac:picMkLst>
        </pc:picChg>
        <pc:picChg chg="del mod">
          <ac:chgData name="Federico Della Santa" userId="55977882-8f7d-4d0a-8707-fbe918131f8e" providerId="ADAL" clId="{04BAA91E-0BC0-4F01-8CA2-535E3C3AC8F7}" dt="2024-11-15T18:27:49.508" v="2890" actId="478"/>
          <ac:picMkLst>
            <pc:docMk/>
            <pc:sldMk cId="92595051" sldId="258"/>
            <ac:picMk id="6" creationId="{D4DD2E24-CCD9-4E2B-8DE2-229E478F2A19}"/>
          </ac:picMkLst>
        </pc:picChg>
        <pc:picChg chg="del">
          <ac:chgData name="Federico Della Santa" userId="55977882-8f7d-4d0a-8707-fbe918131f8e" providerId="ADAL" clId="{04BAA91E-0BC0-4F01-8CA2-535E3C3AC8F7}" dt="2024-11-14T10:28:24.084" v="3" actId="478"/>
          <ac:picMkLst>
            <pc:docMk/>
            <pc:sldMk cId="92595051" sldId="258"/>
            <ac:picMk id="7" creationId="{E38C1D35-C999-FDE1-70C2-BF93848CA937}"/>
          </ac:picMkLst>
        </pc:picChg>
        <pc:picChg chg="del mod">
          <ac:chgData name="Federico Della Santa" userId="55977882-8f7d-4d0a-8707-fbe918131f8e" providerId="ADAL" clId="{04BAA91E-0BC0-4F01-8CA2-535E3C3AC8F7}" dt="2024-11-15T18:00:40.296" v="2324" actId="478"/>
          <ac:picMkLst>
            <pc:docMk/>
            <pc:sldMk cId="92595051" sldId="258"/>
            <ac:picMk id="7" creationId="{F9EF72BC-89E1-455D-8571-41AE6FF3D7C9}"/>
          </ac:picMkLst>
        </pc:picChg>
        <pc:picChg chg="del">
          <ac:chgData name="Federico Della Santa" userId="55977882-8f7d-4d0a-8707-fbe918131f8e" providerId="ADAL" clId="{04BAA91E-0BC0-4F01-8CA2-535E3C3AC8F7}" dt="2024-11-14T10:28:25.129" v="4" actId="478"/>
          <ac:picMkLst>
            <pc:docMk/>
            <pc:sldMk cId="92595051" sldId="258"/>
            <ac:picMk id="8" creationId="{0845763C-9487-9E9E-86DC-58F43011D3E2}"/>
          </ac:picMkLst>
        </pc:picChg>
        <pc:picChg chg="del mod">
          <ac:chgData name="Federico Della Santa" userId="55977882-8f7d-4d0a-8707-fbe918131f8e" providerId="ADAL" clId="{04BAA91E-0BC0-4F01-8CA2-535E3C3AC8F7}" dt="2024-11-15T17:59:04.245" v="2313" actId="478"/>
          <ac:picMkLst>
            <pc:docMk/>
            <pc:sldMk cId="92595051" sldId="258"/>
            <ac:picMk id="8" creationId="{A9049897-CCCB-4BC2-B725-40E440AC3B4A}"/>
          </ac:picMkLst>
        </pc:picChg>
        <pc:picChg chg="del">
          <ac:chgData name="Federico Della Santa" userId="55977882-8f7d-4d0a-8707-fbe918131f8e" providerId="ADAL" clId="{04BAA91E-0BC0-4F01-8CA2-535E3C3AC8F7}" dt="2024-11-14T10:28:22.646" v="1" actId="478"/>
          <ac:picMkLst>
            <pc:docMk/>
            <pc:sldMk cId="92595051" sldId="258"/>
            <ac:picMk id="9" creationId="{1B76D3AC-675C-8E6C-B795-B4891C6B52EC}"/>
          </ac:picMkLst>
        </pc:picChg>
        <pc:picChg chg="del mod modCrop">
          <ac:chgData name="Federico Della Santa" userId="55977882-8f7d-4d0a-8707-fbe918131f8e" providerId="ADAL" clId="{04BAA91E-0BC0-4F01-8CA2-535E3C3AC8F7}" dt="2024-11-15T18:00:15.549" v="2319" actId="478"/>
          <ac:picMkLst>
            <pc:docMk/>
            <pc:sldMk cId="92595051" sldId="258"/>
            <ac:picMk id="9" creationId="{C0A49CFD-7A3C-4D4C-87EF-3E0A50EBEC66}"/>
          </ac:picMkLst>
        </pc:picChg>
        <pc:picChg chg="mod">
          <ac:chgData name="Federico Della Santa" userId="55977882-8f7d-4d0a-8707-fbe918131f8e" providerId="ADAL" clId="{04BAA91E-0BC0-4F01-8CA2-535E3C3AC8F7}" dt="2024-11-15T18:28:12.088" v="2895" actId="1076"/>
          <ac:picMkLst>
            <pc:docMk/>
            <pc:sldMk cId="92595051" sldId="258"/>
            <ac:picMk id="11" creationId="{F68B2D91-0EDE-40DD-8E73-EDD99B1C69A9}"/>
          </ac:picMkLst>
        </pc:picChg>
        <pc:picChg chg="mod">
          <ac:chgData name="Federico Della Santa" userId="55977882-8f7d-4d0a-8707-fbe918131f8e" providerId="ADAL" clId="{04BAA91E-0BC0-4F01-8CA2-535E3C3AC8F7}" dt="2024-11-15T18:36:39.405" v="2912" actId="1076"/>
          <ac:picMkLst>
            <pc:docMk/>
            <pc:sldMk cId="92595051" sldId="258"/>
            <ac:picMk id="12" creationId="{833CC982-8E87-4E96-BA55-6E34C4D8C150}"/>
          </ac:picMkLst>
        </pc:picChg>
        <pc:picChg chg="del">
          <ac:chgData name="Federico Della Santa" userId="55977882-8f7d-4d0a-8707-fbe918131f8e" providerId="ADAL" clId="{04BAA91E-0BC0-4F01-8CA2-535E3C3AC8F7}" dt="2024-11-14T10:28:20.975" v="0" actId="478"/>
          <ac:picMkLst>
            <pc:docMk/>
            <pc:sldMk cId="92595051" sldId="258"/>
            <ac:picMk id="12" creationId="{A85724F5-E201-0B05-6861-7F60CCEDED21}"/>
          </ac:picMkLst>
        </pc:picChg>
        <pc:picChg chg="del">
          <ac:chgData name="Federico Della Santa" userId="55977882-8f7d-4d0a-8707-fbe918131f8e" providerId="ADAL" clId="{04BAA91E-0BC0-4F01-8CA2-535E3C3AC8F7}" dt="2024-11-14T10:51:07.618" v="438" actId="478"/>
          <ac:picMkLst>
            <pc:docMk/>
            <pc:sldMk cId="92595051" sldId="258"/>
            <ac:picMk id="15" creationId="{D50F1501-4DA0-7C4B-A6B8-E25996D61EE5}"/>
          </ac:picMkLst>
        </pc:picChg>
        <pc:picChg chg="mod">
          <ac:chgData name="Federico Della Santa" userId="55977882-8f7d-4d0a-8707-fbe918131f8e" providerId="ADAL" clId="{04BAA91E-0BC0-4F01-8CA2-535E3C3AC8F7}" dt="2024-11-15T18:37:05.818" v="2920" actId="1076"/>
          <ac:picMkLst>
            <pc:docMk/>
            <pc:sldMk cId="92595051" sldId="258"/>
            <ac:picMk id="16" creationId="{2AE8868B-F087-4ABD-BF9B-336AEDCEB3D4}"/>
          </ac:picMkLst>
        </pc:picChg>
        <pc:picChg chg="mod">
          <ac:chgData name="Federico Della Santa" userId="55977882-8f7d-4d0a-8707-fbe918131f8e" providerId="ADAL" clId="{04BAA91E-0BC0-4F01-8CA2-535E3C3AC8F7}" dt="2024-11-15T18:37:07.653" v="2921" actId="1076"/>
          <ac:picMkLst>
            <pc:docMk/>
            <pc:sldMk cId="92595051" sldId="258"/>
            <ac:picMk id="17" creationId="{811FE56C-3570-4B14-A086-B759D4DAD08D}"/>
          </ac:picMkLst>
        </pc:picChg>
        <pc:picChg chg="del">
          <ac:chgData name="Federico Della Santa" userId="55977882-8f7d-4d0a-8707-fbe918131f8e" providerId="ADAL" clId="{04BAA91E-0BC0-4F01-8CA2-535E3C3AC8F7}" dt="2024-11-14T10:51:44.338" v="453" actId="478"/>
          <ac:picMkLst>
            <pc:docMk/>
            <pc:sldMk cId="92595051" sldId="258"/>
            <ac:picMk id="19" creationId="{0B7F9636-7E4E-7009-21DC-708CC320A88E}"/>
          </ac:picMkLst>
        </pc:picChg>
        <pc:picChg chg="del mod">
          <ac:chgData name="Federico Della Santa" userId="55977882-8f7d-4d0a-8707-fbe918131f8e" providerId="ADAL" clId="{04BAA91E-0BC0-4F01-8CA2-535E3C3AC8F7}" dt="2024-11-14T11:53:43.728" v="1197" actId="478"/>
          <ac:picMkLst>
            <pc:docMk/>
            <pc:sldMk cId="92595051" sldId="258"/>
            <ac:picMk id="23" creationId="{07D2A690-36BC-4B0A-B7EB-4CE150336E38}"/>
          </ac:picMkLst>
        </pc:picChg>
        <pc:picChg chg="del">
          <ac:chgData name="Federico Della Santa" userId="55977882-8f7d-4d0a-8707-fbe918131f8e" providerId="ADAL" clId="{04BAA91E-0BC0-4F01-8CA2-535E3C3AC8F7}" dt="2024-11-14T10:53:09.330" v="508" actId="478"/>
          <ac:picMkLst>
            <pc:docMk/>
            <pc:sldMk cId="92595051" sldId="258"/>
            <ac:picMk id="25" creationId="{879473CA-D222-3DB9-EBD1-4C2F8979541C}"/>
          </ac:picMkLst>
        </pc:picChg>
        <pc:picChg chg="del">
          <ac:chgData name="Federico Della Santa" userId="55977882-8f7d-4d0a-8707-fbe918131f8e" providerId="ADAL" clId="{04BAA91E-0BC0-4F01-8CA2-535E3C3AC8F7}" dt="2024-11-14T10:51:11.137" v="440" actId="478"/>
          <ac:picMkLst>
            <pc:docMk/>
            <pc:sldMk cId="92595051" sldId="258"/>
            <ac:picMk id="27" creationId="{DC510B32-42B1-8B60-F3DE-55A7A4C7401C}"/>
          </ac:picMkLst>
        </pc:picChg>
        <pc:picChg chg="add del">
          <ac:chgData name="Federico Della Santa" userId="55977882-8f7d-4d0a-8707-fbe918131f8e" providerId="ADAL" clId="{04BAA91E-0BC0-4F01-8CA2-535E3C3AC8F7}" dt="2024-11-15T17:58:14.696" v="2297"/>
          <ac:picMkLst>
            <pc:docMk/>
            <pc:sldMk cId="92595051" sldId="258"/>
            <ac:picMk id="28" creationId="{8F6DFA7A-1273-44CC-A565-ECE31F97A4F0}"/>
          </ac:picMkLst>
        </pc:picChg>
        <pc:picChg chg="add del">
          <ac:chgData name="Federico Della Santa" userId="55977882-8f7d-4d0a-8707-fbe918131f8e" providerId="ADAL" clId="{04BAA91E-0BC0-4F01-8CA2-535E3C3AC8F7}" dt="2024-11-15T17:58:53.179" v="2310"/>
          <ac:picMkLst>
            <pc:docMk/>
            <pc:sldMk cId="92595051" sldId="258"/>
            <ac:picMk id="30" creationId="{011AC26B-A0C0-4F44-8465-A7A1BB094171}"/>
          </ac:picMkLst>
        </pc:picChg>
        <pc:picChg chg="add del">
          <ac:chgData name="Federico Della Santa" userId="55977882-8f7d-4d0a-8707-fbe918131f8e" providerId="ADAL" clId="{04BAA91E-0BC0-4F01-8CA2-535E3C3AC8F7}" dt="2024-11-15T17:58:53.179" v="2310"/>
          <ac:picMkLst>
            <pc:docMk/>
            <pc:sldMk cId="92595051" sldId="258"/>
            <ac:picMk id="31" creationId="{0B22A397-E136-4DE4-AD58-D0376D85CB95}"/>
          </ac:picMkLst>
        </pc:picChg>
        <pc:picChg chg="add del">
          <ac:chgData name="Federico Della Santa" userId="55977882-8f7d-4d0a-8707-fbe918131f8e" providerId="ADAL" clId="{04BAA91E-0BC0-4F01-8CA2-535E3C3AC8F7}" dt="2024-11-15T17:59:22.349" v="2315"/>
          <ac:picMkLst>
            <pc:docMk/>
            <pc:sldMk cId="92595051" sldId="258"/>
            <ac:picMk id="34" creationId="{0614D93A-3837-4CD3-8F75-9C87440EBCDD}"/>
          </ac:picMkLst>
        </pc:picChg>
        <pc:picChg chg="add del">
          <ac:chgData name="Federico Della Santa" userId="55977882-8f7d-4d0a-8707-fbe918131f8e" providerId="ADAL" clId="{04BAA91E-0BC0-4F01-8CA2-535E3C3AC8F7}" dt="2024-11-15T17:59:22.349" v="2315"/>
          <ac:picMkLst>
            <pc:docMk/>
            <pc:sldMk cId="92595051" sldId="258"/>
            <ac:picMk id="35" creationId="{118F30F8-46F1-4705-B3D9-15E5C1C4C5AB}"/>
          </ac:picMkLst>
        </pc:picChg>
        <pc:picChg chg="add del">
          <ac:chgData name="Federico Della Santa" userId="55977882-8f7d-4d0a-8707-fbe918131f8e" providerId="ADAL" clId="{04BAA91E-0BC0-4F01-8CA2-535E3C3AC8F7}" dt="2024-11-15T18:00:45.561" v="2326"/>
          <ac:picMkLst>
            <pc:docMk/>
            <pc:sldMk cId="92595051" sldId="258"/>
            <ac:picMk id="38" creationId="{88EDDCAE-9EAE-4CA0-9E0C-E374116D9490}"/>
          </ac:picMkLst>
        </pc:picChg>
        <pc:picChg chg="add del">
          <ac:chgData name="Federico Della Santa" userId="55977882-8f7d-4d0a-8707-fbe918131f8e" providerId="ADAL" clId="{04BAA91E-0BC0-4F01-8CA2-535E3C3AC8F7}" dt="2024-11-15T18:00:53.844" v="2328"/>
          <ac:picMkLst>
            <pc:docMk/>
            <pc:sldMk cId="92595051" sldId="258"/>
            <ac:picMk id="40" creationId="{88D8B387-45A1-4F6A-BEE0-36BDADD73EEC}"/>
          </ac:picMkLst>
        </pc:picChg>
        <pc:picChg chg="add mod">
          <ac:chgData name="Federico Della Santa" userId="55977882-8f7d-4d0a-8707-fbe918131f8e" providerId="ADAL" clId="{04BAA91E-0BC0-4F01-8CA2-535E3C3AC8F7}" dt="2024-11-14T12:09:57.058" v="1291" actId="1076"/>
          <ac:picMkLst>
            <pc:docMk/>
            <pc:sldMk cId="92595051" sldId="258"/>
            <ac:picMk id="44" creationId="{564435C1-3C82-462F-A462-AD1E5B6049E4}"/>
          </ac:picMkLst>
        </pc:picChg>
        <pc:picChg chg="add mod">
          <ac:chgData name="Federico Della Santa" userId="55977882-8f7d-4d0a-8707-fbe918131f8e" providerId="ADAL" clId="{04BAA91E-0BC0-4F01-8CA2-535E3C3AC8F7}" dt="2024-11-14T12:09:49.073" v="1289" actId="1076"/>
          <ac:picMkLst>
            <pc:docMk/>
            <pc:sldMk cId="92595051" sldId="258"/>
            <ac:picMk id="45" creationId="{900008AB-7170-40DA-A308-145A672503D6}"/>
          </ac:picMkLst>
        </pc:picChg>
        <pc:picChg chg="add mod">
          <ac:chgData name="Federico Della Santa" userId="55977882-8f7d-4d0a-8707-fbe918131f8e" providerId="ADAL" clId="{04BAA91E-0BC0-4F01-8CA2-535E3C3AC8F7}" dt="2024-11-14T12:10:01.169" v="1292" actId="1076"/>
          <ac:picMkLst>
            <pc:docMk/>
            <pc:sldMk cId="92595051" sldId="258"/>
            <ac:picMk id="51" creationId="{2EC171A5-4802-43AF-9E65-67E939B4E70F}"/>
          </ac:picMkLst>
        </pc:picChg>
        <pc:picChg chg="add del mod">
          <ac:chgData name="Federico Della Santa" userId="55977882-8f7d-4d0a-8707-fbe918131f8e" providerId="ADAL" clId="{04BAA91E-0BC0-4F01-8CA2-535E3C3AC8F7}" dt="2024-11-15T17:58:25.642" v="2299" actId="478"/>
          <ac:picMkLst>
            <pc:docMk/>
            <pc:sldMk cId="92595051" sldId="258"/>
            <ac:picMk id="58" creationId="{B34A4B59-0807-42AA-B5C1-6EC3EA7737AE}"/>
          </ac:picMkLst>
        </pc:picChg>
        <pc:picChg chg="add del mod">
          <ac:chgData name="Federico Della Santa" userId="55977882-8f7d-4d0a-8707-fbe918131f8e" providerId="ADAL" clId="{04BAA91E-0BC0-4F01-8CA2-535E3C3AC8F7}" dt="2024-11-15T17:58:26.698" v="2300" actId="478"/>
          <ac:picMkLst>
            <pc:docMk/>
            <pc:sldMk cId="92595051" sldId="258"/>
            <ac:picMk id="59" creationId="{616A4F10-2574-4DE8-BD7D-B2AE1727A42C}"/>
          </ac:picMkLst>
        </pc:picChg>
        <pc:picChg chg="add del mod">
          <ac:chgData name="Federico Della Santa" userId="55977882-8f7d-4d0a-8707-fbe918131f8e" providerId="ADAL" clId="{04BAA91E-0BC0-4F01-8CA2-535E3C3AC8F7}" dt="2024-11-14T12:18:35.089" v="1506" actId="478"/>
          <ac:picMkLst>
            <pc:docMk/>
            <pc:sldMk cId="92595051" sldId="258"/>
            <ac:picMk id="68" creationId="{6B020A0B-9EF3-4B2A-BE3D-091491EB83F8}"/>
          </ac:picMkLst>
        </pc:picChg>
        <pc:picChg chg="add del mod">
          <ac:chgData name="Federico Della Santa" userId="55977882-8f7d-4d0a-8707-fbe918131f8e" providerId="ADAL" clId="{04BAA91E-0BC0-4F01-8CA2-535E3C3AC8F7}" dt="2024-11-14T10:31:27.759" v="24"/>
          <ac:picMkLst>
            <pc:docMk/>
            <pc:sldMk cId="92595051" sldId="258"/>
            <ac:picMk id="1026" creationId="{E7A7FF98-D5E0-4E54-B6AB-29574697355F}"/>
          </ac:picMkLst>
        </pc:picChg>
        <pc:picChg chg="add del mod">
          <ac:chgData name="Federico Della Santa" userId="55977882-8f7d-4d0a-8707-fbe918131f8e" providerId="ADAL" clId="{04BAA91E-0BC0-4F01-8CA2-535E3C3AC8F7}" dt="2024-11-14T10:31:27.759" v="24"/>
          <ac:picMkLst>
            <pc:docMk/>
            <pc:sldMk cId="92595051" sldId="258"/>
            <ac:picMk id="1028" creationId="{DA208388-E086-47A5-9B8A-5754D2AD733A}"/>
          </ac:picMkLst>
        </pc:picChg>
        <pc:picChg chg="add del mod ord modCrop">
          <ac:chgData name="Federico Della Santa" userId="55977882-8f7d-4d0a-8707-fbe918131f8e" providerId="ADAL" clId="{04BAA91E-0BC0-4F01-8CA2-535E3C3AC8F7}" dt="2024-11-14T12:18:17.918" v="1503" actId="478"/>
          <ac:picMkLst>
            <pc:docMk/>
            <pc:sldMk cId="92595051" sldId="258"/>
            <ac:picMk id="1031" creationId="{647B548A-5EBB-47AA-9290-51F30BDEF320}"/>
          </ac:picMkLst>
        </pc:picChg>
        <pc:picChg chg="add del">
          <ac:chgData name="Federico Della Santa" userId="55977882-8f7d-4d0a-8707-fbe918131f8e" providerId="ADAL" clId="{04BAA91E-0BC0-4F01-8CA2-535E3C3AC8F7}" dt="2024-11-14T12:18:16.521" v="1502" actId="478"/>
          <ac:picMkLst>
            <pc:docMk/>
            <pc:sldMk cId="92595051" sldId="258"/>
            <ac:picMk id="1033" creationId="{463AEB8A-8F72-4AD7-9BBC-AA1BA8F49588}"/>
          </ac:picMkLst>
        </pc:picChg>
        <pc:cxnChg chg="add mod">
          <ac:chgData name="Federico Della Santa" userId="55977882-8f7d-4d0a-8707-fbe918131f8e" providerId="ADAL" clId="{04BAA91E-0BC0-4F01-8CA2-535E3C3AC8F7}" dt="2024-11-15T18:42:37.881" v="3031" actId="14100"/>
          <ac:cxnSpMkLst>
            <pc:docMk/>
            <pc:sldMk cId="92595051" sldId="258"/>
            <ac:cxnSpMk id="20" creationId="{8C51C984-1328-4FA2-BD21-2C13282F30E3}"/>
          </ac:cxnSpMkLst>
        </pc:cxnChg>
        <pc:cxnChg chg="add del mod">
          <ac:chgData name="Federico Della Santa" userId="55977882-8f7d-4d0a-8707-fbe918131f8e" providerId="ADAL" clId="{04BAA91E-0BC0-4F01-8CA2-535E3C3AC8F7}" dt="2024-11-15T18:35:33.745" v="2903"/>
          <ac:cxnSpMkLst>
            <pc:docMk/>
            <pc:sldMk cId="92595051" sldId="258"/>
            <ac:cxnSpMk id="29" creationId="{15BB7097-A24B-4BCD-92C6-C6D7A4B7FE95}"/>
          </ac:cxnSpMkLst>
        </pc:cxnChg>
        <pc:cxnChg chg="add del mod">
          <ac:chgData name="Federico Della Santa" userId="55977882-8f7d-4d0a-8707-fbe918131f8e" providerId="ADAL" clId="{04BAA91E-0BC0-4F01-8CA2-535E3C3AC8F7}" dt="2024-11-15T17:58:28.572" v="2302" actId="478"/>
          <ac:cxnSpMkLst>
            <pc:docMk/>
            <pc:sldMk cId="92595051" sldId="258"/>
            <ac:cxnSpMk id="60" creationId="{AFFB2AC9-9D2F-466B-A4F6-BEBD040E7E5A}"/>
          </ac:cxnSpMkLst>
        </pc:cxnChg>
        <pc:cxnChg chg="add del mod">
          <ac:chgData name="Federico Della Santa" userId="55977882-8f7d-4d0a-8707-fbe918131f8e" providerId="ADAL" clId="{04BAA91E-0BC0-4F01-8CA2-535E3C3AC8F7}" dt="2024-11-15T17:58:27.656" v="2301" actId="478"/>
          <ac:cxnSpMkLst>
            <pc:docMk/>
            <pc:sldMk cId="92595051" sldId="258"/>
            <ac:cxnSpMk id="62" creationId="{59EEE18B-CB72-4079-894B-D5DA9FB7FE6E}"/>
          </ac:cxnSpMkLst>
        </pc:cxnChg>
        <pc:cxnChg chg="add del mod">
          <ac:chgData name="Federico Della Santa" userId="55977882-8f7d-4d0a-8707-fbe918131f8e" providerId="ADAL" clId="{04BAA91E-0BC0-4F01-8CA2-535E3C3AC8F7}" dt="2024-11-15T17:58:33.161" v="2305" actId="478"/>
          <ac:cxnSpMkLst>
            <pc:docMk/>
            <pc:sldMk cId="92595051" sldId="258"/>
            <ac:cxnSpMk id="63" creationId="{C5CAB1E7-2B3C-49DC-9EE8-EA4214355EB2}"/>
          </ac:cxnSpMkLst>
        </pc:cxnChg>
        <pc:cxnChg chg="add del mod">
          <ac:chgData name="Federico Della Santa" userId="55977882-8f7d-4d0a-8707-fbe918131f8e" providerId="ADAL" clId="{04BAA91E-0BC0-4F01-8CA2-535E3C3AC8F7}" dt="2024-11-15T17:58:31.558" v="2304" actId="478"/>
          <ac:cxnSpMkLst>
            <pc:docMk/>
            <pc:sldMk cId="92595051" sldId="258"/>
            <ac:cxnSpMk id="64" creationId="{B607BC5A-728C-4B4E-A990-E45CB11BA049}"/>
          </ac:cxnSpMkLst>
        </pc:cxnChg>
        <pc:cxnChg chg="add del mod">
          <ac:chgData name="Federico Della Santa" userId="55977882-8f7d-4d0a-8707-fbe918131f8e" providerId="ADAL" clId="{04BAA91E-0BC0-4F01-8CA2-535E3C3AC8F7}" dt="2024-11-15T18:35:33.745" v="2903"/>
          <ac:cxnSpMkLst>
            <pc:docMk/>
            <pc:sldMk cId="92595051" sldId="258"/>
            <ac:cxnSpMk id="66" creationId="{797A030C-0251-4014-9EFC-A3FDFCBF9252}"/>
          </ac:cxnSpMkLst>
        </pc:cxnChg>
      </pc:sldChg>
      <pc:sldChg chg="addSp delSp modSp add del">
        <pc:chgData name="Federico Della Santa" userId="55977882-8f7d-4d0a-8707-fbe918131f8e" providerId="ADAL" clId="{04BAA91E-0BC0-4F01-8CA2-535E3C3AC8F7}" dt="2024-11-14T10:55:05.628" v="533" actId="2696"/>
        <pc:sldMkLst>
          <pc:docMk/>
          <pc:sldMk cId="581028384" sldId="259"/>
        </pc:sldMkLst>
        <pc:spChg chg="del">
          <ac:chgData name="Federico Della Santa" userId="55977882-8f7d-4d0a-8707-fbe918131f8e" providerId="ADAL" clId="{04BAA91E-0BC0-4F01-8CA2-535E3C3AC8F7}" dt="2024-11-14T10:31:18.529" v="22" actId="478"/>
          <ac:spMkLst>
            <pc:docMk/>
            <pc:sldMk cId="581028384" sldId="259"/>
            <ac:spMk id="2" creationId="{DBD3CA06-161E-40D2-9F94-9E03EC63105E}"/>
          </ac:spMkLst>
        </pc:spChg>
        <pc:spChg chg="del">
          <ac:chgData name="Federico Della Santa" userId="55977882-8f7d-4d0a-8707-fbe918131f8e" providerId="ADAL" clId="{04BAA91E-0BC0-4F01-8CA2-535E3C3AC8F7}" dt="2024-11-14T10:31:20.046" v="23" actId="478"/>
          <ac:spMkLst>
            <pc:docMk/>
            <pc:sldMk cId="581028384" sldId="259"/>
            <ac:spMk id="3" creationId="{5A0A22E9-2667-46D9-B049-54B136B65950}"/>
          </ac:spMkLst>
        </pc:spChg>
        <pc:spChg chg="add mod">
          <ac:chgData name="Federico Della Santa" userId="55977882-8f7d-4d0a-8707-fbe918131f8e" providerId="ADAL" clId="{04BAA91E-0BC0-4F01-8CA2-535E3C3AC8F7}" dt="2024-11-14T10:37:56.854" v="255" actId="1076"/>
          <ac:spMkLst>
            <pc:docMk/>
            <pc:sldMk cId="581028384" sldId="259"/>
            <ac:spMk id="7" creationId="{9344288E-501F-410A-909C-89799E08BF64}"/>
          </ac:spMkLst>
        </pc:spChg>
        <pc:picChg chg="add del">
          <ac:chgData name="Federico Della Santa" userId="55977882-8f7d-4d0a-8707-fbe918131f8e" providerId="ADAL" clId="{04BAA91E-0BC0-4F01-8CA2-535E3C3AC8F7}" dt="2024-11-14T10:54:49.551" v="528"/>
          <ac:picMkLst>
            <pc:docMk/>
            <pc:sldMk cId="581028384" sldId="259"/>
            <ac:picMk id="4" creationId="{F526A88E-0FC5-4970-925C-E527D9FBD58A}"/>
          </ac:picMkLst>
        </pc:picChg>
        <pc:picChg chg="add del">
          <ac:chgData name="Federico Della Santa" userId="55977882-8f7d-4d0a-8707-fbe918131f8e" providerId="ADAL" clId="{04BAA91E-0BC0-4F01-8CA2-535E3C3AC8F7}" dt="2024-11-14T10:54:49.551" v="528"/>
          <ac:picMkLst>
            <pc:docMk/>
            <pc:sldMk cId="581028384" sldId="259"/>
            <ac:picMk id="5" creationId="{AA506B0C-315C-4B99-A582-0A29D7CD962E}"/>
          </ac:picMkLst>
        </pc:picChg>
        <pc:picChg chg="add del">
          <ac:chgData name="Federico Della Santa" userId="55977882-8f7d-4d0a-8707-fbe918131f8e" providerId="ADAL" clId="{04BAA91E-0BC0-4F01-8CA2-535E3C3AC8F7}" dt="2024-11-14T10:54:49.551" v="528"/>
          <ac:picMkLst>
            <pc:docMk/>
            <pc:sldMk cId="581028384" sldId="259"/>
            <ac:picMk id="6" creationId="{19AECA53-7151-48A4-A5CD-AA5CB914C7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7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8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5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6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4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8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45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3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3795" y="359343"/>
            <a:ext cx="19996034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9000" b="1" dirty="0">
                <a:solidFill>
                  <a:schemeClr val="accent4">
                    <a:lumMod val="75000"/>
                  </a:schemeClr>
                </a:solidFill>
                <a:latin typeface="Constantia"/>
              </a:rPr>
              <a:t>Fatigue in Offshore Wind Monopiles</a:t>
            </a:r>
          </a:p>
          <a:p>
            <a:r>
              <a:rPr lang="en-GB" sz="4900" b="1" dirty="0">
                <a:latin typeface="Constantia"/>
              </a:rPr>
              <a:t>Comparison of S-N curves from various standards, new regression analyses, and parameters influencing the size effect in welds</a:t>
            </a:r>
            <a:endParaRPr lang="en-GB" sz="4900" dirty="0">
              <a:latin typeface="Constantia" panose="020306020503060303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7277" y="3459939"/>
            <a:ext cx="199925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>
                <a:latin typeface="Constantia" panose="02030602050306030303" pitchFamily="18" charset="0"/>
              </a:rPr>
              <a:t>Federico Della Santa, Ali Mehmanparast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D193E7C-E18D-4F91-BB6D-CB08048C4D05}"/>
              </a:ext>
            </a:extLst>
          </p:cNvPr>
          <p:cNvSpPr/>
          <p:nvPr/>
        </p:nvSpPr>
        <p:spPr>
          <a:xfrm>
            <a:off x="9053446" y="12153240"/>
            <a:ext cx="11647123" cy="734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en-GB" sz="22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prstClr val="black"/>
                </a:solidFill>
              </a:rPr>
              <a:t>These structures are subjected to cyclic loading (fatigue) and circumferential welds 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prstClr val="black"/>
                </a:solidFill>
              </a:rPr>
              <a:t>The thicker the plate the lower the fatigue life;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prstClr val="black"/>
                </a:solidFill>
              </a:rPr>
              <a:t>Monopiles have to withstand a number of cycles greater than 10 million cycles (ultrahigh-cycle fatigue, UHCF).</a:t>
            </a:r>
          </a:p>
          <a:p>
            <a:pPr lvl="0"/>
            <a:endParaRPr lang="en-GB" sz="2200" dirty="0">
              <a:solidFill>
                <a:prstClr val="black"/>
              </a:solidFill>
            </a:endParaRPr>
          </a:p>
          <a:p>
            <a:pPr lvl="0"/>
            <a:r>
              <a:rPr lang="en-GB" sz="3500" b="1" dirty="0">
                <a:solidFill>
                  <a:prstClr val="black"/>
                </a:solidFill>
                <a:latin typeface="Calibri Light" panose="020F0302020204030204"/>
                <a:cs typeface="Arial" panose="020B0604020202020204" pitchFamily="34" charset="0"/>
              </a:rPr>
              <a:t>Current issues</a:t>
            </a:r>
            <a:endParaRPr lang="en-GB" sz="2200" dirty="0">
              <a:solidFill>
                <a:prstClr val="black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prstClr val="black"/>
                </a:solidFill>
              </a:rPr>
              <a:t>The size of the monopiles is increasing as a response to the required , up to: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</a:rPr>
              <a:t>120 𝑚 length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</a:rPr>
              <a:t>10 𝑚 diameter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prstClr val="black"/>
                </a:solidFill>
              </a:rPr>
              <a:t>150 𝑚𝑚 wall thickness</a:t>
            </a:r>
            <a:endParaRPr lang="en-GB" sz="3500" b="1" dirty="0">
              <a:solidFill>
                <a:prstClr val="black"/>
              </a:solidFill>
              <a:latin typeface="Calibri Light" panose="020F0302020204030204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prstClr val="black"/>
                </a:solidFill>
              </a:rPr>
              <a:t>Design standards are tailored for the high-cycle fatigue (HCF) due to experimental limitations;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prstClr val="black"/>
                </a:solidFill>
              </a:rPr>
              <a:t>Some studies suggest that the current S-N curves (thickness correction included) might be overconservative for monopiles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prstClr val="black"/>
              </a:solidFill>
            </a:endParaRPr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DA0633-C2D6-4CB6-BA19-709C5BB1EA01}"/>
              </a:ext>
            </a:extLst>
          </p:cNvPr>
          <p:cNvSpPr/>
          <p:nvPr/>
        </p:nvSpPr>
        <p:spPr>
          <a:xfrm>
            <a:off x="697277" y="19986880"/>
            <a:ext cx="11647123" cy="7348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4" name="Picture 43" descr="A logo for a wind power company&#10;&#10;Description automatically generated">
            <a:extLst>
              <a:ext uri="{FF2B5EF4-FFF2-40B4-BE49-F238E27FC236}">
                <a16:creationId xmlns:a16="http://schemas.microsoft.com/office/drawing/2014/main" id="{564435C1-3C82-462F-A462-AD1E5B604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569" y="28086696"/>
            <a:ext cx="2701925" cy="2021403"/>
          </a:xfrm>
          <a:prstGeom prst="rect">
            <a:avLst/>
          </a:prstGeom>
        </p:spPr>
      </p:pic>
      <p:pic>
        <p:nvPicPr>
          <p:cNvPr id="45" name="Picture 2" descr="https://www.strath.ac.uk/media/1newwebsite/documents/brand/strath_main.jpg">
            <a:extLst>
              <a:ext uri="{FF2B5EF4-FFF2-40B4-BE49-F238E27FC236}">
                <a16:creationId xmlns:a16="http://schemas.microsoft.com/office/drawing/2014/main" id="{900008AB-7170-40DA-A308-145A67250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7494" y="28086696"/>
            <a:ext cx="6823075" cy="202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Engineering and Physical Sciences Research Council">
            <a:extLst>
              <a:ext uri="{FF2B5EF4-FFF2-40B4-BE49-F238E27FC236}">
                <a16:creationId xmlns:a16="http://schemas.microsoft.com/office/drawing/2014/main" id="{2EC171A5-4802-43AF-9E65-67E939B4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694" y="28043253"/>
            <a:ext cx="2428875" cy="202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B050543-C9CB-4DE5-97C3-5262252680C3}"/>
              </a:ext>
            </a:extLst>
          </p:cNvPr>
          <p:cNvSpPr txBox="1"/>
          <p:nvPr/>
        </p:nvSpPr>
        <p:spPr>
          <a:xfrm>
            <a:off x="697277" y="28086696"/>
            <a:ext cx="7846491" cy="20313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>
                <a:latin typeface="Constantia"/>
                <a:cs typeface="Calibri"/>
              </a:rPr>
              <a:t>References: [1] </a:t>
            </a:r>
            <a:r>
              <a:rPr lang="en-US" dirty="0" err="1">
                <a:latin typeface="Constantia"/>
                <a:cs typeface="Calibri"/>
              </a:rPr>
              <a:t>Ruijuan</a:t>
            </a:r>
            <a:r>
              <a:rPr lang="en-US" dirty="0">
                <a:latin typeface="Constantia"/>
                <a:cs typeface="Calibri"/>
              </a:rPr>
              <a:t> Sun: “Reliability &amp; Economic Evaluation of Offshore Wind Power DC Collection Systems”.</a:t>
            </a:r>
            <a:r>
              <a:rPr lang="en-GB" dirty="0">
                <a:latin typeface="Constantia"/>
                <a:cs typeface="Calibri"/>
              </a:rPr>
              <a:t> [2] </a:t>
            </a:r>
            <a:r>
              <a:rPr lang="en-US" dirty="0">
                <a:latin typeface="Constantia"/>
                <a:cs typeface="Calibri"/>
              </a:rPr>
              <a:t>Strom-</a:t>
            </a:r>
            <a:r>
              <a:rPr lang="en-US" dirty="0" err="1">
                <a:latin typeface="Constantia"/>
                <a:cs typeface="Calibri"/>
              </a:rPr>
              <a:t>Forschung</a:t>
            </a:r>
            <a:r>
              <a:rPr lang="en-US" dirty="0">
                <a:latin typeface="Constantia"/>
                <a:cs typeface="Calibri"/>
              </a:rPr>
              <a:t>: “Reliable frequency converters for wind turbines”. [3] Andrew </a:t>
            </a:r>
            <a:r>
              <a:rPr lang="en-US" dirty="0" err="1">
                <a:latin typeface="Constantia"/>
                <a:cs typeface="Calibri"/>
              </a:rPr>
              <a:t>Kusiak</a:t>
            </a:r>
            <a:r>
              <a:rPr lang="en-US" dirty="0">
                <a:latin typeface="Constantia"/>
                <a:cs typeface="Calibri"/>
              </a:rPr>
              <a:t>: “Renewables: Share data on wind energy”. [4] Chen Zhang: “A survey on federated learning”.  [5] </a:t>
            </a:r>
            <a:r>
              <a:rPr lang="en-GB" dirty="0">
                <a:latin typeface="Constantia"/>
                <a:cs typeface="Calibri"/>
              </a:rPr>
              <a:t>Brendan McMahan: “Communication-Efficient Learning of Deep Networks from Decentralized Data”.  </a:t>
            </a:r>
            <a:r>
              <a:rPr lang="en-US" dirty="0">
                <a:latin typeface="Constantia"/>
                <a:cs typeface="Calibri"/>
              </a:rPr>
              <a:t>[6]  </a:t>
            </a:r>
            <a:r>
              <a:rPr lang="en-US" sz="1800" dirty="0">
                <a:latin typeface="Constantia"/>
                <a:ea typeface="+mn-lt"/>
                <a:cs typeface="+mn-lt"/>
              </a:rPr>
              <a:t>Le Trieu </a:t>
            </a:r>
            <a:r>
              <a:rPr lang="en-US" sz="1800" dirty="0" err="1">
                <a:latin typeface="Constantia"/>
                <a:ea typeface="+mn-lt"/>
                <a:cs typeface="+mn-lt"/>
              </a:rPr>
              <a:t>Phong</a:t>
            </a:r>
            <a:r>
              <a:rPr lang="en-US" sz="1800" dirty="0">
                <a:latin typeface="Constantia"/>
                <a:ea typeface="+mn-lt"/>
                <a:cs typeface="+mn-lt"/>
              </a:rPr>
              <a:t>: “Privacy-Preserving Deep Learning via Additively Homomorphic Encryption”.</a:t>
            </a:r>
            <a:r>
              <a:rPr lang="en-US" dirty="0">
                <a:latin typeface="Constantia"/>
                <a:cs typeface="Calibri"/>
              </a:rPr>
              <a:t> </a:t>
            </a:r>
            <a:endParaRPr lang="en-GB" dirty="0">
              <a:latin typeface="Constantia"/>
              <a:cs typeface="Calibri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F50C140-9DAD-4E06-A9E5-0A82933DCE7E}"/>
              </a:ext>
            </a:extLst>
          </p:cNvPr>
          <p:cNvSpPr txBox="1"/>
          <p:nvPr/>
        </p:nvSpPr>
        <p:spPr>
          <a:xfrm rot="16200000">
            <a:off x="11145592" y="20015371"/>
            <a:ext cx="19808195" cy="29238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300" dirty="0">
                <a:latin typeface="Constantia"/>
                <a:cs typeface="Calibri"/>
              </a:rPr>
              <a:t>Background  by Schmidt Sergey, WEBTECHOPS LLP, </a:t>
            </a:r>
            <a:r>
              <a:rPr lang="en-GB" sz="1300" dirty="0" err="1">
                <a:latin typeface="Constantia"/>
                <a:cs typeface="Calibri"/>
              </a:rPr>
              <a:t>Andrejs</a:t>
            </a:r>
            <a:r>
              <a:rPr lang="en-GB" sz="1300" dirty="0">
                <a:latin typeface="Constantia"/>
                <a:cs typeface="Calibri"/>
              </a:rPr>
              <a:t> </a:t>
            </a:r>
            <a:r>
              <a:rPr lang="en-GB" sz="1300" dirty="0" err="1">
                <a:latin typeface="Constantia"/>
                <a:cs typeface="Calibri"/>
              </a:rPr>
              <a:t>Kirma</a:t>
            </a:r>
            <a:r>
              <a:rPr lang="en-GB" sz="1300" dirty="0">
                <a:latin typeface="Constantia"/>
                <a:cs typeface="Calibri"/>
              </a:rPr>
              <a:t>, Adrien Coquet, and </a:t>
            </a:r>
            <a:r>
              <a:rPr lang="en-GB" sz="1300" dirty="0" err="1">
                <a:latin typeface="Constantia"/>
                <a:cs typeface="Calibri"/>
              </a:rPr>
              <a:t>Laymik</a:t>
            </a:r>
            <a:r>
              <a:rPr lang="en-GB" sz="1300" dirty="0">
                <a:latin typeface="Constantia"/>
                <a:cs typeface="Calibri"/>
              </a:rPr>
              <a:t> from Noun Project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096A4E-71EE-44D5-8390-1D44001458BE}"/>
                  </a:ext>
                </a:extLst>
              </p:cNvPr>
              <p:cNvSpPr txBox="1"/>
              <p:nvPr/>
            </p:nvSpPr>
            <p:spPr>
              <a:xfrm>
                <a:off x="693795" y="4321480"/>
                <a:ext cx="11898255" cy="9121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500" b="1" dirty="0">
                    <a:latin typeface="+mj-lt"/>
                    <a:cs typeface="Arial" panose="020B0604020202020204" pitchFamily="34" charset="0"/>
                  </a:rPr>
                  <a:t>S-N curves comparison from three international standards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Designers check the fatigue life span of monopiles by looking at the S-N curves in the standards. The equation </a:t>
                </a:r>
              </a:p>
              <a:p>
                <a:endParaRPr lang="en-GB" sz="2200" dirty="0"/>
              </a:p>
              <a:p>
                <a:endParaRPr lang="en-GB" sz="2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func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2200" dirty="0"/>
                  <a:t>Monopiles contain double V-groove butt welds that can be either:</a:t>
                </a:r>
              </a:p>
              <a:p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GB" sz="2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096A4E-71EE-44D5-8390-1D440014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95" y="4321480"/>
                <a:ext cx="11898255" cy="9121856"/>
              </a:xfrm>
              <a:prstGeom prst="rect">
                <a:avLst/>
              </a:prstGeom>
              <a:blipFill>
                <a:blip r:embed="rId5"/>
                <a:stretch>
                  <a:fillRect l="-1537" t="-1003" r="-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68B2D91-0EDE-40DD-8E73-EDD99B1C6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40918" y="6134668"/>
            <a:ext cx="2034753" cy="18751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3CC982-8E87-4E96-BA55-6E34C4D8C1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45961" y="4541602"/>
            <a:ext cx="2034753" cy="18875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C819C3-4E20-4022-B30E-32C054A0D904}"/>
              </a:ext>
            </a:extLst>
          </p:cNvPr>
          <p:cNvSpPr txBox="1"/>
          <p:nvPr/>
        </p:nvSpPr>
        <p:spPr>
          <a:xfrm>
            <a:off x="899237" y="7070265"/>
            <a:ext cx="391899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/>
              <a:t>In as welded conditions (AW):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200" dirty="0"/>
              <a:t>Presence of the weld toe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200" dirty="0"/>
              <a:t>Less expensive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200" dirty="0"/>
              <a:t>Shorter fatigue life due to stress concentration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7E540E-0F5F-4DA6-BC32-9C27126CF46E}"/>
              </a:ext>
            </a:extLst>
          </p:cNvPr>
          <p:cNvSpPr txBox="1"/>
          <p:nvPr/>
        </p:nvSpPr>
        <p:spPr>
          <a:xfrm>
            <a:off x="6685169" y="7070265"/>
            <a:ext cx="37888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200" dirty="0"/>
              <a:t>Ground Flush (GF):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200" dirty="0"/>
              <a:t>Absence of the weld toe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200" dirty="0"/>
              <a:t>More expensive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sz="2200" dirty="0"/>
              <a:t>Longer fatigue life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AE8868B-F087-4ABD-BF9B-336AEDCEB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37171" y="8883823"/>
            <a:ext cx="7679671" cy="27012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11FE56C-3570-4B14-A086-B759D4DAD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34296" y="5592427"/>
            <a:ext cx="2630510" cy="288976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51C984-1328-4FA2-BD21-2C13282F30E3}"/>
              </a:ext>
            </a:extLst>
          </p:cNvPr>
          <p:cNvCxnSpPr>
            <a:cxnSpLocks/>
          </p:cNvCxnSpPr>
          <p:nvPr/>
        </p:nvCxnSpPr>
        <p:spPr>
          <a:xfrm>
            <a:off x="5270500" y="5283200"/>
            <a:ext cx="508000" cy="925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95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7a912e-4541-4485-9bae-3bb13aa7bc3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F2BDE0E8FF59488B85824EF45CA8F2" ma:contentTypeVersion="16" ma:contentTypeDescription="Create a new document." ma:contentTypeScope="" ma:versionID="12aec4a07fc20d70795038c57de7b6a0">
  <xsd:schema xmlns:xsd="http://www.w3.org/2001/XMLSchema" xmlns:xs="http://www.w3.org/2001/XMLSchema" xmlns:p="http://schemas.microsoft.com/office/2006/metadata/properties" xmlns:ns3="9e7a912e-4541-4485-9bae-3bb13aa7bc3d" xmlns:ns4="58fd81fa-7701-458e-92cb-1f26c38726da" targetNamespace="http://schemas.microsoft.com/office/2006/metadata/properties" ma:root="true" ma:fieldsID="d772d5b0fdb9a055b9d924e401c3da2e" ns3:_="" ns4:_="">
    <xsd:import namespace="9e7a912e-4541-4485-9bae-3bb13aa7bc3d"/>
    <xsd:import namespace="58fd81fa-7701-458e-92cb-1f26c38726da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LengthInSeconds" minOccurs="0"/>
                <xsd:element ref="ns3:MediaServiceDateTaken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a912e-4541-4485-9bae-3bb13aa7bc3d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fd81fa-7701-458e-92cb-1f26c38726da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A4C1A-FD2E-458E-A38F-E238F3FF6D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61214C-4BE2-432B-B893-CE243C0C6135}">
  <ds:schemaRefs>
    <ds:schemaRef ds:uri="http://purl.org/dc/elements/1.1/"/>
    <ds:schemaRef ds:uri="http://schemas.microsoft.com/office/2006/metadata/properties"/>
    <ds:schemaRef ds:uri="58fd81fa-7701-458e-92cb-1f26c38726da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e7a912e-4541-4485-9bae-3bb13aa7bc3d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0862983-1449-4575-91D2-AAE6AC01CD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7a912e-4541-4485-9bae-3bb13aa7bc3d"/>
    <ds:schemaRef ds:uri="58fd81fa-7701-458e-92cb-1f26c38726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336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Constantia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Federico Della Santa</dc:creator>
  <cp:lastModifiedBy>Federico Della Santa</cp:lastModifiedBy>
  <cp:revision>22</cp:revision>
  <dcterms:created xsi:type="dcterms:W3CDTF">2023-10-12T09:51:24Z</dcterms:created>
  <dcterms:modified xsi:type="dcterms:W3CDTF">2024-11-15T18:42:43Z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0x010100E8F2BDE0E8FF59488B85824EF45CA8F2</vt:lpwstr>
  </property>
</Properties>
</file>