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3736b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3736b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29848f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029848f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21e859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21e859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21e859e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21e859e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029848f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029848f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21e859e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21e859e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21e859e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21e859e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029848f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029848f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21e859e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21e859e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112a0a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112a0a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ecffc7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ecffc7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03112a0a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03112a0a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03112a0a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03112a0a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029848fd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029848fd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29848fd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029848fd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3736b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03736b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029848fd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029848fd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03112a0a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03112a0a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029848fd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029848fd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causa solidaria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en equipo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048643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048643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48643f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048643f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29848f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29848f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1ecffc7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1ecffc7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ecffc70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ecffc70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ecffc7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ecffc7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ecffc70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ecffc70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1ecffc70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1ecffc70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ecffc70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1ecffc70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22.jpg"/><Relationship Id="rId6" Type="http://schemas.openxmlformats.org/officeDocument/2006/relationships/image" Target="../media/image24.png"/><Relationship Id="rId7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375" y="3520350"/>
            <a:ext cx="1497750" cy="14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32950" y="533250"/>
            <a:ext cx="67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Proyecto de Gestión de la </a:t>
            </a:r>
            <a:r>
              <a:rPr b="1" lang="e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 Comunitaria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2950" y="1826250"/>
            <a:ext cx="554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Java y Aplicaciones Avanzadas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00300" y="2477550"/>
            <a:ext cx="5544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Grupo 9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Mateo Novomiski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Federico Herce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Gianfranco Quaranta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375" y="3548200"/>
            <a:ext cx="1430050" cy="1432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Definición del modelo de objetos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0" y="1549413"/>
            <a:ext cx="26670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600" y="916700"/>
            <a:ext cx="5392674" cy="410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Capa de persistencia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607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3783"/>
              <a:t>Patrón</a:t>
            </a:r>
            <a:r>
              <a:rPr lang="es" sz="3783"/>
              <a:t> DAO</a:t>
            </a:r>
            <a:endParaRPr sz="3783"/>
          </a:p>
          <a:p>
            <a:pPr indent="-376042" lvl="1" marL="914400" rtl="0" algn="l">
              <a:spcBef>
                <a:spcPts val="0"/>
              </a:spcBef>
              <a:spcAft>
                <a:spcPts val="0"/>
              </a:spcAft>
              <a:buSzPct val="145301"/>
              <a:buChar char="○"/>
            </a:pPr>
            <a:r>
              <a:rPr b="1" lang="es" sz="29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abstracción entre la capa de negocio y la capa de acceso a datos</a:t>
            </a:r>
            <a:r>
              <a:rPr lang="es" sz="29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El DAO define una interfaz o una clase abstracta que encapsula la lógica de acceso a datos</a:t>
            </a:r>
            <a:endParaRPr sz="42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1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16"/>
          </a:p>
          <a:p>
            <a:pPr indent="-32248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26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75" y="1572972"/>
            <a:ext cx="3577675" cy="35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Capa de persistencia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2029" lvl="0" marL="457200" rtl="0" algn="l">
              <a:spcBef>
                <a:spcPts val="0"/>
              </a:spcBef>
              <a:spcAft>
                <a:spcPts val="0"/>
              </a:spcAft>
              <a:buSzPts val="2416"/>
              <a:buChar char="●"/>
            </a:pPr>
            <a:r>
              <a:rPr lang="es" sz="2416"/>
              <a:t>ABM (CRUD) en todas las entidades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75" y="1707150"/>
            <a:ext cx="5867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600" y="2984675"/>
            <a:ext cx="4122651" cy="1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Capa de persistencia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2029" lvl="0" marL="457200" rtl="0" algn="l">
              <a:spcBef>
                <a:spcPts val="0"/>
              </a:spcBef>
              <a:spcAft>
                <a:spcPts val="0"/>
              </a:spcAft>
              <a:buSzPts val="2416"/>
              <a:buChar char="●"/>
            </a:pPr>
            <a:r>
              <a:rPr lang="es" sz="2416"/>
              <a:t>Entidades concretas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875" y="1382038"/>
            <a:ext cx="60198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Desarrollo de servicios - API Rest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200"/>
              <a:t>¿Que es una API Rest?</a:t>
            </a:r>
            <a:endParaRPr sz="2200"/>
          </a:p>
          <a:p>
            <a:pPr indent="-3495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458"/>
              <a:t>interfaz que permite la comunicación entre diferentes sistemas a través de la web</a:t>
            </a:r>
            <a:endParaRPr sz="2458"/>
          </a:p>
          <a:p>
            <a:pPr indent="-3495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458"/>
              <a:t>uso de estándares HTTP, como GET, POST, PUT y DELETE</a:t>
            </a:r>
            <a:endParaRPr sz="2458"/>
          </a:p>
          <a:p>
            <a:pPr indent="-34956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458"/>
              <a:t>realizar operaciones sobre recursos que se representan en formato JSON o XML.</a:t>
            </a:r>
            <a:endParaRPr sz="24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00" y="2988475"/>
            <a:ext cx="7256375" cy="18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Desarrollo de servicios - API Rest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Utilización de Jersey -&gt; Framework de java para desarrollar servicios RESTFul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673" y="2046975"/>
            <a:ext cx="5588900" cy="28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88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Desarrollo de servicios - API Rest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58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Implementación de todos los servicios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50" y="1157288"/>
            <a:ext cx="75819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350" y="2926154"/>
            <a:ext cx="7581901" cy="1542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164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Vistas del proyecto e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integración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con la 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790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Implementación de las vistas utilizando Angular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00" y="1386700"/>
            <a:ext cx="771556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1644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Vistas del proyecto e integración con la API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Integración con la API Rest previamente desarrollada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38" y="1462825"/>
            <a:ext cx="73818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Sistema Completo - 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Autenticación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15611"/>
          <a:stretch/>
        </p:blipFill>
        <p:spPr>
          <a:xfrm>
            <a:off x="863400" y="1330675"/>
            <a:ext cx="7417201" cy="34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Dominio del problema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Sistema Completo - 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Lotes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41739" l="0" r="0" t="16520"/>
          <a:stretch/>
        </p:blipFill>
        <p:spPr>
          <a:xfrm>
            <a:off x="106825" y="1220625"/>
            <a:ext cx="8930376" cy="26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12568" l="0" r="0" t="16262"/>
          <a:stretch/>
        </p:blipFill>
        <p:spPr>
          <a:xfrm>
            <a:off x="272088" y="862376"/>
            <a:ext cx="8599823" cy="3974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272100" y="276925"/>
            <a:ext cx="685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Sistema Completo - </a:t>
            </a:r>
            <a:r>
              <a:rPr b="1" lang="es" sz="3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Lotes</a:t>
            </a:r>
            <a:endParaRPr b="1" sz="3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490250" y="526350"/>
            <a:ext cx="5105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División del trabajo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División de trabajo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ategoría «División del trabajo» de imágenes, fotos de stock e  ilustraciones libres de regalías | Shutterstock"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13" y="1017450"/>
            <a:ext cx="5299474" cy="35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utilizadas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Herramientas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recommendation for the new Discord logo – Discord"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00" y="1783600"/>
            <a:ext cx="1245675" cy="1245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ndo una API con Swagger y .NET Core."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962" y="2035325"/>
            <a:ext cx="2508324" cy="74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tgpt logo - charla gpt icono en blanco antecedentes 21059827 Vector en  Vecteezy" id="246" name="Google Shape;2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3300" y="1636250"/>
            <a:ext cx="1540350" cy="154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 Studio Code – Jun 2024 (version 1.91.1) (new version) – Gerardo  Rentería Blog" id="247" name="Google Shape;2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9575" y="3668450"/>
            <a:ext cx="1914701" cy="981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ring Popular IDEs for Beginners | Medium" id="248" name="Google Shape;24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4875" y="3293375"/>
            <a:ext cx="1914700" cy="143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Aprendizajes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41555" r="41517" t="0"/>
          <a:stretch/>
        </p:blipFill>
        <p:spPr>
          <a:xfrm>
            <a:off x="5124925" y="1486213"/>
            <a:ext cx="1228301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1638" y="1385275"/>
            <a:ext cx="2018700" cy="201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gular (framework) - Wikipedia, la enciclopedia libre" id="261" name="Google Shape;26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7800" y="153535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/>
          <p:cNvPicPr preferRelativeResize="0"/>
          <p:nvPr/>
        </p:nvPicPr>
        <p:blipFill rotWithShape="1">
          <a:blip r:embed="rId3">
            <a:alphaModFix/>
          </a:blip>
          <a:srcRect b="0" l="81290" r="0" t="0"/>
          <a:stretch/>
        </p:blipFill>
        <p:spPr>
          <a:xfrm>
            <a:off x="452450" y="1486213"/>
            <a:ext cx="1357601" cy="1812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.Introdución.. Java es un lenguaje de programación de… | by Ismael  Royano Gómez | Enredando con Programación | Medium" id="263" name="Google Shape;26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938" y="3249850"/>
            <a:ext cx="2610125" cy="15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¿Preguntas?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4024750" y="4591800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9 - Novomiski, Herce, Quaranta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Dominio del problema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5925"/>
            <a:ext cx="2071651" cy="20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750" y="1535925"/>
            <a:ext cx="2071651" cy="20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275" y="1515500"/>
            <a:ext cx="2112500" cy="21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588050" y="2571750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78675" y="2571750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271600" y="2571750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Dominio del problema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5" y="1505000"/>
            <a:ext cx="2071651" cy="20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75" y="1505000"/>
            <a:ext cx="2071651" cy="20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800" y="1484575"/>
            <a:ext cx="2112500" cy="21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584575" y="2540825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5275200" y="2540825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268125" y="2540825"/>
            <a:ext cx="5607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/>
          <p:nvPr/>
        </p:nvSpPr>
        <p:spPr>
          <a:xfrm rot="5400000">
            <a:off x="3149700" y="-1674650"/>
            <a:ext cx="2844600" cy="86109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050" y="4097600"/>
            <a:ext cx="717100" cy="7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611050" y="4148350"/>
            <a:ext cx="57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Sistema integral de procesamiento</a:t>
            </a:r>
            <a:endParaRPr sz="2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750" y="4097600"/>
            <a:ext cx="717100" cy="7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Etapas del desarrollo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4364350" y="641250"/>
            <a:ext cx="43341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Análisis, diseño y bocetado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Definición del modelo de objetos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de la capa de persistencia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de la capa de servicios (API REST)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de la capa de presentación e integración con la capa de servicios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completo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, diseño y bocetado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3999900" cy="3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600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958"/>
              <a:t>Análisis del problema presentado</a:t>
            </a:r>
            <a:endParaRPr b="1" sz="29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-3375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s" sz="2450"/>
              <a:t>Llegada de </a:t>
            </a:r>
            <a:r>
              <a:rPr b="1" lang="es" sz="2450"/>
              <a:t>recursos</a:t>
            </a:r>
            <a:endParaRPr b="1" sz="24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0"/>
          </a:p>
          <a:p>
            <a:pPr indent="-3375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s" sz="2450"/>
              <a:t>Agregado de valor</a:t>
            </a:r>
            <a:endParaRPr sz="2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0"/>
          </a:p>
          <a:p>
            <a:pPr indent="-33754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s" sz="2450"/>
              <a:t>Stock de productos</a:t>
            </a:r>
            <a:endParaRPr sz="24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125" l="2198" r="2198" t="2125"/>
          <a:stretch/>
        </p:blipFill>
        <p:spPr>
          <a:xfrm>
            <a:off x="7149025" y="3201475"/>
            <a:ext cx="1932600" cy="19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b="1" lang="es" sz="2050"/>
              <a:t>Elaboración de la idea principal</a:t>
            </a:r>
            <a:endParaRPr b="1"/>
          </a:p>
        </p:txBody>
      </p:sp>
      <p:cxnSp>
        <p:nvCxnSpPr>
          <p:cNvPr id="109" name="Google Shape;109;p18"/>
          <p:cNvCxnSpPr/>
          <p:nvPr/>
        </p:nvCxnSpPr>
        <p:spPr>
          <a:xfrm>
            <a:off x="1639800" y="2637850"/>
            <a:ext cx="0" cy="50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1639800" y="3476050"/>
            <a:ext cx="0" cy="50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079100" y="2202300"/>
            <a:ext cx="5064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materia prima		familia productora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insumos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lote de elaboración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productos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canales de venta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flipH="1" rot="10800000">
            <a:off x="2856225" y="2484575"/>
            <a:ext cx="11397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875375" y="2503750"/>
            <a:ext cx="1111200" cy="20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 flipH="1" rot="10800000">
            <a:off x="2856225" y="3277850"/>
            <a:ext cx="11397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 flipH="1" rot="10800000">
            <a:off x="2856225" y="4071125"/>
            <a:ext cx="11397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2865800" y="4093725"/>
            <a:ext cx="1101600" cy="22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5662650" y="2446250"/>
            <a:ext cx="727800" cy="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Análisis, 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diseño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y bocetado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4415100" cy="3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5758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3250"/>
              <a:t>Desarrollo de Historias de Usuario</a:t>
            </a:r>
            <a:endParaRPr b="1" sz="3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6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Editar materia prima</a:t>
            </a:r>
            <a:endParaRPr b="1" sz="196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6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usuario administrador desea editar un cargamento de materia prima registrado, para lo cual clickea el botón ‘Editar’ en el cargamento correspondiente y se le permite modificar cantidad, costo por kilo y la fecha de vencimiento.</a:t>
            </a:r>
            <a:endParaRPr sz="196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96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Escenarios:</a:t>
            </a:r>
            <a:endParaRPr i="1" sz="196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2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s" sz="196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Edición exitosa:</a:t>
            </a:r>
            <a:r>
              <a:rPr lang="es" sz="196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dado que se ingresan nuevos valores que también son válidos, el sistema almacena los cambios</a:t>
            </a:r>
            <a:endParaRPr sz="196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42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lang="es" sz="196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Edición fallida:</a:t>
            </a:r>
            <a:r>
              <a:rPr lang="es" sz="196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dado que alguno(s) de los valores ingresados no cumple con los requisitos establecidos, el sistema despliega un mensaje que informa de la situación y no realiza la actualización.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945575" y="1517150"/>
            <a:ext cx="3667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historia de usuario</a:t>
            </a: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es una explicación informal de una función de software escrita en lenguaje coloquial desde la perspectiva del usuario final.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19367"/>
          <a:stretch/>
        </p:blipFill>
        <p:spPr>
          <a:xfrm>
            <a:off x="4726663" y="3260400"/>
            <a:ext cx="4105624" cy="13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227750" y="5105175"/>
            <a:ext cx="28686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https://asana.com/es/resources/user-stories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Análisis, diseño y </a:t>
            </a:r>
            <a:r>
              <a:rPr lang="es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bocetado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735150" y="1217725"/>
            <a:ext cx="5097147" cy="3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56300" y="1231900"/>
            <a:ext cx="3333300" cy="37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partir del análisis, además de la funcionalidad básica del sistema, se obtienen las entidades  que forman parte del dominio.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Definición del modelo de objetos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75" y="890325"/>
            <a:ext cx="6085076" cy="4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