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97" r:id="rId2"/>
    <p:sldMasterId id="2147483685" r:id="rId3"/>
  </p:sldMasterIdLst>
  <p:notesMasterIdLst>
    <p:notesMasterId r:id="rId26"/>
  </p:notesMasterIdLst>
  <p:sldIdLst>
    <p:sldId id="257" r:id="rId4"/>
    <p:sldId id="256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58" r:id="rId23"/>
    <p:sldId id="276" r:id="rId24"/>
    <p:sldId id="277" r:id="rId25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1526" autoAdjust="0"/>
  </p:normalViewPr>
  <p:slideViewPr>
    <p:cSldViewPr snapToGrid="0" snapToObjects="1">
      <p:cViewPr>
        <p:scale>
          <a:sx n="100" d="100"/>
          <a:sy n="100" d="100"/>
        </p:scale>
        <p:origin x="-135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7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CA6EA-8DAE-4ED8-B1BB-C582933A5FFE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_tradnl"/>
        </a:p>
      </dgm:t>
    </dgm:pt>
    <dgm:pt modelId="{6BCFDAB9-5498-4834-8C6A-F65BE984BB31}">
      <dgm:prSet phldrT="[Texto]"/>
      <dgm:spPr/>
      <dgm:t>
        <a:bodyPr/>
        <a:lstStyle/>
        <a:p>
          <a:r>
            <a:rPr lang="es-ES_tradnl" dirty="0" err="1" smtClean="0"/>
            <a:t>Service</a:t>
          </a:r>
          <a:r>
            <a:rPr lang="es-ES_tradnl" dirty="0" smtClean="0"/>
            <a:t> </a:t>
          </a:r>
          <a:r>
            <a:rPr lang="es-ES_tradnl" dirty="0" err="1" smtClean="0"/>
            <a:t>Provider</a:t>
          </a:r>
          <a:endParaRPr lang="es-ES_tradnl" dirty="0" smtClean="0"/>
        </a:p>
      </dgm:t>
    </dgm:pt>
    <dgm:pt modelId="{7C0ED9E0-A868-4E72-A3AA-1C14A6BD529A}" type="parTrans" cxnId="{DD22BAF9-93CB-414E-B78A-E7BC1260FCE1}">
      <dgm:prSet/>
      <dgm:spPr/>
      <dgm:t>
        <a:bodyPr/>
        <a:lstStyle/>
        <a:p>
          <a:endParaRPr lang="es-ES_tradnl"/>
        </a:p>
      </dgm:t>
    </dgm:pt>
    <dgm:pt modelId="{9C17793E-BBCA-4318-BDCB-C9B0B48B364A}" type="sibTrans" cxnId="{DD22BAF9-93CB-414E-B78A-E7BC1260FCE1}">
      <dgm:prSet/>
      <dgm:spPr/>
      <dgm:t>
        <a:bodyPr/>
        <a:lstStyle/>
        <a:p>
          <a:endParaRPr lang="es-ES_tradnl"/>
        </a:p>
      </dgm:t>
    </dgm:pt>
    <dgm:pt modelId="{28F02BE4-711D-4010-B9DA-31E8D2119092}">
      <dgm:prSet phldrT="[Texto]"/>
      <dgm:spPr/>
      <dgm:t>
        <a:bodyPr/>
        <a:lstStyle/>
        <a:p>
          <a:r>
            <a:rPr lang="es-ES_tradnl" dirty="0" err="1" smtClean="0"/>
            <a:t>User</a:t>
          </a:r>
          <a:endParaRPr lang="es-ES_tradnl" dirty="0" smtClean="0"/>
        </a:p>
      </dgm:t>
    </dgm:pt>
    <dgm:pt modelId="{F6FF2C84-AA52-49AC-99DC-127151F225A9}" type="parTrans" cxnId="{A2698895-B7AB-4E18-BA3C-9C45412F67D0}">
      <dgm:prSet/>
      <dgm:spPr/>
      <dgm:t>
        <a:bodyPr/>
        <a:lstStyle/>
        <a:p>
          <a:endParaRPr lang="es-ES"/>
        </a:p>
      </dgm:t>
    </dgm:pt>
    <dgm:pt modelId="{084D512F-8624-4349-8248-8EEB17A3C9E4}" type="sibTrans" cxnId="{A2698895-B7AB-4E18-BA3C-9C45412F67D0}">
      <dgm:prSet/>
      <dgm:spPr/>
      <dgm:t>
        <a:bodyPr/>
        <a:lstStyle/>
        <a:p>
          <a:endParaRPr lang="es-ES"/>
        </a:p>
      </dgm:t>
    </dgm:pt>
    <dgm:pt modelId="{3B5A9225-8DEC-4620-BFFA-19D2DD4C6187}">
      <dgm:prSet phldrT="[Texto]"/>
      <dgm:spPr/>
      <dgm:t>
        <a:bodyPr/>
        <a:lstStyle/>
        <a:p>
          <a:r>
            <a:rPr lang="es-ES_tradnl" dirty="0" err="1" smtClean="0"/>
            <a:t>Consumer</a:t>
          </a:r>
          <a:endParaRPr lang="es-ES_tradnl" dirty="0" smtClean="0"/>
        </a:p>
      </dgm:t>
    </dgm:pt>
    <dgm:pt modelId="{8BD0E0F6-543F-4939-AD0F-260C021A795B}" type="parTrans" cxnId="{2F510E1D-8BB4-4679-B0C4-7A898B2DCC9A}">
      <dgm:prSet/>
      <dgm:spPr/>
      <dgm:t>
        <a:bodyPr/>
        <a:lstStyle/>
        <a:p>
          <a:endParaRPr lang="es-ES"/>
        </a:p>
      </dgm:t>
    </dgm:pt>
    <dgm:pt modelId="{353A8907-A5D0-49CD-A1A9-923C447EA91D}" type="sibTrans" cxnId="{2F510E1D-8BB4-4679-B0C4-7A898B2DCC9A}">
      <dgm:prSet/>
      <dgm:spPr/>
      <dgm:t>
        <a:bodyPr/>
        <a:lstStyle/>
        <a:p>
          <a:endParaRPr lang="es-ES"/>
        </a:p>
      </dgm:t>
    </dgm:pt>
    <dgm:pt modelId="{AB340380-7644-4885-9DEA-D60A6E9D9A62}">
      <dgm:prSet phldrT="[Texto]"/>
      <dgm:spPr/>
      <dgm:t>
        <a:bodyPr/>
        <a:lstStyle/>
        <a:p>
          <a:r>
            <a:rPr lang="es-ES_tradnl" dirty="0" err="1" smtClean="0"/>
            <a:t>Protected</a:t>
          </a:r>
          <a:r>
            <a:rPr lang="es-ES_tradnl" dirty="0" smtClean="0"/>
            <a:t> </a:t>
          </a:r>
          <a:r>
            <a:rPr lang="es-ES_tradnl" dirty="0" err="1" smtClean="0"/>
            <a:t>Resources</a:t>
          </a:r>
          <a:endParaRPr lang="es-ES_tradnl" dirty="0" smtClean="0"/>
        </a:p>
      </dgm:t>
    </dgm:pt>
    <dgm:pt modelId="{B6B06333-65F0-44A4-B7EF-ADB816A55B7F}" type="parTrans" cxnId="{00049846-4117-4DA3-9F5C-E191961E947E}">
      <dgm:prSet/>
      <dgm:spPr/>
      <dgm:t>
        <a:bodyPr/>
        <a:lstStyle/>
        <a:p>
          <a:endParaRPr lang="es-ES"/>
        </a:p>
      </dgm:t>
    </dgm:pt>
    <dgm:pt modelId="{F5D70064-70C1-4FFF-9439-B8C7A0CBABF5}" type="sibTrans" cxnId="{00049846-4117-4DA3-9F5C-E191961E947E}">
      <dgm:prSet/>
      <dgm:spPr/>
      <dgm:t>
        <a:bodyPr/>
        <a:lstStyle/>
        <a:p>
          <a:endParaRPr lang="es-ES"/>
        </a:p>
      </dgm:t>
    </dgm:pt>
    <dgm:pt modelId="{E3EC235F-5CC6-4C54-B149-A2A8685ABC6B}">
      <dgm:prSet phldrT="[Texto]"/>
      <dgm:spPr/>
      <dgm:t>
        <a:bodyPr/>
        <a:lstStyle/>
        <a:p>
          <a:r>
            <a:rPr lang="es-ES_tradnl" dirty="0" err="1" smtClean="0"/>
            <a:t>Tokens</a:t>
          </a:r>
          <a:r>
            <a:rPr lang="es-ES_tradnl" dirty="0" smtClean="0"/>
            <a:t>: </a:t>
          </a:r>
          <a:r>
            <a:rPr lang="es-ES_tradnl" dirty="0" err="1" smtClean="0"/>
            <a:t>Request</a:t>
          </a:r>
          <a:r>
            <a:rPr lang="es-ES_tradnl" dirty="0" smtClean="0"/>
            <a:t> and Access</a:t>
          </a:r>
        </a:p>
      </dgm:t>
    </dgm:pt>
    <dgm:pt modelId="{1B3A7B21-F5AE-4712-ABB6-90DC76F88950}" type="parTrans" cxnId="{FB16EF2F-9191-4937-8922-6D07089D801F}">
      <dgm:prSet/>
      <dgm:spPr/>
      <dgm:t>
        <a:bodyPr/>
        <a:lstStyle/>
        <a:p>
          <a:endParaRPr lang="es-ES"/>
        </a:p>
      </dgm:t>
    </dgm:pt>
    <dgm:pt modelId="{86CEAE88-483E-4229-895B-2EF265CEE1DA}" type="sibTrans" cxnId="{FB16EF2F-9191-4937-8922-6D07089D801F}">
      <dgm:prSet/>
      <dgm:spPr/>
      <dgm:t>
        <a:bodyPr/>
        <a:lstStyle/>
        <a:p>
          <a:endParaRPr lang="es-ES"/>
        </a:p>
      </dgm:t>
    </dgm:pt>
    <dgm:pt modelId="{2D94DCD5-AC0E-4949-8BD7-4CEAB15D0F28}" type="pres">
      <dgm:prSet presAssocID="{5F1CA6EA-8DAE-4ED8-B1BB-C582933A5FF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663A5CD-E7E6-47DB-8CC5-356ED682B150}" type="pres">
      <dgm:prSet presAssocID="{6BCFDAB9-5498-4834-8C6A-F65BE984BB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71BB5D-A0A8-4416-8B61-945F498A3375}" type="pres">
      <dgm:prSet presAssocID="{9C17793E-BBCA-4318-BDCB-C9B0B48B364A}" presName="sibTrans" presStyleCnt="0"/>
      <dgm:spPr/>
      <dgm:t>
        <a:bodyPr/>
        <a:lstStyle/>
        <a:p>
          <a:endParaRPr lang="es-ES"/>
        </a:p>
      </dgm:t>
    </dgm:pt>
    <dgm:pt modelId="{DA7CA2AC-4A19-4D8D-ADC0-0FEBC23E1362}" type="pres">
      <dgm:prSet presAssocID="{28F02BE4-711D-4010-B9DA-31E8D211909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DF34C6-FD0D-43AD-8CDE-CEC066EEBEA9}" type="pres">
      <dgm:prSet presAssocID="{084D512F-8624-4349-8248-8EEB17A3C9E4}" presName="sibTrans" presStyleCnt="0"/>
      <dgm:spPr/>
      <dgm:t>
        <a:bodyPr/>
        <a:lstStyle/>
        <a:p>
          <a:endParaRPr lang="es-ES"/>
        </a:p>
      </dgm:t>
    </dgm:pt>
    <dgm:pt modelId="{29C3DAE3-BD00-4D20-8BD7-8C019253150B}" type="pres">
      <dgm:prSet presAssocID="{3B5A9225-8DEC-4620-BFFA-19D2DD4C618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43BC4B-7137-4FE5-9B86-CDAC6D1EEAF7}" type="pres">
      <dgm:prSet presAssocID="{353A8907-A5D0-49CD-A1A9-923C447EA91D}" presName="sibTrans" presStyleCnt="0"/>
      <dgm:spPr/>
      <dgm:t>
        <a:bodyPr/>
        <a:lstStyle/>
        <a:p>
          <a:endParaRPr lang="es-ES"/>
        </a:p>
      </dgm:t>
    </dgm:pt>
    <dgm:pt modelId="{6C913AC1-B091-49A0-B8AE-D2B9C052F740}" type="pres">
      <dgm:prSet presAssocID="{AB340380-7644-4885-9DEA-D60A6E9D9A6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AD2B0E-C600-4113-870D-58EFA4AC5518}" type="pres">
      <dgm:prSet presAssocID="{F5D70064-70C1-4FFF-9439-B8C7A0CBABF5}" presName="sibTrans" presStyleCnt="0"/>
      <dgm:spPr/>
      <dgm:t>
        <a:bodyPr/>
        <a:lstStyle/>
        <a:p>
          <a:endParaRPr lang="es-ES"/>
        </a:p>
      </dgm:t>
    </dgm:pt>
    <dgm:pt modelId="{54C1B9CD-2811-4DFD-BDD6-92B4EB23AFCA}" type="pres">
      <dgm:prSet presAssocID="{E3EC235F-5CC6-4C54-B149-A2A8685ABC6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D1EB553-B12A-4202-92DC-92AA73962920}" type="presOf" srcId="{3B5A9225-8DEC-4620-BFFA-19D2DD4C6187}" destId="{29C3DAE3-BD00-4D20-8BD7-8C019253150B}" srcOrd="0" destOrd="0" presId="urn:microsoft.com/office/officeart/2005/8/layout/default"/>
    <dgm:cxn modelId="{423251AC-7C4A-4D0F-A1FC-6940DF4F2CCA}" type="presOf" srcId="{28F02BE4-711D-4010-B9DA-31E8D2119092}" destId="{DA7CA2AC-4A19-4D8D-ADC0-0FEBC23E1362}" srcOrd="0" destOrd="0" presId="urn:microsoft.com/office/officeart/2005/8/layout/default"/>
    <dgm:cxn modelId="{00049846-4117-4DA3-9F5C-E191961E947E}" srcId="{5F1CA6EA-8DAE-4ED8-B1BB-C582933A5FFE}" destId="{AB340380-7644-4885-9DEA-D60A6E9D9A62}" srcOrd="3" destOrd="0" parTransId="{B6B06333-65F0-44A4-B7EF-ADB816A55B7F}" sibTransId="{F5D70064-70C1-4FFF-9439-B8C7A0CBABF5}"/>
    <dgm:cxn modelId="{A2698895-B7AB-4E18-BA3C-9C45412F67D0}" srcId="{5F1CA6EA-8DAE-4ED8-B1BB-C582933A5FFE}" destId="{28F02BE4-711D-4010-B9DA-31E8D2119092}" srcOrd="1" destOrd="0" parTransId="{F6FF2C84-AA52-49AC-99DC-127151F225A9}" sibTransId="{084D512F-8624-4349-8248-8EEB17A3C9E4}"/>
    <dgm:cxn modelId="{FB16EF2F-9191-4937-8922-6D07089D801F}" srcId="{5F1CA6EA-8DAE-4ED8-B1BB-C582933A5FFE}" destId="{E3EC235F-5CC6-4C54-B149-A2A8685ABC6B}" srcOrd="4" destOrd="0" parTransId="{1B3A7B21-F5AE-4712-ABB6-90DC76F88950}" sibTransId="{86CEAE88-483E-4229-895B-2EF265CEE1DA}"/>
    <dgm:cxn modelId="{93FDB2F7-9806-4744-81C7-0C33D77B6949}" type="presOf" srcId="{AB340380-7644-4885-9DEA-D60A6E9D9A62}" destId="{6C913AC1-B091-49A0-B8AE-D2B9C052F740}" srcOrd="0" destOrd="0" presId="urn:microsoft.com/office/officeart/2005/8/layout/default"/>
    <dgm:cxn modelId="{8D2EE600-C09D-4AA1-86F3-AB6BACE0367F}" type="presOf" srcId="{5F1CA6EA-8DAE-4ED8-B1BB-C582933A5FFE}" destId="{2D94DCD5-AC0E-4949-8BD7-4CEAB15D0F28}" srcOrd="0" destOrd="0" presId="urn:microsoft.com/office/officeart/2005/8/layout/default"/>
    <dgm:cxn modelId="{0E998CA5-EF7A-41B6-8B78-8EBC5302463B}" type="presOf" srcId="{6BCFDAB9-5498-4834-8C6A-F65BE984BB31}" destId="{1663A5CD-E7E6-47DB-8CC5-356ED682B150}" srcOrd="0" destOrd="0" presId="urn:microsoft.com/office/officeart/2005/8/layout/default"/>
    <dgm:cxn modelId="{DD22BAF9-93CB-414E-B78A-E7BC1260FCE1}" srcId="{5F1CA6EA-8DAE-4ED8-B1BB-C582933A5FFE}" destId="{6BCFDAB9-5498-4834-8C6A-F65BE984BB31}" srcOrd="0" destOrd="0" parTransId="{7C0ED9E0-A868-4E72-A3AA-1C14A6BD529A}" sibTransId="{9C17793E-BBCA-4318-BDCB-C9B0B48B364A}"/>
    <dgm:cxn modelId="{D3C44FEA-6596-47D7-9274-EEE89B93B664}" type="presOf" srcId="{E3EC235F-5CC6-4C54-B149-A2A8685ABC6B}" destId="{54C1B9CD-2811-4DFD-BDD6-92B4EB23AFCA}" srcOrd="0" destOrd="0" presId="urn:microsoft.com/office/officeart/2005/8/layout/default"/>
    <dgm:cxn modelId="{2F510E1D-8BB4-4679-B0C4-7A898B2DCC9A}" srcId="{5F1CA6EA-8DAE-4ED8-B1BB-C582933A5FFE}" destId="{3B5A9225-8DEC-4620-BFFA-19D2DD4C6187}" srcOrd="2" destOrd="0" parTransId="{8BD0E0F6-543F-4939-AD0F-260C021A795B}" sibTransId="{353A8907-A5D0-49CD-A1A9-923C447EA91D}"/>
    <dgm:cxn modelId="{7E68180B-DA9D-4C41-8E17-DFBDB3A32A7F}" type="presParOf" srcId="{2D94DCD5-AC0E-4949-8BD7-4CEAB15D0F28}" destId="{1663A5CD-E7E6-47DB-8CC5-356ED682B150}" srcOrd="0" destOrd="0" presId="urn:microsoft.com/office/officeart/2005/8/layout/default"/>
    <dgm:cxn modelId="{F551B9FA-938F-4050-98AE-CD4536501D4D}" type="presParOf" srcId="{2D94DCD5-AC0E-4949-8BD7-4CEAB15D0F28}" destId="{4871BB5D-A0A8-4416-8B61-945F498A3375}" srcOrd="1" destOrd="0" presId="urn:microsoft.com/office/officeart/2005/8/layout/default"/>
    <dgm:cxn modelId="{E6F38B44-1591-48A6-AFF5-0C2F1A29F5D9}" type="presParOf" srcId="{2D94DCD5-AC0E-4949-8BD7-4CEAB15D0F28}" destId="{DA7CA2AC-4A19-4D8D-ADC0-0FEBC23E1362}" srcOrd="2" destOrd="0" presId="urn:microsoft.com/office/officeart/2005/8/layout/default"/>
    <dgm:cxn modelId="{8D18C570-59EB-49DF-B11B-514A873F21C3}" type="presParOf" srcId="{2D94DCD5-AC0E-4949-8BD7-4CEAB15D0F28}" destId="{D5DF34C6-FD0D-43AD-8CDE-CEC066EEBEA9}" srcOrd="3" destOrd="0" presId="urn:microsoft.com/office/officeart/2005/8/layout/default"/>
    <dgm:cxn modelId="{88CDEB43-DD7B-41D1-8402-093D68FB22B6}" type="presParOf" srcId="{2D94DCD5-AC0E-4949-8BD7-4CEAB15D0F28}" destId="{29C3DAE3-BD00-4D20-8BD7-8C019253150B}" srcOrd="4" destOrd="0" presId="urn:microsoft.com/office/officeart/2005/8/layout/default"/>
    <dgm:cxn modelId="{C281DC22-0FCF-45B4-A4B3-B45066FD0552}" type="presParOf" srcId="{2D94DCD5-AC0E-4949-8BD7-4CEAB15D0F28}" destId="{8D43BC4B-7137-4FE5-9B86-CDAC6D1EEAF7}" srcOrd="5" destOrd="0" presId="urn:microsoft.com/office/officeart/2005/8/layout/default"/>
    <dgm:cxn modelId="{FF90FAAB-54AC-4520-B8EC-C7280DF1F268}" type="presParOf" srcId="{2D94DCD5-AC0E-4949-8BD7-4CEAB15D0F28}" destId="{6C913AC1-B091-49A0-B8AE-D2B9C052F740}" srcOrd="6" destOrd="0" presId="urn:microsoft.com/office/officeart/2005/8/layout/default"/>
    <dgm:cxn modelId="{7B9961F2-99F1-488A-BB88-83824629A661}" type="presParOf" srcId="{2D94DCD5-AC0E-4949-8BD7-4CEAB15D0F28}" destId="{1FAD2B0E-C600-4113-870D-58EFA4AC5518}" srcOrd="7" destOrd="0" presId="urn:microsoft.com/office/officeart/2005/8/layout/default"/>
    <dgm:cxn modelId="{95514BE8-6A35-4DB4-BBF1-F610108B3A85}" type="presParOf" srcId="{2D94DCD5-AC0E-4949-8BD7-4CEAB15D0F28}" destId="{54C1B9CD-2811-4DFD-BDD6-92B4EB23AFCA}" srcOrd="8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CA6EA-8DAE-4ED8-B1BB-C582933A5FFE}" type="doc">
      <dgm:prSet loTypeId="urn:microsoft.com/office/officeart/2005/8/layout/hierarchy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ES_tradnl"/>
        </a:p>
      </dgm:t>
    </dgm:pt>
    <dgm:pt modelId="{6BCFDAB9-5498-4834-8C6A-F65BE984BB31}">
      <dgm:prSet phldrT="[Texto]"/>
      <dgm:spPr/>
      <dgm:t>
        <a:bodyPr/>
        <a:lstStyle/>
        <a:p>
          <a:r>
            <a:rPr lang="es-ES_tradnl" dirty="0" smtClean="0"/>
            <a:t>Transmite las credenciales sin </a:t>
          </a:r>
          <a:r>
            <a:rPr lang="es-ES_tradnl" dirty="0" err="1" smtClean="0"/>
            <a:t>encriptar</a:t>
          </a:r>
          <a:endParaRPr lang="es-ES_tradnl" dirty="0" smtClean="0"/>
        </a:p>
      </dgm:t>
    </dgm:pt>
    <dgm:pt modelId="{7C0ED9E0-A868-4E72-A3AA-1C14A6BD529A}" type="parTrans" cxnId="{DD22BAF9-93CB-414E-B78A-E7BC1260FCE1}">
      <dgm:prSet/>
      <dgm:spPr/>
      <dgm:t>
        <a:bodyPr/>
        <a:lstStyle/>
        <a:p>
          <a:endParaRPr lang="es-ES_tradnl"/>
        </a:p>
      </dgm:t>
    </dgm:pt>
    <dgm:pt modelId="{9C17793E-BBCA-4318-BDCB-C9B0B48B364A}" type="sibTrans" cxnId="{DD22BAF9-93CB-414E-B78A-E7BC1260FCE1}">
      <dgm:prSet/>
      <dgm:spPr/>
      <dgm:t>
        <a:bodyPr/>
        <a:lstStyle/>
        <a:p>
          <a:endParaRPr lang="es-ES_tradnl"/>
        </a:p>
      </dgm:t>
    </dgm:pt>
    <dgm:pt modelId="{441DA8A9-2901-49B6-988C-AC8278C548CF}">
      <dgm:prSet phldrT="[Texto]"/>
      <dgm:spPr/>
      <dgm:t>
        <a:bodyPr/>
        <a:lstStyle/>
        <a:p>
          <a:r>
            <a:rPr lang="es-ES_tradnl" dirty="0" smtClean="0"/>
            <a:t>No hay asociación entre las credenciales y la petición</a:t>
          </a:r>
        </a:p>
      </dgm:t>
    </dgm:pt>
    <dgm:pt modelId="{003BB1B1-FF1F-4E41-A39C-BB45BE347F6B}" type="parTrans" cxnId="{1489FBFB-4DD2-423E-A8B7-77769E0950A6}">
      <dgm:prSet/>
      <dgm:spPr/>
      <dgm:t>
        <a:bodyPr/>
        <a:lstStyle/>
        <a:p>
          <a:endParaRPr lang="es-ES_tradnl"/>
        </a:p>
      </dgm:t>
    </dgm:pt>
    <dgm:pt modelId="{FBFE4B52-EB55-442E-B0ED-799A2FB0E146}" type="sibTrans" cxnId="{1489FBFB-4DD2-423E-A8B7-77769E0950A6}">
      <dgm:prSet/>
      <dgm:spPr/>
      <dgm:t>
        <a:bodyPr/>
        <a:lstStyle/>
        <a:p>
          <a:endParaRPr lang="es-ES_tradnl"/>
        </a:p>
      </dgm:t>
    </dgm:pt>
    <dgm:pt modelId="{E861C777-F67B-4895-9F2F-05DCE2EBDD71}">
      <dgm:prSet phldrT="[Texto]"/>
      <dgm:spPr/>
      <dgm:t>
        <a:bodyPr/>
        <a:lstStyle/>
        <a:p>
          <a:r>
            <a:rPr lang="es-ES_tradnl" dirty="0" smtClean="0"/>
            <a:t>No permite un modelo de </a:t>
          </a:r>
          <a:r>
            <a:rPr lang="es-ES_tradnl" dirty="0" smtClean="0"/>
            <a:t>acceso delegado</a:t>
          </a:r>
          <a:endParaRPr lang="es-ES_tradnl" dirty="0" smtClean="0"/>
        </a:p>
      </dgm:t>
    </dgm:pt>
    <dgm:pt modelId="{5F366CC3-88F4-4C05-AA72-D68717B59D94}" type="parTrans" cxnId="{5EF25605-1AFC-4AEC-9C04-BE749A6F181C}">
      <dgm:prSet/>
      <dgm:spPr/>
      <dgm:t>
        <a:bodyPr/>
        <a:lstStyle/>
        <a:p>
          <a:endParaRPr lang="es-ES_tradnl"/>
        </a:p>
      </dgm:t>
    </dgm:pt>
    <dgm:pt modelId="{B5AFD160-E937-48FB-838F-723029C1DC03}" type="sibTrans" cxnId="{5EF25605-1AFC-4AEC-9C04-BE749A6F181C}">
      <dgm:prSet/>
      <dgm:spPr/>
      <dgm:t>
        <a:bodyPr/>
        <a:lstStyle/>
        <a:p>
          <a:endParaRPr lang="es-ES_tradnl"/>
        </a:p>
      </dgm:t>
    </dgm:pt>
    <dgm:pt modelId="{8B826B78-C7D7-47B5-80CD-DF225BB4E556}" type="pres">
      <dgm:prSet presAssocID="{5F1CA6EA-8DAE-4ED8-B1BB-C582933A5F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2CC9FDD-E13E-4A15-8238-67D5E037856A}" type="pres">
      <dgm:prSet presAssocID="{6BCFDAB9-5498-4834-8C6A-F65BE984BB31}" presName="vertOne" presStyleCnt="0"/>
      <dgm:spPr/>
    </dgm:pt>
    <dgm:pt modelId="{43916234-BC48-4926-B306-3169FB2E0859}" type="pres">
      <dgm:prSet presAssocID="{6BCFDAB9-5498-4834-8C6A-F65BE984BB31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B9456CE-E20E-4680-A29A-016E66E43AC7}" type="pres">
      <dgm:prSet presAssocID="{6BCFDAB9-5498-4834-8C6A-F65BE984BB31}" presName="horzOne" presStyleCnt="0"/>
      <dgm:spPr/>
    </dgm:pt>
    <dgm:pt modelId="{4B40E483-5D7E-4085-8768-1F063EB7A567}" type="pres">
      <dgm:prSet presAssocID="{9C17793E-BBCA-4318-BDCB-C9B0B48B364A}" presName="sibSpaceOne" presStyleCnt="0"/>
      <dgm:spPr/>
    </dgm:pt>
    <dgm:pt modelId="{9D4151E3-E79E-4C95-9051-86AE0A905554}" type="pres">
      <dgm:prSet presAssocID="{441DA8A9-2901-49B6-988C-AC8278C548CF}" presName="vertOne" presStyleCnt="0"/>
      <dgm:spPr/>
    </dgm:pt>
    <dgm:pt modelId="{67C52B90-7A55-42DC-8ABE-CE63162BE128}" type="pres">
      <dgm:prSet presAssocID="{441DA8A9-2901-49B6-988C-AC8278C548CF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0222257-8069-4492-AFD2-EA0043CFD2C0}" type="pres">
      <dgm:prSet presAssocID="{441DA8A9-2901-49B6-988C-AC8278C548CF}" presName="horzOne" presStyleCnt="0"/>
      <dgm:spPr/>
    </dgm:pt>
    <dgm:pt modelId="{B2BCD910-45E2-4E10-9ED8-AD11D2B94ACF}" type="pres">
      <dgm:prSet presAssocID="{FBFE4B52-EB55-442E-B0ED-799A2FB0E146}" presName="sibSpaceOne" presStyleCnt="0"/>
      <dgm:spPr/>
    </dgm:pt>
    <dgm:pt modelId="{45116022-8C77-4CFD-ACD4-5F4FEB35FCD1}" type="pres">
      <dgm:prSet presAssocID="{E861C777-F67B-4895-9F2F-05DCE2EBDD71}" presName="vertOne" presStyleCnt="0"/>
      <dgm:spPr/>
    </dgm:pt>
    <dgm:pt modelId="{D82B2D6E-96D9-4351-A4E5-45756CE8F65F}" type="pres">
      <dgm:prSet presAssocID="{E861C777-F67B-4895-9F2F-05DCE2EBDD71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69262FC-101E-4DD6-845F-E5FFE45FFD8C}" type="pres">
      <dgm:prSet presAssocID="{E861C777-F67B-4895-9F2F-05DCE2EBDD71}" presName="horzOne" presStyleCnt="0"/>
      <dgm:spPr/>
    </dgm:pt>
  </dgm:ptLst>
  <dgm:cxnLst>
    <dgm:cxn modelId="{451402D4-1245-4C7B-8209-92749D47AE0E}" type="presOf" srcId="{5F1CA6EA-8DAE-4ED8-B1BB-C582933A5FFE}" destId="{8B826B78-C7D7-47B5-80CD-DF225BB4E556}" srcOrd="0" destOrd="0" presId="urn:microsoft.com/office/officeart/2005/8/layout/hierarchy4"/>
    <dgm:cxn modelId="{00C133EC-3282-4D6E-A1EF-70AF7DE77469}" type="presOf" srcId="{6BCFDAB9-5498-4834-8C6A-F65BE984BB31}" destId="{43916234-BC48-4926-B306-3169FB2E0859}" srcOrd="0" destOrd="0" presId="urn:microsoft.com/office/officeart/2005/8/layout/hierarchy4"/>
    <dgm:cxn modelId="{5EF25605-1AFC-4AEC-9C04-BE749A6F181C}" srcId="{5F1CA6EA-8DAE-4ED8-B1BB-C582933A5FFE}" destId="{E861C777-F67B-4895-9F2F-05DCE2EBDD71}" srcOrd="2" destOrd="0" parTransId="{5F366CC3-88F4-4C05-AA72-D68717B59D94}" sibTransId="{B5AFD160-E937-48FB-838F-723029C1DC03}"/>
    <dgm:cxn modelId="{1CFBF453-BA78-431A-9202-391E43A092FF}" type="presOf" srcId="{441DA8A9-2901-49B6-988C-AC8278C548CF}" destId="{67C52B90-7A55-42DC-8ABE-CE63162BE128}" srcOrd="0" destOrd="0" presId="urn:microsoft.com/office/officeart/2005/8/layout/hierarchy4"/>
    <dgm:cxn modelId="{1489FBFB-4DD2-423E-A8B7-77769E0950A6}" srcId="{5F1CA6EA-8DAE-4ED8-B1BB-C582933A5FFE}" destId="{441DA8A9-2901-49B6-988C-AC8278C548CF}" srcOrd="1" destOrd="0" parTransId="{003BB1B1-FF1F-4E41-A39C-BB45BE347F6B}" sibTransId="{FBFE4B52-EB55-442E-B0ED-799A2FB0E146}"/>
    <dgm:cxn modelId="{DD22BAF9-93CB-414E-B78A-E7BC1260FCE1}" srcId="{5F1CA6EA-8DAE-4ED8-B1BB-C582933A5FFE}" destId="{6BCFDAB9-5498-4834-8C6A-F65BE984BB31}" srcOrd="0" destOrd="0" parTransId="{7C0ED9E0-A868-4E72-A3AA-1C14A6BD529A}" sibTransId="{9C17793E-BBCA-4318-BDCB-C9B0B48B364A}"/>
    <dgm:cxn modelId="{DFC8A5EF-2935-4B0E-87B7-C487D5999AD2}" type="presOf" srcId="{E861C777-F67B-4895-9F2F-05DCE2EBDD71}" destId="{D82B2D6E-96D9-4351-A4E5-45756CE8F65F}" srcOrd="0" destOrd="0" presId="urn:microsoft.com/office/officeart/2005/8/layout/hierarchy4"/>
    <dgm:cxn modelId="{089DC597-FCD5-47F0-8C06-DDFDA9EEC407}" type="presParOf" srcId="{8B826B78-C7D7-47B5-80CD-DF225BB4E556}" destId="{F2CC9FDD-E13E-4A15-8238-67D5E037856A}" srcOrd="0" destOrd="0" presId="urn:microsoft.com/office/officeart/2005/8/layout/hierarchy4"/>
    <dgm:cxn modelId="{A0F7887B-1DC6-4B97-8F5D-A46767DB0B01}" type="presParOf" srcId="{F2CC9FDD-E13E-4A15-8238-67D5E037856A}" destId="{43916234-BC48-4926-B306-3169FB2E0859}" srcOrd="0" destOrd="0" presId="urn:microsoft.com/office/officeart/2005/8/layout/hierarchy4"/>
    <dgm:cxn modelId="{25116B3A-79BE-4684-904A-06C431DE3EEC}" type="presParOf" srcId="{F2CC9FDD-E13E-4A15-8238-67D5E037856A}" destId="{8B9456CE-E20E-4680-A29A-016E66E43AC7}" srcOrd="1" destOrd="0" presId="urn:microsoft.com/office/officeart/2005/8/layout/hierarchy4"/>
    <dgm:cxn modelId="{70BCF47A-63B8-4327-B9CD-8B80FBAAA369}" type="presParOf" srcId="{8B826B78-C7D7-47B5-80CD-DF225BB4E556}" destId="{4B40E483-5D7E-4085-8768-1F063EB7A567}" srcOrd="1" destOrd="0" presId="urn:microsoft.com/office/officeart/2005/8/layout/hierarchy4"/>
    <dgm:cxn modelId="{201D8B9B-12CE-4EC3-A4EA-63BC7FC39FC6}" type="presParOf" srcId="{8B826B78-C7D7-47B5-80CD-DF225BB4E556}" destId="{9D4151E3-E79E-4C95-9051-86AE0A905554}" srcOrd="2" destOrd="0" presId="urn:microsoft.com/office/officeart/2005/8/layout/hierarchy4"/>
    <dgm:cxn modelId="{59A20092-E4F0-4D2F-8964-AE64C6B1AC59}" type="presParOf" srcId="{9D4151E3-E79E-4C95-9051-86AE0A905554}" destId="{67C52B90-7A55-42DC-8ABE-CE63162BE128}" srcOrd="0" destOrd="0" presId="urn:microsoft.com/office/officeart/2005/8/layout/hierarchy4"/>
    <dgm:cxn modelId="{0FB447F6-8363-4FA5-805A-A38A58AD6CF2}" type="presParOf" srcId="{9D4151E3-E79E-4C95-9051-86AE0A905554}" destId="{A0222257-8069-4492-AFD2-EA0043CFD2C0}" srcOrd="1" destOrd="0" presId="urn:microsoft.com/office/officeart/2005/8/layout/hierarchy4"/>
    <dgm:cxn modelId="{B7A74873-271A-4886-9921-A6FED9D6F098}" type="presParOf" srcId="{8B826B78-C7D7-47B5-80CD-DF225BB4E556}" destId="{B2BCD910-45E2-4E10-9ED8-AD11D2B94ACF}" srcOrd="3" destOrd="0" presId="urn:microsoft.com/office/officeart/2005/8/layout/hierarchy4"/>
    <dgm:cxn modelId="{BCA23A02-8F77-41B9-BD6D-5D18584B0BC9}" type="presParOf" srcId="{8B826B78-C7D7-47B5-80CD-DF225BB4E556}" destId="{45116022-8C77-4CFD-ACD4-5F4FEB35FCD1}" srcOrd="4" destOrd="0" presId="urn:microsoft.com/office/officeart/2005/8/layout/hierarchy4"/>
    <dgm:cxn modelId="{2B0C3C83-EAF2-460C-85D2-B8DBCB47F627}" type="presParOf" srcId="{45116022-8C77-4CFD-ACD4-5F4FEB35FCD1}" destId="{D82B2D6E-96D9-4351-A4E5-45756CE8F65F}" srcOrd="0" destOrd="0" presId="urn:microsoft.com/office/officeart/2005/8/layout/hierarchy4"/>
    <dgm:cxn modelId="{6DE73737-B5DF-4FA9-B5E6-B63117B14A92}" type="presParOf" srcId="{45116022-8C77-4CFD-ACD4-5F4FEB35FCD1}" destId="{869262FC-101E-4DD6-845F-E5FFE45FFD8C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9D1D04-F57C-4B4B-978F-DB030702B8F7}" type="doc">
      <dgm:prSet loTypeId="urn:microsoft.com/office/officeart/2005/8/layout/equation2" loCatId="process" qsTypeId="urn:microsoft.com/office/officeart/2005/8/quickstyle/simple1" qsCatId="simple" csTypeId="urn:microsoft.com/office/officeart/2005/8/colors/accent3_3" csCatId="accent3" phldr="1"/>
      <dgm:spPr/>
    </dgm:pt>
    <dgm:pt modelId="{C3D6E5E0-478D-4700-8B2E-531F76C25493}">
      <dgm:prSet phldrT="[Texto]"/>
      <dgm:spPr/>
      <dgm:t>
        <a:bodyPr/>
        <a:lstStyle/>
        <a:p>
          <a:r>
            <a:rPr lang="es-ES_tradnl" dirty="0" err="1" smtClean="0"/>
            <a:t>Consumer</a:t>
          </a:r>
          <a:r>
            <a:rPr lang="es-ES_tradnl" dirty="0" smtClean="0"/>
            <a:t> Key</a:t>
          </a:r>
          <a:endParaRPr lang="es-ES_tradnl" dirty="0"/>
        </a:p>
      </dgm:t>
    </dgm:pt>
    <dgm:pt modelId="{8FA97EB2-E18D-411C-A8BD-1E4B1E15E340}" type="parTrans" cxnId="{7A007CD4-38A5-4247-A643-08F5643FB6DD}">
      <dgm:prSet/>
      <dgm:spPr/>
      <dgm:t>
        <a:bodyPr/>
        <a:lstStyle/>
        <a:p>
          <a:endParaRPr lang="es-ES_tradnl"/>
        </a:p>
      </dgm:t>
    </dgm:pt>
    <dgm:pt modelId="{46C503AC-7AE1-4F87-AD26-D225B4BDFDBA}" type="sibTrans" cxnId="{7A007CD4-38A5-4247-A643-08F5643FB6DD}">
      <dgm:prSet/>
      <dgm:spPr/>
      <dgm:t>
        <a:bodyPr/>
        <a:lstStyle/>
        <a:p>
          <a:endParaRPr lang="es-ES_tradnl"/>
        </a:p>
      </dgm:t>
    </dgm:pt>
    <dgm:pt modelId="{A517B3FC-D7E6-4D56-B513-C3C936006818}">
      <dgm:prSet phldrT="[Texto]"/>
      <dgm:spPr/>
      <dgm:t>
        <a:bodyPr/>
        <a:lstStyle/>
        <a:p>
          <a:r>
            <a:rPr lang="es-ES_tradnl" dirty="0" err="1" smtClean="0"/>
            <a:t>Consumer</a:t>
          </a:r>
          <a:r>
            <a:rPr lang="es-ES_tradnl" dirty="0" smtClean="0"/>
            <a:t> </a:t>
          </a:r>
          <a:r>
            <a:rPr lang="es-ES_tradnl" dirty="0" err="1" smtClean="0"/>
            <a:t>Secret</a:t>
          </a:r>
          <a:endParaRPr lang="es-ES_tradnl" dirty="0"/>
        </a:p>
      </dgm:t>
    </dgm:pt>
    <dgm:pt modelId="{0C7EA619-9CA8-4974-BCA9-F20A79FE5248}" type="parTrans" cxnId="{86CB8F68-EC4B-493B-937D-FC1154AE6983}">
      <dgm:prSet/>
      <dgm:spPr/>
      <dgm:t>
        <a:bodyPr/>
        <a:lstStyle/>
        <a:p>
          <a:endParaRPr lang="es-ES_tradnl"/>
        </a:p>
      </dgm:t>
    </dgm:pt>
    <dgm:pt modelId="{98EC0DFE-D627-4E28-8165-BEF0F39C995B}" type="sibTrans" cxnId="{86CB8F68-EC4B-493B-937D-FC1154AE6983}">
      <dgm:prSet/>
      <dgm:spPr/>
      <dgm:t>
        <a:bodyPr/>
        <a:lstStyle/>
        <a:p>
          <a:endParaRPr lang="es-ES_tradnl"/>
        </a:p>
      </dgm:t>
    </dgm:pt>
    <dgm:pt modelId="{7333CE4D-B491-4CB5-9A6B-5C1B5B11B1B6}">
      <dgm:prSet phldrT="[Texto]"/>
      <dgm:spPr/>
      <dgm:t>
        <a:bodyPr/>
        <a:lstStyle/>
        <a:p>
          <a:r>
            <a:rPr lang="es-ES_tradnl" dirty="0" err="1" smtClean="0"/>
            <a:t>Consumer</a:t>
          </a:r>
          <a:endParaRPr lang="es-ES_tradnl" dirty="0"/>
        </a:p>
      </dgm:t>
    </dgm:pt>
    <dgm:pt modelId="{F2BC8771-78B0-4093-9867-634EBC8F08F3}" type="parTrans" cxnId="{3A56084C-7BFB-4308-BE9C-62D6170C5109}">
      <dgm:prSet/>
      <dgm:spPr/>
      <dgm:t>
        <a:bodyPr/>
        <a:lstStyle/>
        <a:p>
          <a:endParaRPr lang="es-ES_tradnl"/>
        </a:p>
      </dgm:t>
    </dgm:pt>
    <dgm:pt modelId="{152FFC4E-533D-4119-9ABD-2AC062A642F6}" type="sibTrans" cxnId="{3A56084C-7BFB-4308-BE9C-62D6170C5109}">
      <dgm:prSet/>
      <dgm:spPr/>
      <dgm:t>
        <a:bodyPr/>
        <a:lstStyle/>
        <a:p>
          <a:endParaRPr lang="es-ES_tradnl"/>
        </a:p>
      </dgm:t>
    </dgm:pt>
    <dgm:pt modelId="{0766AFE5-7984-4559-8B82-3EC3698019AB}" type="pres">
      <dgm:prSet presAssocID="{A49D1D04-F57C-4B4B-978F-DB030702B8F7}" presName="Name0" presStyleCnt="0">
        <dgm:presLayoutVars>
          <dgm:dir/>
          <dgm:resizeHandles val="exact"/>
        </dgm:presLayoutVars>
      </dgm:prSet>
      <dgm:spPr/>
    </dgm:pt>
    <dgm:pt modelId="{58913674-5FC3-44D8-B3F0-017BFB3E636C}" type="pres">
      <dgm:prSet presAssocID="{A49D1D04-F57C-4B4B-978F-DB030702B8F7}" presName="vNodes" presStyleCnt="0"/>
      <dgm:spPr/>
    </dgm:pt>
    <dgm:pt modelId="{0DB7B79C-80FF-4CB0-A8BD-EC3B200301FD}" type="pres">
      <dgm:prSet presAssocID="{C3D6E5E0-478D-4700-8B2E-531F76C2549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CE7D8DC-A2A2-4748-A043-1203BE4AEF18}" type="pres">
      <dgm:prSet presAssocID="{46C503AC-7AE1-4F87-AD26-D225B4BDFDBA}" presName="spacerT" presStyleCnt="0"/>
      <dgm:spPr/>
    </dgm:pt>
    <dgm:pt modelId="{22ED97AB-7A67-4E52-8DC8-CFD5749DA58E}" type="pres">
      <dgm:prSet presAssocID="{46C503AC-7AE1-4F87-AD26-D225B4BDFDBA}" presName="sibTrans" presStyleLbl="sibTrans2D1" presStyleIdx="0" presStyleCnt="2"/>
      <dgm:spPr/>
      <dgm:t>
        <a:bodyPr/>
        <a:lstStyle/>
        <a:p>
          <a:endParaRPr lang="es-ES_tradnl"/>
        </a:p>
      </dgm:t>
    </dgm:pt>
    <dgm:pt modelId="{6C4F9355-F9BE-4BB1-AFE0-F09E3972DEB0}" type="pres">
      <dgm:prSet presAssocID="{46C503AC-7AE1-4F87-AD26-D225B4BDFDBA}" presName="spacerB" presStyleCnt="0"/>
      <dgm:spPr/>
    </dgm:pt>
    <dgm:pt modelId="{D9746842-80EC-4A10-A0DF-988AE93C5D18}" type="pres">
      <dgm:prSet presAssocID="{A517B3FC-D7E6-4D56-B513-C3C936006818}" presName="node" presStyleLbl="node1" presStyleIdx="1" presStyleCnt="3" custScaleX="10000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219EACD-FA82-41EA-A855-FCB0B3C28DCD}" type="pres">
      <dgm:prSet presAssocID="{A49D1D04-F57C-4B4B-978F-DB030702B8F7}" presName="sibTransLast" presStyleLbl="sibTrans2D1" presStyleIdx="1" presStyleCnt="2"/>
      <dgm:spPr/>
      <dgm:t>
        <a:bodyPr/>
        <a:lstStyle/>
        <a:p>
          <a:endParaRPr lang="es-ES_tradnl"/>
        </a:p>
      </dgm:t>
    </dgm:pt>
    <dgm:pt modelId="{DF936E97-CDAC-4137-8354-A82CA94B44F3}" type="pres">
      <dgm:prSet presAssocID="{A49D1D04-F57C-4B4B-978F-DB030702B8F7}" presName="connectorText" presStyleLbl="sibTrans2D1" presStyleIdx="1" presStyleCnt="2"/>
      <dgm:spPr/>
      <dgm:t>
        <a:bodyPr/>
        <a:lstStyle/>
        <a:p>
          <a:endParaRPr lang="es-ES_tradnl"/>
        </a:p>
      </dgm:t>
    </dgm:pt>
    <dgm:pt modelId="{6A9528AF-E907-4026-BA88-978EC6ED0344}" type="pres">
      <dgm:prSet presAssocID="{A49D1D04-F57C-4B4B-978F-DB030702B8F7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45581416-0218-4E31-B36A-54D0AC7952B8}" type="presOf" srcId="{A49D1D04-F57C-4B4B-978F-DB030702B8F7}" destId="{0766AFE5-7984-4559-8B82-3EC3698019AB}" srcOrd="0" destOrd="0" presId="urn:microsoft.com/office/officeart/2005/8/layout/equation2"/>
    <dgm:cxn modelId="{3A56084C-7BFB-4308-BE9C-62D6170C5109}" srcId="{A49D1D04-F57C-4B4B-978F-DB030702B8F7}" destId="{7333CE4D-B491-4CB5-9A6B-5C1B5B11B1B6}" srcOrd="2" destOrd="0" parTransId="{F2BC8771-78B0-4093-9867-634EBC8F08F3}" sibTransId="{152FFC4E-533D-4119-9ABD-2AC062A642F6}"/>
    <dgm:cxn modelId="{A11D2F57-F98D-4562-8220-BB37E57BACCB}" type="presOf" srcId="{46C503AC-7AE1-4F87-AD26-D225B4BDFDBA}" destId="{22ED97AB-7A67-4E52-8DC8-CFD5749DA58E}" srcOrd="0" destOrd="0" presId="urn:microsoft.com/office/officeart/2005/8/layout/equation2"/>
    <dgm:cxn modelId="{B8BDDDF2-6638-48FB-A9B2-143CFFB5035F}" type="presOf" srcId="{C3D6E5E0-478D-4700-8B2E-531F76C25493}" destId="{0DB7B79C-80FF-4CB0-A8BD-EC3B200301FD}" srcOrd="0" destOrd="0" presId="urn:microsoft.com/office/officeart/2005/8/layout/equation2"/>
    <dgm:cxn modelId="{A303AA81-8AFF-4C2B-B882-B0AF66DCA573}" type="presOf" srcId="{98EC0DFE-D627-4E28-8165-BEF0F39C995B}" destId="{DF936E97-CDAC-4137-8354-A82CA94B44F3}" srcOrd="1" destOrd="0" presId="urn:microsoft.com/office/officeart/2005/8/layout/equation2"/>
    <dgm:cxn modelId="{8A060399-127C-4474-881E-CEAFDEA99319}" type="presOf" srcId="{98EC0DFE-D627-4E28-8165-BEF0F39C995B}" destId="{8219EACD-FA82-41EA-A855-FCB0B3C28DCD}" srcOrd="0" destOrd="0" presId="urn:microsoft.com/office/officeart/2005/8/layout/equation2"/>
    <dgm:cxn modelId="{837BDAA7-A940-4162-9AA3-297E59361FCF}" type="presOf" srcId="{7333CE4D-B491-4CB5-9A6B-5C1B5B11B1B6}" destId="{6A9528AF-E907-4026-BA88-978EC6ED0344}" srcOrd="0" destOrd="0" presId="urn:microsoft.com/office/officeart/2005/8/layout/equation2"/>
    <dgm:cxn modelId="{7A007CD4-38A5-4247-A643-08F5643FB6DD}" srcId="{A49D1D04-F57C-4B4B-978F-DB030702B8F7}" destId="{C3D6E5E0-478D-4700-8B2E-531F76C25493}" srcOrd="0" destOrd="0" parTransId="{8FA97EB2-E18D-411C-A8BD-1E4B1E15E340}" sibTransId="{46C503AC-7AE1-4F87-AD26-D225B4BDFDBA}"/>
    <dgm:cxn modelId="{577A20E1-1AC5-46AB-8C9D-0E79029A3156}" type="presOf" srcId="{A517B3FC-D7E6-4D56-B513-C3C936006818}" destId="{D9746842-80EC-4A10-A0DF-988AE93C5D18}" srcOrd="0" destOrd="0" presId="urn:microsoft.com/office/officeart/2005/8/layout/equation2"/>
    <dgm:cxn modelId="{86CB8F68-EC4B-493B-937D-FC1154AE6983}" srcId="{A49D1D04-F57C-4B4B-978F-DB030702B8F7}" destId="{A517B3FC-D7E6-4D56-B513-C3C936006818}" srcOrd="1" destOrd="0" parTransId="{0C7EA619-9CA8-4974-BCA9-F20A79FE5248}" sibTransId="{98EC0DFE-D627-4E28-8165-BEF0F39C995B}"/>
    <dgm:cxn modelId="{FAFEC734-DD08-4823-80E9-B0AD9DCDD70E}" type="presParOf" srcId="{0766AFE5-7984-4559-8B82-3EC3698019AB}" destId="{58913674-5FC3-44D8-B3F0-017BFB3E636C}" srcOrd="0" destOrd="0" presId="urn:microsoft.com/office/officeart/2005/8/layout/equation2"/>
    <dgm:cxn modelId="{AE463352-F0C8-4408-935A-4A96C6F78A8B}" type="presParOf" srcId="{58913674-5FC3-44D8-B3F0-017BFB3E636C}" destId="{0DB7B79C-80FF-4CB0-A8BD-EC3B200301FD}" srcOrd="0" destOrd="0" presId="urn:microsoft.com/office/officeart/2005/8/layout/equation2"/>
    <dgm:cxn modelId="{3BFA3FEB-FE20-42C4-8E5A-4E2CA017F01B}" type="presParOf" srcId="{58913674-5FC3-44D8-B3F0-017BFB3E636C}" destId="{FCE7D8DC-A2A2-4748-A043-1203BE4AEF18}" srcOrd="1" destOrd="0" presId="urn:microsoft.com/office/officeart/2005/8/layout/equation2"/>
    <dgm:cxn modelId="{674FA269-A975-4B8D-800B-5217AF168AA4}" type="presParOf" srcId="{58913674-5FC3-44D8-B3F0-017BFB3E636C}" destId="{22ED97AB-7A67-4E52-8DC8-CFD5749DA58E}" srcOrd="2" destOrd="0" presId="urn:microsoft.com/office/officeart/2005/8/layout/equation2"/>
    <dgm:cxn modelId="{5679D8A6-1658-46E1-A284-09582EDF192E}" type="presParOf" srcId="{58913674-5FC3-44D8-B3F0-017BFB3E636C}" destId="{6C4F9355-F9BE-4BB1-AFE0-F09E3972DEB0}" srcOrd="3" destOrd="0" presId="urn:microsoft.com/office/officeart/2005/8/layout/equation2"/>
    <dgm:cxn modelId="{BC86812A-2D4D-436A-BE0A-61C9D4AD2AC0}" type="presParOf" srcId="{58913674-5FC3-44D8-B3F0-017BFB3E636C}" destId="{D9746842-80EC-4A10-A0DF-988AE93C5D18}" srcOrd="4" destOrd="0" presId="urn:microsoft.com/office/officeart/2005/8/layout/equation2"/>
    <dgm:cxn modelId="{81C8AFEA-252E-437E-8269-4574FBA17F7A}" type="presParOf" srcId="{0766AFE5-7984-4559-8B82-3EC3698019AB}" destId="{8219EACD-FA82-41EA-A855-FCB0B3C28DCD}" srcOrd="1" destOrd="0" presId="urn:microsoft.com/office/officeart/2005/8/layout/equation2"/>
    <dgm:cxn modelId="{7ED43A6F-0204-48E0-B267-975B47C3867F}" type="presParOf" srcId="{8219EACD-FA82-41EA-A855-FCB0B3C28DCD}" destId="{DF936E97-CDAC-4137-8354-A82CA94B44F3}" srcOrd="0" destOrd="0" presId="urn:microsoft.com/office/officeart/2005/8/layout/equation2"/>
    <dgm:cxn modelId="{7A3DC4A5-94D3-4D31-86EE-FCCC43190738}" type="presParOf" srcId="{0766AFE5-7984-4559-8B82-3EC3698019AB}" destId="{6A9528AF-E907-4026-BA88-978EC6ED0344}" srcOrd="2" destOrd="0" presId="urn:microsoft.com/office/officeart/2005/8/layout/equation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9D1D04-F57C-4B4B-978F-DB030702B8F7}" type="doc">
      <dgm:prSet loTypeId="urn:microsoft.com/office/officeart/2005/8/layout/equation2" loCatId="process" qsTypeId="urn:microsoft.com/office/officeart/2005/8/quickstyle/simple1" qsCatId="simple" csTypeId="urn:microsoft.com/office/officeart/2005/8/colors/accent3_5" csCatId="accent3" phldr="1"/>
      <dgm:spPr/>
    </dgm:pt>
    <dgm:pt modelId="{C3D6E5E0-478D-4700-8B2E-531F76C25493}">
      <dgm:prSet phldrT="[Texto]"/>
      <dgm:spPr/>
      <dgm:t>
        <a:bodyPr/>
        <a:lstStyle/>
        <a:p>
          <a:r>
            <a:rPr lang="es-ES_tradnl" dirty="0" err="1" smtClean="0"/>
            <a:t>Token</a:t>
          </a:r>
          <a:endParaRPr lang="es-ES_tradnl" dirty="0"/>
        </a:p>
      </dgm:t>
    </dgm:pt>
    <dgm:pt modelId="{8FA97EB2-E18D-411C-A8BD-1E4B1E15E340}" type="parTrans" cxnId="{7A007CD4-38A5-4247-A643-08F5643FB6DD}">
      <dgm:prSet/>
      <dgm:spPr/>
      <dgm:t>
        <a:bodyPr/>
        <a:lstStyle/>
        <a:p>
          <a:endParaRPr lang="es-ES"/>
        </a:p>
      </dgm:t>
    </dgm:pt>
    <dgm:pt modelId="{46C503AC-7AE1-4F87-AD26-D225B4BDFDBA}" type="sibTrans" cxnId="{7A007CD4-38A5-4247-A643-08F5643FB6DD}">
      <dgm:prSet/>
      <dgm:spPr/>
      <dgm:t>
        <a:bodyPr/>
        <a:lstStyle/>
        <a:p>
          <a:endParaRPr lang="es-ES_tradnl"/>
        </a:p>
      </dgm:t>
    </dgm:pt>
    <dgm:pt modelId="{A517B3FC-D7E6-4D56-B513-C3C936006818}">
      <dgm:prSet phldrT="[Texto]"/>
      <dgm:spPr/>
      <dgm:t>
        <a:bodyPr/>
        <a:lstStyle/>
        <a:p>
          <a:r>
            <a:rPr lang="es-ES_tradnl" dirty="0" err="1" smtClean="0"/>
            <a:t>Token</a:t>
          </a:r>
          <a:r>
            <a:rPr lang="es-ES_tradnl" dirty="0" smtClean="0"/>
            <a:t> </a:t>
          </a:r>
          <a:r>
            <a:rPr lang="es-ES_tradnl" dirty="0" err="1" smtClean="0"/>
            <a:t>Secret</a:t>
          </a:r>
          <a:endParaRPr lang="es-ES_tradnl" dirty="0"/>
        </a:p>
      </dgm:t>
    </dgm:pt>
    <dgm:pt modelId="{0C7EA619-9CA8-4974-BCA9-F20A79FE5248}" type="parTrans" cxnId="{86CB8F68-EC4B-493B-937D-FC1154AE6983}">
      <dgm:prSet/>
      <dgm:spPr/>
      <dgm:t>
        <a:bodyPr/>
        <a:lstStyle/>
        <a:p>
          <a:endParaRPr lang="es-ES"/>
        </a:p>
      </dgm:t>
    </dgm:pt>
    <dgm:pt modelId="{98EC0DFE-D627-4E28-8165-BEF0F39C995B}" type="sibTrans" cxnId="{86CB8F68-EC4B-493B-937D-FC1154AE6983}">
      <dgm:prSet/>
      <dgm:spPr/>
      <dgm:t>
        <a:bodyPr/>
        <a:lstStyle/>
        <a:p>
          <a:endParaRPr lang="es-ES_tradnl"/>
        </a:p>
      </dgm:t>
    </dgm:pt>
    <dgm:pt modelId="{7333CE4D-B491-4CB5-9A6B-5C1B5B11B1B6}">
      <dgm:prSet phldrT="[Texto]"/>
      <dgm:spPr/>
      <dgm:t>
        <a:bodyPr/>
        <a:lstStyle/>
        <a:p>
          <a:r>
            <a:rPr lang="es-ES_tradnl" dirty="0" err="1" smtClean="0"/>
            <a:t>Consumer</a:t>
          </a:r>
          <a:endParaRPr lang="es-ES_tradnl" dirty="0"/>
        </a:p>
      </dgm:t>
    </dgm:pt>
    <dgm:pt modelId="{F2BC8771-78B0-4093-9867-634EBC8F08F3}" type="parTrans" cxnId="{3A56084C-7BFB-4308-BE9C-62D6170C5109}">
      <dgm:prSet/>
      <dgm:spPr/>
      <dgm:t>
        <a:bodyPr/>
        <a:lstStyle/>
        <a:p>
          <a:endParaRPr lang="es-ES"/>
        </a:p>
      </dgm:t>
    </dgm:pt>
    <dgm:pt modelId="{152FFC4E-533D-4119-9ABD-2AC062A642F6}" type="sibTrans" cxnId="{3A56084C-7BFB-4308-BE9C-62D6170C5109}">
      <dgm:prSet/>
      <dgm:spPr/>
      <dgm:t>
        <a:bodyPr/>
        <a:lstStyle/>
        <a:p>
          <a:endParaRPr lang="es-ES"/>
        </a:p>
      </dgm:t>
    </dgm:pt>
    <dgm:pt modelId="{0766AFE5-7984-4559-8B82-3EC3698019AB}" type="pres">
      <dgm:prSet presAssocID="{A49D1D04-F57C-4B4B-978F-DB030702B8F7}" presName="Name0" presStyleCnt="0">
        <dgm:presLayoutVars>
          <dgm:dir/>
          <dgm:resizeHandles val="exact"/>
        </dgm:presLayoutVars>
      </dgm:prSet>
      <dgm:spPr/>
    </dgm:pt>
    <dgm:pt modelId="{58913674-5FC3-44D8-B3F0-017BFB3E636C}" type="pres">
      <dgm:prSet presAssocID="{A49D1D04-F57C-4B4B-978F-DB030702B8F7}" presName="vNodes" presStyleCnt="0"/>
      <dgm:spPr/>
    </dgm:pt>
    <dgm:pt modelId="{0DB7B79C-80FF-4CB0-A8BD-EC3B200301FD}" type="pres">
      <dgm:prSet presAssocID="{C3D6E5E0-478D-4700-8B2E-531F76C2549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CE7D8DC-A2A2-4748-A043-1203BE4AEF18}" type="pres">
      <dgm:prSet presAssocID="{46C503AC-7AE1-4F87-AD26-D225B4BDFDBA}" presName="spacerT" presStyleCnt="0"/>
      <dgm:spPr/>
    </dgm:pt>
    <dgm:pt modelId="{22ED97AB-7A67-4E52-8DC8-CFD5749DA58E}" type="pres">
      <dgm:prSet presAssocID="{46C503AC-7AE1-4F87-AD26-D225B4BDFDBA}" presName="sibTrans" presStyleLbl="sibTrans2D1" presStyleIdx="0" presStyleCnt="2"/>
      <dgm:spPr/>
      <dgm:t>
        <a:bodyPr/>
        <a:lstStyle/>
        <a:p>
          <a:endParaRPr lang="es-ES_tradnl"/>
        </a:p>
      </dgm:t>
    </dgm:pt>
    <dgm:pt modelId="{6C4F9355-F9BE-4BB1-AFE0-F09E3972DEB0}" type="pres">
      <dgm:prSet presAssocID="{46C503AC-7AE1-4F87-AD26-D225B4BDFDBA}" presName="spacerB" presStyleCnt="0"/>
      <dgm:spPr/>
    </dgm:pt>
    <dgm:pt modelId="{D9746842-80EC-4A10-A0DF-988AE93C5D18}" type="pres">
      <dgm:prSet presAssocID="{A517B3FC-D7E6-4D56-B513-C3C93600681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219EACD-FA82-41EA-A855-FCB0B3C28DCD}" type="pres">
      <dgm:prSet presAssocID="{A49D1D04-F57C-4B4B-978F-DB030702B8F7}" presName="sibTransLast" presStyleLbl="sibTrans2D1" presStyleIdx="1" presStyleCnt="2"/>
      <dgm:spPr/>
      <dgm:t>
        <a:bodyPr/>
        <a:lstStyle/>
        <a:p>
          <a:endParaRPr lang="es-ES_tradnl"/>
        </a:p>
      </dgm:t>
    </dgm:pt>
    <dgm:pt modelId="{DF936E97-CDAC-4137-8354-A82CA94B44F3}" type="pres">
      <dgm:prSet presAssocID="{A49D1D04-F57C-4B4B-978F-DB030702B8F7}" presName="connectorText" presStyleLbl="sibTrans2D1" presStyleIdx="1" presStyleCnt="2"/>
      <dgm:spPr/>
      <dgm:t>
        <a:bodyPr/>
        <a:lstStyle/>
        <a:p>
          <a:endParaRPr lang="es-ES_tradnl"/>
        </a:p>
      </dgm:t>
    </dgm:pt>
    <dgm:pt modelId="{6A9528AF-E907-4026-BA88-978EC6ED0344}" type="pres">
      <dgm:prSet presAssocID="{A49D1D04-F57C-4B4B-978F-DB030702B8F7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CCCA2AB8-1066-4E11-96D3-6EA3AE1836E8}" type="presOf" srcId="{A49D1D04-F57C-4B4B-978F-DB030702B8F7}" destId="{0766AFE5-7984-4559-8B82-3EC3698019AB}" srcOrd="0" destOrd="0" presId="urn:microsoft.com/office/officeart/2005/8/layout/equation2"/>
    <dgm:cxn modelId="{24D04F74-7ECA-454D-9739-FE59F26C9045}" type="presOf" srcId="{46C503AC-7AE1-4F87-AD26-D225B4BDFDBA}" destId="{22ED97AB-7A67-4E52-8DC8-CFD5749DA58E}" srcOrd="0" destOrd="0" presId="urn:microsoft.com/office/officeart/2005/8/layout/equation2"/>
    <dgm:cxn modelId="{3A56084C-7BFB-4308-BE9C-62D6170C5109}" srcId="{A49D1D04-F57C-4B4B-978F-DB030702B8F7}" destId="{7333CE4D-B491-4CB5-9A6B-5C1B5B11B1B6}" srcOrd="2" destOrd="0" parTransId="{F2BC8771-78B0-4093-9867-634EBC8F08F3}" sibTransId="{152FFC4E-533D-4119-9ABD-2AC062A642F6}"/>
    <dgm:cxn modelId="{3C7A673C-D9DE-4D1D-B80E-CBFCAA09DC29}" type="presOf" srcId="{98EC0DFE-D627-4E28-8165-BEF0F39C995B}" destId="{DF936E97-CDAC-4137-8354-A82CA94B44F3}" srcOrd="1" destOrd="0" presId="urn:microsoft.com/office/officeart/2005/8/layout/equation2"/>
    <dgm:cxn modelId="{7A007CD4-38A5-4247-A643-08F5643FB6DD}" srcId="{A49D1D04-F57C-4B4B-978F-DB030702B8F7}" destId="{C3D6E5E0-478D-4700-8B2E-531F76C25493}" srcOrd="0" destOrd="0" parTransId="{8FA97EB2-E18D-411C-A8BD-1E4B1E15E340}" sibTransId="{46C503AC-7AE1-4F87-AD26-D225B4BDFDBA}"/>
    <dgm:cxn modelId="{1C31211E-AAB3-4E59-81E1-3DC1029E59B3}" type="presOf" srcId="{A517B3FC-D7E6-4D56-B513-C3C936006818}" destId="{D9746842-80EC-4A10-A0DF-988AE93C5D18}" srcOrd="0" destOrd="0" presId="urn:microsoft.com/office/officeart/2005/8/layout/equation2"/>
    <dgm:cxn modelId="{48EA6354-109D-4A91-A6C8-5FE543E2C39F}" type="presOf" srcId="{7333CE4D-B491-4CB5-9A6B-5C1B5B11B1B6}" destId="{6A9528AF-E907-4026-BA88-978EC6ED0344}" srcOrd="0" destOrd="0" presId="urn:microsoft.com/office/officeart/2005/8/layout/equation2"/>
    <dgm:cxn modelId="{86CB8F68-EC4B-493B-937D-FC1154AE6983}" srcId="{A49D1D04-F57C-4B4B-978F-DB030702B8F7}" destId="{A517B3FC-D7E6-4D56-B513-C3C936006818}" srcOrd="1" destOrd="0" parTransId="{0C7EA619-9CA8-4974-BCA9-F20A79FE5248}" sibTransId="{98EC0DFE-D627-4E28-8165-BEF0F39C995B}"/>
    <dgm:cxn modelId="{EFE3678C-7A46-4D3C-ACF2-E55351487779}" type="presOf" srcId="{98EC0DFE-D627-4E28-8165-BEF0F39C995B}" destId="{8219EACD-FA82-41EA-A855-FCB0B3C28DCD}" srcOrd="0" destOrd="0" presId="urn:microsoft.com/office/officeart/2005/8/layout/equation2"/>
    <dgm:cxn modelId="{01031ABD-F7AF-468C-A1C3-A632DE9D1901}" type="presOf" srcId="{C3D6E5E0-478D-4700-8B2E-531F76C25493}" destId="{0DB7B79C-80FF-4CB0-A8BD-EC3B200301FD}" srcOrd="0" destOrd="0" presId="urn:microsoft.com/office/officeart/2005/8/layout/equation2"/>
    <dgm:cxn modelId="{22B59538-629A-4C19-B11A-943ADA60985C}" type="presParOf" srcId="{0766AFE5-7984-4559-8B82-3EC3698019AB}" destId="{58913674-5FC3-44D8-B3F0-017BFB3E636C}" srcOrd="0" destOrd="0" presId="urn:microsoft.com/office/officeart/2005/8/layout/equation2"/>
    <dgm:cxn modelId="{5ABECC92-2B38-4C8C-B976-2DBA467B0552}" type="presParOf" srcId="{58913674-5FC3-44D8-B3F0-017BFB3E636C}" destId="{0DB7B79C-80FF-4CB0-A8BD-EC3B200301FD}" srcOrd="0" destOrd="0" presId="urn:microsoft.com/office/officeart/2005/8/layout/equation2"/>
    <dgm:cxn modelId="{2AC7D9E1-88EA-47A8-846A-31634045DE54}" type="presParOf" srcId="{58913674-5FC3-44D8-B3F0-017BFB3E636C}" destId="{FCE7D8DC-A2A2-4748-A043-1203BE4AEF18}" srcOrd="1" destOrd="0" presId="urn:microsoft.com/office/officeart/2005/8/layout/equation2"/>
    <dgm:cxn modelId="{1FD37108-AC2B-4CD6-9982-04C7ED9C4433}" type="presParOf" srcId="{58913674-5FC3-44D8-B3F0-017BFB3E636C}" destId="{22ED97AB-7A67-4E52-8DC8-CFD5749DA58E}" srcOrd="2" destOrd="0" presId="urn:microsoft.com/office/officeart/2005/8/layout/equation2"/>
    <dgm:cxn modelId="{8E168328-70B8-401D-B5A7-F9C24D8E54BB}" type="presParOf" srcId="{58913674-5FC3-44D8-B3F0-017BFB3E636C}" destId="{6C4F9355-F9BE-4BB1-AFE0-F09E3972DEB0}" srcOrd="3" destOrd="0" presId="urn:microsoft.com/office/officeart/2005/8/layout/equation2"/>
    <dgm:cxn modelId="{FD542ABE-2FC2-4406-BC0E-F24A3CA5E371}" type="presParOf" srcId="{58913674-5FC3-44D8-B3F0-017BFB3E636C}" destId="{D9746842-80EC-4A10-A0DF-988AE93C5D18}" srcOrd="4" destOrd="0" presId="urn:microsoft.com/office/officeart/2005/8/layout/equation2"/>
    <dgm:cxn modelId="{39BCC63D-5035-4E48-93BD-3C3AC6515BF0}" type="presParOf" srcId="{0766AFE5-7984-4559-8B82-3EC3698019AB}" destId="{8219EACD-FA82-41EA-A855-FCB0B3C28DCD}" srcOrd="1" destOrd="0" presId="urn:microsoft.com/office/officeart/2005/8/layout/equation2"/>
    <dgm:cxn modelId="{DAF58BBE-DBDC-41EE-8325-D88AA9E40EB9}" type="presParOf" srcId="{8219EACD-FA82-41EA-A855-FCB0B3C28DCD}" destId="{DF936E97-CDAC-4137-8354-A82CA94B44F3}" srcOrd="0" destOrd="0" presId="urn:microsoft.com/office/officeart/2005/8/layout/equation2"/>
    <dgm:cxn modelId="{93FCA584-52ED-4343-B958-125159733F7D}" type="presParOf" srcId="{0766AFE5-7984-4559-8B82-3EC3698019AB}" destId="{6A9528AF-E907-4026-BA88-978EC6ED0344}" srcOrd="2" destOrd="0" presId="urn:microsoft.com/office/officeart/2005/8/layout/equation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1CA6EA-8DAE-4ED8-B1BB-C582933A5FFE}" type="doc">
      <dgm:prSet loTypeId="urn:microsoft.com/office/officeart/2005/8/layout/vList2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s-ES_tradnl"/>
        </a:p>
      </dgm:t>
    </dgm:pt>
    <dgm:pt modelId="{1B9A2832-D50A-4F36-B514-E246D0A49C9D}">
      <dgm:prSet/>
      <dgm:spPr/>
      <dgm:t>
        <a:bodyPr/>
        <a:lstStyle/>
        <a:p>
          <a:r>
            <a:rPr lang="es-ES_tradnl" dirty="0" smtClean="0"/>
            <a:t>TEMPLATES PARA INTERACTUAR CON TWITTER, FACEBOOK, LINKED IN, TRIPIT</a:t>
          </a:r>
          <a:endParaRPr lang="es-ES_tradnl" dirty="0"/>
        </a:p>
      </dgm:t>
    </dgm:pt>
    <dgm:pt modelId="{D45D4AA5-7F18-4CBA-94CB-799073B4BE9F}" type="parTrans" cxnId="{91C8E3C3-C041-48DD-9274-B741107FF02B}">
      <dgm:prSet/>
      <dgm:spPr/>
      <dgm:t>
        <a:bodyPr/>
        <a:lstStyle/>
        <a:p>
          <a:endParaRPr lang="es-ES"/>
        </a:p>
      </dgm:t>
    </dgm:pt>
    <dgm:pt modelId="{48A19E57-453A-4D88-A4B4-AB7F55FA49E2}" type="sibTrans" cxnId="{91C8E3C3-C041-48DD-9274-B741107FF02B}">
      <dgm:prSet/>
      <dgm:spPr/>
      <dgm:t>
        <a:bodyPr/>
        <a:lstStyle/>
        <a:p>
          <a:endParaRPr lang="es-ES"/>
        </a:p>
      </dgm:t>
    </dgm:pt>
    <dgm:pt modelId="{5053CC0D-E118-44CF-8D45-3B9E0CF361EF}">
      <dgm:prSet/>
      <dgm:spPr/>
      <dgm:t>
        <a:bodyPr/>
        <a:lstStyle/>
        <a:p>
          <a:r>
            <a:rPr lang="es-ES_tradnl" dirty="0" smtClean="0"/>
            <a:t>Web </a:t>
          </a:r>
          <a:r>
            <a:rPr lang="es-ES_tradnl" dirty="0" err="1" smtClean="0"/>
            <a:t>Argument</a:t>
          </a:r>
          <a:r>
            <a:rPr lang="es-ES_tradnl" dirty="0" smtClean="0"/>
            <a:t> resolver: extrae el identificador de usuario y el </a:t>
          </a:r>
          <a:r>
            <a:rPr lang="es-ES_tradnl" dirty="0" err="1" smtClean="0"/>
            <a:t>token</a:t>
          </a:r>
          <a:r>
            <a:rPr lang="es-ES_tradnl" dirty="0" smtClean="0"/>
            <a:t> de acceso de los parámetros de la </a:t>
          </a:r>
          <a:r>
            <a:rPr lang="es-ES_tradnl" dirty="0" err="1" smtClean="0"/>
            <a:t>request</a:t>
          </a:r>
          <a:r>
            <a:rPr lang="es-ES_tradnl" dirty="0" smtClean="0"/>
            <a:t> y los pone al alcance de Spring MVC</a:t>
          </a:r>
          <a:endParaRPr lang="es-ES_tradnl" dirty="0"/>
        </a:p>
      </dgm:t>
    </dgm:pt>
    <dgm:pt modelId="{D35D0623-87E7-4F52-B85D-C64FBE68101F}" type="parTrans" cxnId="{3454D7AC-A2C0-4689-A92D-319EB977FBDE}">
      <dgm:prSet/>
      <dgm:spPr/>
      <dgm:t>
        <a:bodyPr/>
        <a:lstStyle/>
        <a:p>
          <a:endParaRPr lang="es-ES"/>
        </a:p>
      </dgm:t>
    </dgm:pt>
    <dgm:pt modelId="{F1801D8B-B250-414C-A252-5110919868A8}" type="sibTrans" cxnId="{3454D7AC-A2C0-4689-A92D-319EB977FBDE}">
      <dgm:prSet/>
      <dgm:spPr/>
      <dgm:t>
        <a:bodyPr/>
        <a:lstStyle/>
        <a:p>
          <a:endParaRPr lang="es-ES"/>
        </a:p>
      </dgm:t>
    </dgm:pt>
    <dgm:pt modelId="{7EBDB2F3-07EB-43EE-941D-524D1F3BD42C}">
      <dgm:prSet/>
      <dgm:spPr/>
      <dgm:t>
        <a:bodyPr/>
        <a:lstStyle/>
        <a:p>
          <a:r>
            <a:rPr lang="es-ES_tradnl" dirty="0" err="1" smtClean="0"/>
            <a:t>OAuth</a:t>
          </a:r>
          <a:r>
            <a:rPr lang="es-ES_tradnl" dirty="0" smtClean="0"/>
            <a:t> </a:t>
          </a:r>
          <a:r>
            <a:rPr lang="es-ES_tradnl" dirty="0" err="1" smtClean="0"/>
            <a:t>Request</a:t>
          </a:r>
          <a:r>
            <a:rPr lang="es-ES_tradnl" dirty="0" smtClean="0"/>
            <a:t> </a:t>
          </a:r>
          <a:r>
            <a:rPr lang="es-ES_tradnl" dirty="0" err="1" smtClean="0"/>
            <a:t>Factory</a:t>
          </a:r>
          <a:r>
            <a:rPr lang="es-ES_tradnl" dirty="0" smtClean="0"/>
            <a:t> para firmar peticiones a los distintas redes sociales con las que conectar.</a:t>
          </a:r>
          <a:endParaRPr lang="es-ES_tradnl" dirty="0"/>
        </a:p>
      </dgm:t>
    </dgm:pt>
    <dgm:pt modelId="{C820EDCC-506B-497E-BE63-29241BE6ADE2}" type="parTrans" cxnId="{9F38E01F-8347-49E6-8B08-D93FE2A079BC}">
      <dgm:prSet/>
      <dgm:spPr/>
      <dgm:t>
        <a:bodyPr/>
        <a:lstStyle/>
        <a:p>
          <a:endParaRPr lang="es-ES"/>
        </a:p>
      </dgm:t>
    </dgm:pt>
    <dgm:pt modelId="{B6EA8AC1-3ABE-4DE2-A20E-72CE04D40468}" type="sibTrans" cxnId="{9F38E01F-8347-49E6-8B08-D93FE2A079BC}">
      <dgm:prSet/>
      <dgm:spPr/>
      <dgm:t>
        <a:bodyPr/>
        <a:lstStyle/>
        <a:p>
          <a:endParaRPr lang="es-ES"/>
        </a:p>
      </dgm:t>
    </dgm:pt>
    <dgm:pt modelId="{92AAF0D1-DCEB-413E-A64D-6DEE0B5CE6F8}" type="pres">
      <dgm:prSet presAssocID="{5F1CA6EA-8DAE-4ED8-B1BB-C582933A5F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6318AC1C-D4BB-4ED7-9F2F-D415ADAE8BC5}" type="pres">
      <dgm:prSet presAssocID="{1B9A2832-D50A-4F36-B514-E246D0A49C9D}" presName="parentText" presStyleLbl="node1" presStyleIdx="0" presStyleCnt="3" custScaleY="8188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A4A17B0-C5CA-4F77-A107-1592E07FBD95}" type="pres">
      <dgm:prSet presAssocID="{48A19E57-453A-4D88-A4B4-AB7F55FA49E2}" presName="spacer" presStyleCnt="0"/>
      <dgm:spPr/>
      <dgm:t>
        <a:bodyPr/>
        <a:lstStyle/>
        <a:p>
          <a:endParaRPr lang="es-ES"/>
        </a:p>
      </dgm:t>
    </dgm:pt>
    <dgm:pt modelId="{74B60F09-416A-4E33-BCD9-36740C3D28C8}" type="pres">
      <dgm:prSet presAssocID="{5053CC0D-E118-44CF-8D45-3B9E0CF361E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1751E648-5F7D-403D-B26A-23DD0389AEB0}" type="pres">
      <dgm:prSet presAssocID="{F1801D8B-B250-414C-A252-5110919868A8}" presName="spacer" presStyleCnt="0"/>
      <dgm:spPr/>
      <dgm:t>
        <a:bodyPr/>
        <a:lstStyle/>
        <a:p>
          <a:endParaRPr lang="es-ES"/>
        </a:p>
      </dgm:t>
    </dgm:pt>
    <dgm:pt modelId="{D241B49F-8536-43A0-8468-6D858B8B50B1}" type="pres">
      <dgm:prSet presAssocID="{7EBDB2F3-07EB-43EE-941D-524D1F3BD4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B27956F2-52DF-4389-AC71-19109E73F4C9}" type="presOf" srcId="{5F1CA6EA-8DAE-4ED8-B1BB-C582933A5FFE}" destId="{92AAF0D1-DCEB-413E-A64D-6DEE0B5CE6F8}" srcOrd="0" destOrd="0" presId="urn:microsoft.com/office/officeart/2005/8/layout/vList2"/>
    <dgm:cxn modelId="{9F38E01F-8347-49E6-8B08-D93FE2A079BC}" srcId="{5F1CA6EA-8DAE-4ED8-B1BB-C582933A5FFE}" destId="{7EBDB2F3-07EB-43EE-941D-524D1F3BD42C}" srcOrd="2" destOrd="0" parTransId="{C820EDCC-506B-497E-BE63-29241BE6ADE2}" sibTransId="{B6EA8AC1-3ABE-4DE2-A20E-72CE04D40468}"/>
    <dgm:cxn modelId="{74FEC52C-F7F9-4319-98F2-BFF8D165FFE1}" type="presOf" srcId="{5053CC0D-E118-44CF-8D45-3B9E0CF361EF}" destId="{74B60F09-416A-4E33-BCD9-36740C3D28C8}" srcOrd="0" destOrd="0" presId="urn:microsoft.com/office/officeart/2005/8/layout/vList2"/>
    <dgm:cxn modelId="{3454D7AC-A2C0-4689-A92D-319EB977FBDE}" srcId="{5F1CA6EA-8DAE-4ED8-B1BB-C582933A5FFE}" destId="{5053CC0D-E118-44CF-8D45-3B9E0CF361EF}" srcOrd="1" destOrd="0" parTransId="{D35D0623-87E7-4F52-B85D-C64FBE68101F}" sibTransId="{F1801D8B-B250-414C-A252-5110919868A8}"/>
    <dgm:cxn modelId="{168ADEF6-315D-458D-A61C-D5D5A6B23D26}" type="presOf" srcId="{1B9A2832-D50A-4F36-B514-E246D0A49C9D}" destId="{6318AC1C-D4BB-4ED7-9F2F-D415ADAE8BC5}" srcOrd="0" destOrd="0" presId="urn:microsoft.com/office/officeart/2005/8/layout/vList2"/>
    <dgm:cxn modelId="{91C8E3C3-C041-48DD-9274-B741107FF02B}" srcId="{5F1CA6EA-8DAE-4ED8-B1BB-C582933A5FFE}" destId="{1B9A2832-D50A-4F36-B514-E246D0A49C9D}" srcOrd="0" destOrd="0" parTransId="{D45D4AA5-7F18-4CBA-94CB-799073B4BE9F}" sibTransId="{48A19E57-453A-4D88-A4B4-AB7F55FA49E2}"/>
    <dgm:cxn modelId="{2D9F53CB-2FA8-4D27-AC9B-FF7B88034652}" type="presOf" srcId="{7EBDB2F3-07EB-43EE-941D-524D1F3BD42C}" destId="{D241B49F-8536-43A0-8468-6D858B8B50B1}" srcOrd="0" destOrd="0" presId="urn:microsoft.com/office/officeart/2005/8/layout/vList2"/>
    <dgm:cxn modelId="{9BD97CD4-528D-4372-8F6A-F0D3180FD710}" type="presParOf" srcId="{92AAF0D1-DCEB-413E-A64D-6DEE0B5CE6F8}" destId="{6318AC1C-D4BB-4ED7-9F2F-D415ADAE8BC5}" srcOrd="0" destOrd="0" presId="urn:microsoft.com/office/officeart/2005/8/layout/vList2"/>
    <dgm:cxn modelId="{3644B6B3-013E-4FC8-9F81-C24DDBDF6EBE}" type="presParOf" srcId="{92AAF0D1-DCEB-413E-A64D-6DEE0B5CE6F8}" destId="{AA4A17B0-C5CA-4F77-A107-1592E07FBD95}" srcOrd="1" destOrd="0" presId="urn:microsoft.com/office/officeart/2005/8/layout/vList2"/>
    <dgm:cxn modelId="{492C4276-3C0C-4786-9F51-443A56439631}" type="presParOf" srcId="{92AAF0D1-DCEB-413E-A64D-6DEE0B5CE6F8}" destId="{74B60F09-416A-4E33-BCD9-36740C3D28C8}" srcOrd="2" destOrd="0" presId="urn:microsoft.com/office/officeart/2005/8/layout/vList2"/>
    <dgm:cxn modelId="{EF4402C1-CB4D-4406-95E9-5EED2BCDB9B3}" type="presParOf" srcId="{92AAF0D1-DCEB-413E-A64D-6DEE0B5CE6F8}" destId="{1751E648-5F7D-403D-B26A-23DD0389AEB0}" srcOrd="3" destOrd="0" presId="urn:microsoft.com/office/officeart/2005/8/layout/vList2"/>
    <dgm:cxn modelId="{12817CCF-1C76-4509-A1A2-A5EA221AF6CC}" type="presParOf" srcId="{92AAF0D1-DCEB-413E-A64D-6DEE0B5CE6F8}" destId="{D241B49F-8536-43A0-8468-6D858B8B50B1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B35CC-C8FA-4731-BA97-200CEC13A56A}" type="datetimeFigureOut">
              <a:rPr lang="es-ES" smtClean="0"/>
              <a:t>17/02/2011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F9491-0C21-4AE3-9AD2-5DE628C89F24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Hay un modelo</a:t>
            </a:r>
            <a:r>
              <a:rPr lang="es-ES_tradnl" baseline="0" dirty="0" smtClean="0"/>
              <a:t> de acceso directo y acceso delegado.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Explicar el modelo de dos patas y el modelo de 3 patas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F9491-0C21-4AE3-9AD2-5DE628C89F24}" type="slidenum">
              <a:rPr lang="es-ES_tradnl" smtClean="0"/>
              <a:t>4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El propósito</a:t>
            </a:r>
            <a:r>
              <a:rPr lang="es-ES_tradnl" baseline="0" dirty="0" smtClean="0"/>
              <a:t> del </a:t>
            </a:r>
            <a:r>
              <a:rPr lang="es-ES_tradnl" baseline="0" dirty="0" err="1" smtClean="0"/>
              <a:t>RequestToken</a:t>
            </a:r>
            <a:r>
              <a:rPr lang="es-ES_tradnl" baseline="0" dirty="0" smtClean="0"/>
              <a:t> es proveer la autorización del usuario y comunicarle al </a:t>
            </a:r>
            <a:r>
              <a:rPr lang="es-ES_tradnl" baseline="0" dirty="0" err="1" smtClean="0"/>
              <a:t>Service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Provider</a:t>
            </a:r>
            <a:r>
              <a:rPr lang="es-ES_tradnl" baseline="0" dirty="0" smtClean="0"/>
              <a:t> la identidad del </a:t>
            </a:r>
            <a:r>
              <a:rPr lang="es-ES_tradnl" baseline="0" dirty="0" err="1" smtClean="0"/>
              <a:t>Consumer</a:t>
            </a:r>
            <a:r>
              <a:rPr lang="es-ES_tradnl" baseline="0" dirty="0" smtClean="0"/>
              <a:t>.</a:t>
            </a:r>
          </a:p>
          <a:p>
            <a:r>
              <a:rPr lang="es-ES_tradnl" baseline="0" dirty="0" smtClean="0"/>
              <a:t>Una vez el </a:t>
            </a:r>
            <a:r>
              <a:rPr lang="es-ES_tradnl" baseline="0" dirty="0" err="1" smtClean="0"/>
              <a:t>requestToken</a:t>
            </a:r>
            <a:r>
              <a:rPr lang="es-ES_tradnl" baseline="0" dirty="0" smtClean="0"/>
              <a:t> es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F9491-0C21-4AE3-9AD2-5DE628C89F24}" type="slidenum">
              <a:rPr lang="es-ES_tradnl" smtClean="0"/>
              <a:t>12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La </a:t>
            </a:r>
            <a:r>
              <a:rPr lang="es-ES_tradnl" dirty="0" err="1" smtClean="0"/>
              <a:t>signature</a:t>
            </a:r>
            <a:r>
              <a:rPr lang="es-ES_tradnl" baseline="0" dirty="0" smtClean="0"/>
              <a:t> se usa para validar la autenticidad de las peticiones HTTP.</a:t>
            </a:r>
          </a:p>
          <a:p>
            <a:r>
              <a:rPr lang="es-ES_tradnl" baseline="0" dirty="0" smtClean="0"/>
              <a:t>La idea es no mandar la </a:t>
            </a:r>
            <a:r>
              <a:rPr lang="es-ES_tradnl" baseline="0" dirty="0" err="1" smtClean="0"/>
              <a:t>password</a:t>
            </a:r>
            <a:r>
              <a:rPr lang="es-ES_tradnl" baseline="0" dirty="0" smtClean="0"/>
              <a:t> directamente en la petición.</a:t>
            </a:r>
          </a:p>
          <a:p>
            <a:r>
              <a:rPr lang="es-ES_tradnl" baseline="0" dirty="0" smtClean="0"/>
              <a:t>Necesitamos </a:t>
            </a:r>
            <a:r>
              <a:rPr lang="es-ES_tradnl" baseline="0" dirty="0" err="1" smtClean="0"/>
              <a:t>hashing</a:t>
            </a:r>
            <a:r>
              <a:rPr lang="es-ES_tradnl" baseline="0" dirty="0" smtClean="0"/>
              <a:t> para un algoritmo matemático que permita reducir el tamaño de las peticiones. </a:t>
            </a:r>
          </a:p>
          <a:p>
            <a:r>
              <a:rPr lang="es-ES_tradnl" baseline="0" dirty="0" smtClean="0"/>
              <a:t>Pero </a:t>
            </a:r>
            <a:r>
              <a:rPr lang="es-ES_tradnl" baseline="0" dirty="0" err="1" smtClean="0"/>
              <a:t>hashing</a:t>
            </a:r>
            <a:r>
              <a:rPr lang="es-ES_tradnl" baseline="0" dirty="0" smtClean="0"/>
              <a:t> como tal no provee ningún  mecanismo para verificar la identidad del método HTTP.</a:t>
            </a:r>
          </a:p>
          <a:p>
            <a:r>
              <a:rPr lang="es-ES_tradnl" baseline="0" dirty="0" smtClean="0"/>
              <a:t>Se combina con un mecanismo de compartición de claves. Por tanto se incluye en el mensaje y por tanto, evita que haya ataques de entidades que no conozcan la clave privada.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Adicionalmente se usa un mecanismo de claves asimétricas, de tal manera que no es necesario que el </a:t>
            </a:r>
            <a:r>
              <a:rPr lang="es-ES_tradnl" baseline="0" dirty="0" err="1" smtClean="0"/>
              <a:t>ServiceProvider</a:t>
            </a:r>
            <a:r>
              <a:rPr lang="es-ES_tradnl" baseline="0" dirty="0" smtClean="0"/>
              <a:t> y el </a:t>
            </a:r>
            <a:r>
              <a:rPr lang="es-ES_tradnl" baseline="0" dirty="0" err="1" smtClean="0"/>
              <a:t>Consumer</a:t>
            </a:r>
            <a:r>
              <a:rPr lang="es-ES_tradnl" baseline="0" dirty="0" smtClean="0"/>
              <a:t> compartan clave privada. Una clave para firmar los datos y otra clave para realizar la verificación.</a:t>
            </a:r>
          </a:p>
          <a:p>
            <a:r>
              <a:rPr lang="es-ES_tradnl" baseline="0" dirty="0" smtClean="0"/>
              <a:t>Hay una limitación cuando se está distribuyendo la aplicación por </a:t>
            </a:r>
            <a:r>
              <a:rPr lang="es-ES_tradnl" baseline="0" dirty="0" err="1" smtClean="0"/>
              <a:t>mobil</a:t>
            </a:r>
            <a:r>
              <a:rPr lang="es-ES_tradnl" baseline="0" dirty="0" smtClean="0"/>
              <a:t> o por aplicación de escritorio, con lo que la clave privada ya no es de confianza por parte del </a:t>
            </a:r>
            <a:r>
              <a:rPr lang="es-ES_tradnl" baseline="0" dirty="0" err="1" smtClean="0"/>
              <a:t>ServiceProvider</a:t>
            </a:r>
            <a:r>
              <a:rPr lang="es-ES_tradnl" baseline="0" dirty="0" smtClean="0"/>
              <a:t>, con lo que puede optar por </a:t>
            </a:r>
            <a:r>
              <a:rPr lang="es-ES_tradnl" baseline="0" dirty="0" err="1" smtClean="0"/>
              <a:t>banear</a:t>
            </a:r>
            <a:r>
              <a:rPr lang="es-ES_tradnl" baseline="0" dirty="0" smtClean="0"/>
              <a:t> o dar acceso más restringido a este tipo de aplicaciones.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Se proveen tres métodos de firma:</a:t>
            </a:r>
          </a:p>
          <a:p>
            <a:r>
              <a:rPr lang="es-ES_tradnl" baseline="0" dirty="0" smtClean="0"/>
              <a:t>HMAC-SHA-1</a:t>
            </a:r>
          </a:p>
          <a:p>
            <a:r>
              <a:rPr lang="es-ES_tradnl" baseline="0" dirty="0" smtClean="0"/>
              <a:t>RSA-SHA-1</a:t>
            </a:r>
          </a:p>
          <a:p>
            <a:r>
              <a:rPr lang="es-ES_tradnl" baseline="0" smtClean="0"/>
              <a:t>PLAIN-TEXT</a:t>
            </a:r>
            <a:endParaRPr lang="es-ES_tradnl" baseline="0" dirty="0" smtClean="0"/>
          </a:p>
          <a:p>
            <a:endParaRPr lang="es-ES_tradn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F9491-0C21-4AE3-9AD2-5DE628C89F24}" type="slidenum">
              <a:rPr lang="es-ES_tradnl" smtClean="0"/>
              <a:t>15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F9491-0C21-4AE3-9AD2-5DE628C89F24}" type="slidenum">
              <a:rPr lang="es-ES_tradnl" smtClean="0"/>
              <a:t>16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Esto puede ser visto como </a:t>
            </a:r>
            <a:r>
              <a:rPr lang="es-ES_tradnl" dirty="0" err="1" smtClean="0"/>
              <a:t>username</a:t>
            </a:r>
            <a:r>
              <a:rPr lang="es-ES_tradnl" dirty="0" smtClean="0"/>
              <a:t> y </a:t>
            </a:r>
            <a:r>
              <a:rPr lang="es-ES_tradnl" dirty="0" err="1" smtClean="0"/>
              <a:t>password</a:t>
            </a:r>
            <a:r>
              <a:rPr lang="es-ES_tradnl" dirty="0" smtClean="0"/>
              <a:t> típico.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F9491-0C21-4AE3-9AD2-5DE628C89F24}" type="slidenum">
              <a:rPr lang="es-ES_tradnl" smtClean="0"/>
              <a:t>17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El caso de</a:t>
            </a:r>
            <a:r>
              <a:rPr lang="es-ES_tradnl" baseline="0" dirty="0" smtClean="0"/>
              <a:t>l </a:t>
            </a:r>
            <a:r>
              <a:rPr lang="es-ES_tradnl" baseline="0" dirty="0" err="1" smtClean="0"/>
              <a:t>token</a:t>
            </a:r>
            <a:r>
              <a:rPr lang="es-ES_tradnl" baseline="0" dirty="0" smtClean="0"/>
              <a:t> es distinto, porque no están ligadas a las credenciales concretas. Con lo que se puede revocar el acceso al </a:t>
            </a:r>
            <a:r>
              <a:rPr lang="es-ES_tradnl" baseline="0" dirty="0" err="1" smtClean="0"/>
              <a:t>token</a:t>
            </a:r>
            <a:r>
              <a:rPr lang="es-ES_tradnl" baseline="0" dirty="0" smtClean="0"/>
              <a:t> sin necesidad de que el usuario tenga que cambiar el </a:t>
            </a:r>
            <a:r>
              <a:rPr lang="es-ES_tradnl" baseline="0" dirty="0" err="1" smtClean="0"/>
              <a:t>username</a:t>
            </a:r>
            <a:r>
              <a:rPr lang="es-ES_tradnl" baseline="0" dirty="0" smtClean="0"/>
              <a:t> y el </a:t>
            </a:r>
            <a:r>
              <a:rPr lang="es-ES_tradnl" baseline="0" dirty="0" err="1" smtClean="0"/>
              <a:t>password</a:t>
            </a:r>
            <a:r>
              <a:rPr lang="es-ES_tradnl" baseline="0" dirty="0" smtClean="0"/>
              <a:t>. Se traduce en control y flexibilidad para el usuario y el </a:t>
            </a:r>
            <a:r>
              <a:rPr lang="es-ES_tradnl" baseline="0" dirty="0" err="1" smtClean="0"/>
              <a:t>ServiceProvider</a:t>
            </a:r>
            <a:r>
              <a:rPr lang="es-ES_tradnl" baseline="0" dirty="0" smtClean="0"/>
              <a:t>.</a:t>
            </a:r>
          </a:p>
          <a:p>
            <a:endParaRPr lang="es-ES_tradnl" baseline="0" dirty="0" smtClean="0"/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F9491-0C21-4AE3-9AD2-5DE628C89F24}" type="slidenum">
              <a:rPr lang="es-ES_tradnl" smtClean="0"/>
              <a:t>18</a:t>
            </a:fld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Nonce</a:t>
            </a:r>
            <a:r>
              <a:rPr lang="es-ES_tradnl" baseline="0" dirty="0" smtClean="0"/>
              <a:t> es un identificador de petición único y además se introduce el </a:t>
            </a:r>
            <a:r>
              <a:rPr lang="es-ES_tradnl" baseline="0" dirty="0" err="1" smtClean="0"/>
              <a:t>timestamp</a:t>
            </a:r>
            <a:r>
              <a:rPr lang="es-ES_tradnl" baseline="0" dirty="0" smtClean="0"/>
              <a:t> para evitar que el </a:t>
            </a:r>
            <a:r>
              <a:rPr lang="es-ES_tradnl" baseline="0" dirty="0" err="1" smtClean="0"/>
              <a:t>ServiceProvider</a:t>
            </a:r>
            <a:r>
              <a:rPr lang="es-ES_tradnl" baseline="0" dirty="0" smtClean="0"/>
              <a:t> tenga que tener la lista completa de </a:t>
            </a:r>
            <a:r>
              <a:rPr lang="es-ES_tradnl" baseline="0" dirty="0" err="1" smtClean="0"/>
              <a:t>nonce</a:t>
            </a:r>
            <a:r>
              <a:rPr lang="es-ES_tradnl" baseline="0" dirty="0" smtClean="0"/>
              <a:t> recibidos.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F9491-0C21-4AE3-9AD2-5DE628C89F24}" type="slidenum">
              <a:rPr lang="es-ES_tradnl" smtClean="0"/>
              <a:t>19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7C-F54A-FC46-ABB4-4D3556E42C8B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1B2-6CDE-BF45-B3F7-77A3230E101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7C-F54A-FC46-ABB4-4D3556E42C8B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1B2-6CDE-BF45-B3F7-77A3230E101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7C-F54A-FC46-ABB4-4D3556E42C8B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1B2-6CDE-BF45-B3F7-77A3230E101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6E1-7CBF-7244-81A0-D519B2B6B639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D434-BEFC-2F4F-9699-55471616E43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6E1-7CBF-7244-81A0-D519B2B6B639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D434-BEFC-2F4F-9699-55471616E43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6E1-7CBF-7244-81A0-D519B2B6B639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D434-BEFC-2F4F-9699-55471616E43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6E1-7CBF-7244-81A0-D519B2B6B639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D434-BEFC-2F4F-9699-55471616E43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6E1-7CBF-7244-81A0-D519B2B6B639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D434-BEFC-2F4F-9699-55471616E43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6E1-7CBF-7244-81A0-D519B2B6B639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D434-BEFC-2F4F-9699-55471616E43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6E1-7CBF-7244-81A0-D519B2B6B639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D434-BEFC-2F4F-9699-55471616E43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6E1-7CBF-7244-81A0-D519B2B6B639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D434-BEFC-2F4F-9699-55471616E43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7C-F54A-FC46-ABB4-4D3556E42C8B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1B2-6CDE-BF45-B3F7-77A3230E101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6E1-7CBF-7244-81A0-D519B2B6B639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D434-BEFC-2F4F-9699-55471616E43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6E1-7CBF-7244-81A0-D519B2B6B639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D434-BEFC-2F4F-9699-55471616E43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6E1-7CBF-7244-81A0-D519B2B6B639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D434-BEFC-2F4F-9699-55471616E43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5AF-8A25-6F49-9DFF-97DDEB3AE1AC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CCFF-61F9-D744-9CF4-7EC3976D272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5AF-8A25-6F49-9DFF-97DDEB3AE1AC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CCFF-61F9-D744-9CF4-7EC3976D272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5AF-8A25-6F49-9DFF-97DDEB3AE1AC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CCFF-61F9-D744-9CF4-7EC3976D272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5AF-8A25-6F49-9DFF-97DDEB3AE1AC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CCFF-61F9-D744-9CF4-7EC3976D272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5AF-8A25-6F49-9DFF-97DDEB3AE1AC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CCFF-61F9-D744-9CF4-7EC3976D272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5AF-8A25-6F49-9DFF-97DDEB3AE1AC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CCFF-61F9-D744-9CF4-7EC3976D272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5AF-8A25-6F49-9DFF-97DDEB3AE1AC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CCFF-61F9-D744-9CF4-7EC3976D272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7C-F54A-FC46-ABB4-4D3556E42C8B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1B2-6CDE-BF45-B3F7-77A3230E101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5AF-8A25-6F49-9DFF-97DDEB3AE1AC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CCFF-61F9-D744-9CF4-7EC3976D272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5AF-8A25-6F49-9DFF-97DDEB3AE1AC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CCFF-61F9-D744-9CF4-7EC3976D272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5AF-8A25-6F49-9DFF-97DDEB3AE1AC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CCFF-61F9-D744-9CF4-7EC3976D272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5AF-8A25-6F49-9DFF-97DDEB3AE1AC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CCFF-61F9-D744-9CF4-7EC3976D272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7C-F54A-FC46-ABB4-4D3556E42C8B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1B2-6CDE-BF45-B3F7-77A3230E101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7C-F54A-FC46-ABB4-4D3556E42C8B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1B2-6CDE-BF45-B3F7-77A3230E101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7C-F54A-FC46-ABB4-4D3556E42C8B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1B2-6CDE-BF45-B3F7-77A3230E101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7C-F54A-FC46-ABB4-4D3556E42C8B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1B2-6CDE-BF45-B3F7-77A3230E101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7C-F54A-FC46-ABB4-4D3556E42C8B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1B2-6CDE-BF45-B3F7-77A3230E101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7C-F54A-FC46-ABB4-4D3556E42C8B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1B2-6CDE-BF45-B3F7-77A3230E101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1A7C-F54A-FC46-ABB4-4D3556E42C8B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51B2-6CDE-BF45-B3F7-77A3230E1019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7" name="Imagen 6" descr="002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CF6E1-7CBF-7244-81A0-D519B2B6B639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1D434-BEFC-2F4F-9699-55471616E43A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7" name="Imagen 6" descr="001d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C5AF-8A25-6F49-9DFF-97DDEB3AE1AC}" type="datetimeFigureOut">
              <a:rPr lang="es-ES_tradnl" smtClean="0"/>
              <a:pPr/>
              <a:t>17/02/2011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CCFF-61F9-D744-9CF4-7EC3976D272D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7" name="Imagen 6" descr="003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8750" y="1854200"/>
            <a:ext cx="7772400" cy="1470025"/>
          </a:xfrm>
        </p:spPr>
        <p:txBody>
          <a:bodyPr/>
          <a:lstStyle/>
          <a:p>
            <a:r>
              <a:rPr lang="es-ES_tradnl" b="1" dirty="0" smtClean="0">
                <a:solidFill>
                  <a:schemeClr val="accent3"/>
                </a:solidFill>
              </a:rPr>
              <a:t>Spring social</a:t>
            </a:r>
            <a:endParaRPr lang="es-ES_tradnl" b="1" dirty="0">
              <a:solidFill>
                <a:schemeClr val="accent3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136322" y="3424913"/>
            <a:ext cx="6694714" cy="1752600"/>
          </a:xfrm>
        </p:spPr>
        <p:txBody>
          <a:bodyPr/>
          <a:lstStyle/>
          <a:p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Integración con redes sociales mediante Spring</a:t>
            </a:r>
          </a:p>
          <a:p>
            <a:endParaRPr lang="es-ES_tradnl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SECUENCIA : Paso 5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5 Rectángulo redondeado"/>
          <p:cNvSpPr/>
          <p:nvPr/>
        </p:nvSpPr>
        <p:spPr>
          <a:xfrm>
            <a:off x="285726" y="1943099"/>
            <a:ext cx="5486424" cy="2447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/>
              <a:t>El </a:t>
            </a:r>
            <a:r>
              <a:rPr lang="es-ES_tradnl" dirty="0" err="1" smtClean="0"/>
              <a:t>Consumer</a:t>
            </a:r>
            <a:r>
              <a:rPr lang="es-ES_tradnl" dirty="0" smtClean="0"/>
              <a:t> (</a:t>
            </a:r>
            <a:r>
              <a:rPr lang="es-ES_tradnl" dirty="0" err="1" smtClean="0"/>
              <a:t>Beppa</a:t>
            </a:r>
            <a:r>
              <a:rPr lang="es-ES_tradnl" dirty="0" smtClean="0"/>
              <a:t>) solicita acceso </a:t>
            </a:r>
          </a:p>
          <a:p>
            <a:r>
              <a:rPr lang="es-ES_tradnl" dirty="0" smtClean="0"/>
              <a:t>a las fotos privadas de Jane en </a:t>
            </a:r>
            <a:r>
              <a:rPr lang="es-ES_tradnl" dirty="0" err="1" smtClean="0"/>
              <a:t>Faji</a:t>
            </a:r>
            <a:endParaRPr lang="es-ES_tradnl" dirty="0"/>
          </a:p>
        </p:txBody>
      </p:sp>
      <p:pic>
        <p:nvPicPr>
          <p:cNvPr id="5" name="6 Marcador de contenido" descr="screen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59" y="1481120"/>
            <a:ext cx="4010241" cy="3165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SECUENCIA : Paso 6	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285726" y="1743074"/>
            <a:ext cx="5486424" cy="2447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/>
              <a:t>Se redirige a la página de </a:t>
            </a:r>
            <a:r>
              <a:rPr lang="es-ES_tradnl" dirty="0" err="1" smtClean="0"/>
              <a:t>Beppa</a:t>
            </a:r>
            <a:r>
              <a:rPr lang="es-ES_tradnl" dirty="0" smtClean="0"/>
              <a:t>. </a:t>
            </a:r>
          </a:p>
          <a:p>
            <a:endParaRPr lang="es-ES_tradnl" dirty="0" smtClean="0"/>
          </a:p>
          <a:p>
            <a:r>
              <a:rPr lang="es-ES_tradnl" dirty="0" smtClean="0"/>
              <a:t>La URL de vuelta se envía junto con el </a:t>
            </a:r>
          </a:p>
          <a:p>
            <a:r>
              <a:rPr lang="es-ES_tradnl" dirty="0" err="1" smtClean="0"/>
              <a:t>Request</a:t>
            </a:r>
            <a:r>
              <a:rPr lang="es-ES_tradnl" dirty="0" smtClean="0"/>
              <a:t> </a:t>
            </a:r>
            <a:r>
              <a:rPr lang="es-ES_tradnl" dirty="0" err="1" smtClean="0"/>
              <a:t>Token</a:t>
            </a:r>
            <a:endParaRPr lang="es-ES_tradnl" dirty="0"/>
          </a:p>
        </p:txBody>
      </p:sp>
      <p:pic>
        <p:nvPicPr>
          <p:cNvPr id="5" name="6 Marcador de contenido" descr="screen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451" y="1262046"/>
            <a:ext cx="3938803" cy="3108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285726" y="1743074"/>
            <a:ext cx="5486424" cy="2447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/>
              <a:t>Una vez el </a:t>
            </a:r>
            <a:r>
              <a:rPr lang="es-ES_tradnl" dirty="0" err="1" smtClean="0"/>
              <a:t>Request</a:t>
            </a:r>
            <a:r>
              <a:rPr lang="es-ES_tradnl" dirty="0" smtClean="0"/>
              <a:t> </a:t>
            </a:r>
            <a:r>
              <a:rPr lang="es-ES_tradnl" dirty="0" err="1" smtClean="0"/>
              <a:t>Token</a:t>
            </a:r>
            <a:r>
              <a:rPr lang="es-ES_tradnl" dirty="0" smtClean="0"/>
              <a:t> es autorizado, </a:t>
            </a:r>
          </a:p>
          <a:p>
            <a:r>
              <a:rPr lang="es-ES_tradnl" dirty="0" smtClean="0"/>
              <a:t>intercambia el </a:t>
            </a:r>
            <a:r>
              <a:rPr lang="es-ES_tradnl" dirty="0" err="1" smtClean="0"/>
              <a:t>token</a:t>
            </a:r>
            <a:r>
              <a:rPr lang="es-ES_tradnl" dirty="0" smtClean="0"/>
              <a:t> de petición por un </a:t>
            </a:r>
          </a:p>
          <a:p>
            <a:r>
              <a:rPr lang="es-ES_tradnl" dirty="0" smtClean="0"/>
              <a:t>Access </a:t>
            </a:r>
            <a:r>
              <a:rPr lang="es-ES_tradnl" dirty="0" err="1" smtClean="0"/>
              <a:t>Token</a:t>
            </a:r>
            <a:r>
              <a:rPr lang="es-ES_tradnl" dirty="0" smtClean="0"/>
              <a:t>. </a:t>
            </a:r>
          </a:p>
          <a:p>
            <a:endParaRPr lang="es-ES_tradnl" dirty="0" smtClean="0"/>
          </a:p>
          <a:p>
            <a:r>
              <a:rPr lang="es-ES_tradnl" dirty="0" smtClean="0"/>
              <a:t>Se usa ese </a:t>
            </a:r>
            <a:r>
              <a:rPr lang="es-ES_tradnl" dirty="0" err="1" smtClean="0"/>
              <a:t>AccessToken</a:t>
            </a:r>
            <a:r>
              <a:rPr lang="es-ES_tradnl" dirty="0" smtClean="0"/>
              <a:t> para acceder a </a:t>
            </a:r>
          </a:p>
          <a:p>
            <a:r>
              <a:rPr lang="es-ES_tradnl" dirty="0" smtClean="0"/>
              <a:t>los recursos privados de Faji.com</a:t>
            </a:r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4305300" y="1219200"/>
            <a:ext cx="3752850" cy="3543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SECUENCIA : Paso 7	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6 Marcador de contenido" descr="flow3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89" y="1619250"/>
            <a:ext cx="3482173" cy="2939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SECUENCIA : Paso 8	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4 Rectángulo redondeado"/>
          <p:cNvSpPr/>
          <p:nvPr/>
        </p:nvSpPr>
        <p:spPr>
          <a:xfrm>
            <a:off x="285726" y="1743074"/>
            <a:ext cx="5486424" cy="2447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/>
              <a:t>Jane puede imprimir las fotos alojadas </a:t>
            </a:r>
          </a:p>
          <a:p>
            <a:r>
              <a:rPr lang="es-ES_tradnl" dirty="0" smtClean="0"/>
              <a:t>en faji.com sin compartir sus credenciales</a:t>
            </a:r>
          </a:p>
          <a:p>
            <a:r>
              <a:rPr lang="es-ES_tradnl" dirty="0" smtClean="0"/>
              <a:t>con Bappi.com</a:t>
            </a:r>
            <a:endParaRPr lang="es-ES_tradnl" dirty="0"/>
          </a:p>
        </p:txBody>
      </p:sp>
      <p:pic>
        <p:nvPicPr>
          <p:cNvPr id="6" name="6 Marcador de contenido" descr="screen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35" y="1290621"/>
            <a:ext cx="3960426" cy="3125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6 Marcador de contenido" descr="image.PNG"/>
          <p:cNvPicPr>
            <a:picLocks noChangeAspect="1"/>
          </p:cNvPicPr>
          <p:nvPr/>
        </p:nvPicPr>
        <p:blipFill>
          <a:blip r:embed="rId2"/>
          <a:srcRect l="8738" t="2142" r="10186" b="2263"/>
          <a:stretch>
            <a:fillRect/>
          </a:stretch>
        </p:blipFill>
        <p:spPr>
          <a:xfrm>
            <a:off x="1495425" y="828675"/>
            <a:ext cx="6010275" cy="531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FLUJO DE AUTENTICACIÓN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6 Marcador de contenido" descr="ZTOauth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2013" y="1019159"/>
            <a:ext cx="7492955" cy="4983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FLUJO DE AUTENTICACIÓN II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6 Marcador de contenido"/>
          <p:cNvGraphicFramePr>
            <a:graphicFrameLocks/>
          </p:cNvGraphicFramePr>
          <p:nvPr/>
        </p:nvGraphicFramePr>
        <p:xfrm>
          <a:off x="628680" y="1357299"/>
          <a:ext cx="8000970" cy="3671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PROBLEMAS CON AUTENTICACIÓN BÁSICA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6 Marcador de contenido"/>
          <p:cNvGraphicFramePr>
            <a:graphicFrameLocks/>
          </p:cNvGraphicFramePr>
          <p:nvPr/>
        </p:nvGraphicFramePr>
        <p:xfrm>
          <a:off x="927710" y="1247776"/>
          <a:ext cx="7759089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IDENTIFICACIÓN CONSUMER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6 Marcador de contenido"/>
          <p:cNvGraphicFramePr>
            <a:graphicFrameLocks/>
          </p:cNvGraphicFramePr>
          <p:nvPr/>
        </p:nvGraphicFramePr>
        <p:xfrm>
          <a:off x="876300" y="1285876"/>
          <a:ext cx="7886700" cy="420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IDENTIFICACIÓN USER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6 Marcador de contenido" descr="screenshot_1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358" y="1623994"/>
            <a:ext cx="5210175" cy="2181225"/>
          </a:xfrm>
          <a:prstGeom prst="rect">
            <a:avLst/>
          </a:prstGeom>
        </p:spPr>
      </p:pic>
      <p:pic>
        <p:nvPicPr>
          <p:cNvPr id="4" name="3 Imagen" descr="screenshot_1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26" y="4981585"/>
            <a:ext cx="4105300" cy="507564"/>
          </a:xfrm>
          <a:prstGeom prst="rect">
            <a:avLst/>
          </a:prstGeom>
        </p:spPr>
      </p:pic>
      <p:pic>
        <p:nvPicPr>
          <p:cNvPr id="5" name="4 Imagen" descr="screenshot_1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341" y="4206341"/>
            <a:ext cx="4114860" cy="664650"/>
          </a:xfrm>
          <a:prstGeom prst="rect">
            <a:avLst/>
          </a:prstGeom>
        </p:spPr>
      </p:pic>
      <p:pic>
        <p:nvPicPr>
          <p:cNvPr id="6" name="5 Imagen" descr="screenshot_12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67424" y="1623994"/>
            <a:ext cx="2505075" cy="1895475"/>
          </a:xfrm>
          <a:prstGeom prst="rect">
            <a:avLst/>
          </a:prstGeom>
        </p:spPr>
      </p:pic>
      <p:sp>
        <p:nvSpPr>
          <p:cNvPr id="8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FIRMANDO LA REQUEST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9 Imagen" descr="screenshot_10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5851" y="4155649"/>
            <a:ext cx="3067050" cy="1333500"/>
          </a:xfrm>
          <a:prstGeom prst="rect">
            <a:avLst/>
          </a:prstGeom>
        </p:spPr>
      </p:pic>
      <p:pic>
        <p:nvPicPr>
          <p:cNvPr id="7" name="6 Imagen" descr="screenshot_123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81501" y="4103331"/>
            <a:ext cx="4724399" cy="1756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293914" y="1244261"/>
            <a:ext cx="3341915" cy="974607"/>
          </a:xfrm>
          <a:prstGeom prst="roundRect">
            <a:avLst>
              <a:gd name="adj" fmla="val 108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Qué vamos a ver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293914" y="1244261"/>
            <a:ext cx="2930978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es-ES" sz="2400" b="1" dirty="0" smtClean="0">
                <a:solidFill>
                  <a:schemeClr val="accent3"/>
                </a:solidFill>
              </a:rPr>
              <a:t>  OAUTH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s-ES" dirty="0" smtClean="0"/>
              <a:t>  </a:t>
            </a:r>
            <a:r>
              <a:rPr lang="es-ES" sz="1600" dirty="0" smtClean="0"/>
              <a:t>Un paseo por el protocolo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435429" y="1635579"/>
            <a:ext cx="30371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C:\Users\Luis Calvo\Desktop\SpringIO\OAuth-Twit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1169" y="1091307"/>
            <a:ext cx="1227367" cy="1219185"/>
          </a:xfrm>
          <a:prstGeom prst="rect">
            <a:avLst/>
          </a:prstGeom>
          <a:noFill/>
        </p:spPr>
      </p:pic>
      <p:sp>
        <p:nvSpPr>
          <p:cNvPr id="12" name="11 Rectángulo redondeado"/>
          <p:cNvSpPr/>
          <p:nvPr/>
        </p:nvSpPr>
        <p:spPr>
          <a:xfrm>
            <a:off x="2156775" y="2766934"/>
            <a:ext cx="3766414" cy="58722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2156774" y="2810478"/>
            <a:ext cx="3124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es-ES" sz="2400" b="1" dirty="0" smtClean="0">
                <a:solidFill>
                  <a:schemeClr val="accent3"/>
                </a:solidFill>
              </a:rPr>
              <a:t>  SPRING OPEN-SOCIAL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641975" y="2722484"/>
            <a:ext cx="531584" cy="679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C:\Users\Luis Calvo\Desktop\SpringIO\spring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4323" y="2666700"/>
            <a:ext cx="779236" cy="779236"/>
          </a:xfrm>
          <a:prstGeom prst="rect">
            <a:avLst/>
          </a:prstGeom>
          <a:noFill/>
        </p:spPr>
      </p:pic>
      <p:sp>
        <p:nvSpPr>
          <p:cNvPr id="17" name="16 Rectángulo redondeado"/>
          <p:cNvSpPr/>
          <p:nvPr/>
        </p:nvSpPr>
        <p:spPr>
          <a:xfrm>
            <a:off x="4237264" y="3892211"/>
            <a:ext cx="3811361" cy="1213189"/>
          </a:xfrm>
          <a:prstGeom prst="roundRect">
            <a:avLst>
              <a:gd name="adj" fmla="val 88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4313463" y="3892211"/>
            <a:ext cx="367801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es-ES" sz="2400" b="1" dirty="0" smtClean="0">
                <a:solidFill>
                  <a:schemeClr val="accent3"/>
                </a:solidFill>
              </a:rPr>
              <a:t>EJEMPLOS DE CÓDIGO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s-ES" dirty="0" smtClean="0"/>
              <a:t>  </a:t>
            </a:r>
            <a:r>
              <a:rPr lang="es-ES" sz="1600" dirty="0" smtClean="0"/>
              <a:t>Conexión a </a:t>
            </a:r>
            <a:r>
              <a:rPr lang="es-ES" sz="1600" dirty="0" err="1" smtClean="0"/>
              <a:t>Twitter</a:t>
            </a:r>
            <a:r>
              <a:rPr lang="es-ES" sz="1600" dirty="0" smtClean="0"/>
              <a:t>,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s-ES" sz="1600" dirty="0" smtClean="0"/>
              <a:t>  </a:t>
            </a:r>
            <a:r>
              <a:rPr lang="es-ES" sz="1600" dirty="0" err="1" smtClean="0"/>
              <a:t>Facebook</a:t>
            </a:r>
            <a:r>
              <a:rPr lang="es-ES" sz="1600" dirty="0" smtClean="0"/>
              <a:t>, </a:t>
            </a:r>
            <a:r>
              <a:rPr lang="es-ES" sz="1600" dirty="0" err="1" smtClean="0"/>
              <a:t>Linkedin</a:t>
            </a:r>
            <a:endParaRPr lang="es-ES" sz="1600" dirty="0" smtClean="0"/>
          </a:p>
        </p:txBody>
      </p:sp>
      <p:cxnSp>
        <p:nvCxnSpPr>
          <p:cNvPr id="19" name="18 Conector recto"/>
          <p:cNvCxnSpPr/>
          <p:nvPr/>
        </p:nvCxnSpPr>
        <p:spPr>
          <a:xfrm>
            <a:off x="4378779" y="4283529"/>
            <a:ext cx="30371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9" name="Picture 5" descr="C:\Users\Luis Calvo\Desktop\SpringIO\tw+fb+l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2219" y="4248149"/>
            <a:ext cx="1781387" cy="1003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s-ES" sz="4400" b="1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SPRING SOCIAL</a:t>
            </a: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6 Marcador de contenido"/>
          <p:cNvGraphicFramePr>
            <a:graphicFrameLocks/>
          </p:cNvGraphicFramePr>
          <p:nvPr/>
        </p:nvGraphicFramePr>
        <p:xfrm>
          <a:off x="457200" y="1257300"/>
          <a:ext cx="8229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CARACTERÍSTICAS  PRINCIPALES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457200" y="1603800"/>
            <a:ext cx="8229600" cy="3650400"/>
            <a:chOff x="0" y="437781"/>
            <a:chExt cx="8229600" cy="3650400"/>
          </a:xfrm>
        </p:grpSpPr>
        <p:sp>
          <p:nvSpPr>
            <p:cNvPr id="4" name="3 Rectángulo redondeado"/>
            <p:cNvSpPr/>
            <p:nvPr/>
          </p:nvSpPr>
          <p:spPr>
            <a:xfrm>
              <a:off x="0" y="437781"/>
              <a:ext cx="8229600" cy="3650400"/>
            </a:xfrm>
            <a:prstGeom prst="roundRect">
              <a:avLst>
                <a:gd name="adj" fmla="val 649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" name="4 Rectángulo"/>
            <p:cNvSpPr/>
            <p:nvPr/>
          </p:nvSpPr>
          <p:spPr>
            <a:xfrm>
              <a:off x="178198" y="615979"/>
              <a:ext cx="7873204" cy="32940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6500" kern="1200" dirty="0" smtClean="0"/>
                <a:t>Veamos código para entender el modelo</a:t>
              </a:r>
              <a:endParaRPr lang="es-ES_tradnl" sz="6500" kern="1200" dirty="0"/>
            </a:p>
          </p:txBody>
        </p:sp>
      </p:grpSp>
      <p:sp>
        <p:nvSpPr>
          <p:cNvPr id="6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EJEMPLOS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uis Calvo\Desktop\SpringIO\twitter_oauth_autentic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287307"/>
            <a:ext cx="5333999" cy="357069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smtClean="0">
                <a:solidFill>
                  <a:schemeClr val="accent3"/>
                </a:solidFill>
              </a:rPr>
              <a:t>OAUTH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CONCEPTOS BÁSICOS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8" name="6 Marcador de contenido"/>
          <p:cNvGraphicFramePr>
            <a:graphicFrameLocks/>
          </p:cNvGraphicFramePr>
          <p:nvPr/>
        </p:nvGraphicFramePr>
        <p:xfrm>
          <a:off x="485775" y="8763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866775" y="923925"/>
            <a:ext cx="7006288" cy="3571875"/>
          </a:xfrm>
          <a:prstGeom prst="roundRect">
            <a:avLst>
              <a:gd name="adj" fmla="val 49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EJEMPLO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963175" y="1381126"/>
            <a:ext cx="676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_tradnl" sz="2000" dirty="0" smtClean="0"/>
              <a:t>Subo las fotos de mis vacaciones a un sitio del estilo </a:t>
            </a:r>
            <a:r>
              <a:rPr lang="es-ES_tradnl" sz="2000" dirty="0" err="1" smtClean="0"/>
              <a:t>Flickr</a:t>
            </a:r>
            <a:r>
              <a:rPr lang="es-ES_tradnl" sz="2000" dirty="0" smtClean="0"/>
              <a:t> (faji.com).</a:t>
            </a:r>
          </a:p>
          <a:p>
            <a:pPr marL="266700" indent="-2667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_tradnl" sz="2000" dirty="0" smtClean="0"/>
              <a:t>Algunas fotos no quiero que sean públicas.</a:t>
            </a:r>
          </a:p>
          <a:p>
            <a:pPr marL="266700" indent="-2667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_tradnl" sz="2000" dirty="0" smtClean="0"/>
              <a:t>Quiero usar un sistema externo para imprimir las fotos (incluso las privadas), pero no quiero compartirlas (beppa.com).</a:t>
            </a:r>
          </a:p>
          <a:p>
            <a:pPr marL="266700" indent="-2667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_tradnl" sz="2000" dirty="0" smtClean="0"/>
              <a:t>No quiero que </a:t>
            </a:r>
            <a:r>
              <a:rPr lang="es-ES_tradnl" sz="2000" dirty="0" err="1" smtClean="0"/>
              <a:t>Beppa</a:t>
            </a:r>
            <a:r>
              <a:rPr lang="es-ES_tradnl" sz="2000" dirty="0" smtClean="0"/>
              <a:t> tenga mis credenciales y quiero que use el sistema de autenticación de faji.com basado en </a:t>
            </a:r>
            <a:r>
              <a:rPr lang="es-ES_tradnl" sz="2000" dirty="0" err="1" smtClean="0"/>
              <a:t>Oauth</a:t>
            </a:r>
            <a:r>
              <a:rPr lang="es-ES_tradnl" sz="2000" dirty="0" smtClean="0"/>
              <a:t>.</a:t>
            </a:r>
            <a:endParaRPr lang="es-ES_tradnl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285726" y="1743074"/>
            <a:ext cx="5486424" cy="2447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/>
              <a:t>Jane sube y comparte con sus </a:t>
            </a:r>
          </a:p>
          <a:p>
            <a:r>
              <a:rPr lang="es-ES_tradnl" dirty="0" smtClean="0"/>
              <a:t>amigos sus fotos en </a:t>
            </a:r>
            <a:r>
              <a:rPr lang="es-ES_tradnl" dirty="0" err="1" smtClean="0"/>
              <a:t>Faji</a:t>
            </a:r>
            <a:endParaRPr lang="es-ES_tradnl" dirty="0"/>
          </a:p>
        </p:txBody>
      </p:sp>
      <p:sp>
        <p:nvSpPr>
          <p:cNvPr id="3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SECUENCIA: Paso 1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6 Marcador de contenido" descr="scree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47" y="1185853"/>
            <a:ext cx="4684531" cy="369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SECUENCIA : Paso 2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5 Rectángulo redondeado"/>
          <p:cNvSpPr/>
          <p:nvPr/>
        </p:nvSpPr>
        <p:spPr>
          <a:xfrm>
            <a:off x="285726" y="1743074"/>
            <a:ext cx="5486424" cy="2447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/>
              <a:t>Jane visita </a:t>
            </a:r>
            <a:r>
              <a:rPr lang="es-ES_tradnl" dirty="0" err="1" smtClean="0"/>
              <a:t>Beppa</a:t>
            </a:r>
            <a:r>
              <a:rPr lang="es-ES_tradnl" dirty="0" smtClean="0"/>
              <a:t> para imprimir </a:t>
            </a:r>
          </a:p>
          <a:p>
            <a:r>
              <a:rPr lang="es-ES_tradnl" dirty="0" smtClean="0"/>
              <a:t>sus fotos (marcadas como </a:t>
            </a:r>
          </a:p>
          <a:p>
            <a:r>
              <a:rPr lang="es-ES_tradnl" dirty="0" smtClean="0"/>
              <a:t>privadas en Faji.com)</a:t>
            </a:r>
            <a:endParaRPr lang="es-ES_tradnl" dirty="0"/>
          </a:p>
        </p:txBody>
      </p:sp>
      <p:pic>
        <p:nvPicPr>
          <p:cNvPr id="3" name="6 Marcador de contenido" descr="scree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29" y="1343009"/>
            <a:ext cx="4010241" cy="3165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SECUENCIA : Paso 3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5 Rectángulo redondeado"/>
          <p:cNvSpPr/>
          <p:nvPr/>
        </p:nvSpPr>
        <p:spPr>
          <a:xfrm>
            <a:off x="285726" y="1743074"/>
            <a:ext cx="5486424" cy="2447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err="1" smtClean="0"/>
              <a:t>Beppa</a:t>
            </a:r>
            <a:r>
              <a:rPr lang="es-ES_tradnl" dirty="0" smtClean="0"/>
              <a:t> solicita un </a:t>
            </a:r>
            <a:r>
              <a:rPr lang="es-ES_tradnl" dirty="0" err="1" smtClean="0"/>
              <a:t>Request</a:t>
            </a:r>
            <a:r>
              <a:rPr lang="es-ES_tradnl" dirty="0" smtClean="0"/>
              <a:t> </a:t>
            </a:r>
            <a:r>
              <a:rPr lang="es-ES_tradnl" dirty="0" err="1" smtClean="0"/>
              <a:t>Token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para acceder a los recursos privados.  </a:t>
            </a:r>
          </a:p>
          <a:p>
            <a:endParaRPr lang="es-ES_tradnl" dirty="0" smtClean="0"/>
          </a:p>
          <a:p>
            <a:r>
              <a:rPr lang="es-ES_tradnl" dirty="0" smtClean="0"/>
              <a:t>Cuando recibe el </a:t>
            </a:r>
            <a:r>
              <a:rPr lang="es-ES_tradnl" dirty="0" err="1" smtClean="0"/>
              <a:t>token</a:t>
            </a:r>
            <a:r>
              <a:rPr lang="es-ES_tradnl" dirty="0" smtClean="0"/>
              <a:t> redirige a la </a:t>
            </a:r>
          </a:p>
          <a:p>
            <a:r>
              <a:rPr lang="es-ES_tradnl" dirty="0" smtClean="0"/>
              <a:t>página de autorización de Faji.com</a:t>
            </a:r>
            <a:endParaRPr lang="es-ES_tradnl" dirty="0"/>
          </a:p>
        </p:txBody>
      </p:sp>
      <p:sp>
        <p:nvSpPr>
          <p:cNvPr id="7" name="6 Rectángulo"/>
          <p:cNvSpPr/>
          <p:nvPr/>
        </p:nvSpPr>
        <p:spPr>
          <a:xfrm>
            <a:off x="4305300" y="1219200"/>
            <a:ext cx="3752850" cy="3543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6 Marcador de contenido" descr="flow2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27" y="1743074"/>
            <a:ext cx="2946032" cy="2577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6"/>
          <p:cNvSpPr>
            <a:spLocks noGrp="1"/>
          </p:cNvSpPr>
          <p:nvPr>
            <p:ph type="title"/>
          </p:nvPr>
        </p:nvSpPr>
        <p:spPr>
          <a:xfrm>
            <a:off x="0" y="-160802"/>
            <a:ext cx="9144000" cy="879255"/>
          </a:xfrm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accent3"/>
                </a:solidFill>
              </a:rPr>
              <a:t>SECUENCIA : Paso 4</a:t>
            </a:r>
            <a:endParaRPr lang="es-ES_tradnl" sz="3200" dirty="0">
              <a:solidFill>
                <a:schemeClr val="accent3"/>
              </a:solidFill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0" y="5987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5 Rectángulo redondeado"/>
          <p:cNvSpPr/>
          <p:nvPr/>
        </p:nvSpPr>
        <p:spPr>
          <a:xfrm>
            <a:off x="285726" y="1743074"/>
            <a:ext cx="5486424" cy="2447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/>
              <a:t>Jane se autentica en </a:t>
            </a:r>
            <a:r>
              <a:rPr lang="es-ES_tradnl" dirty="0" err="1" smtClean="0"/>
              <a:t>Faji</a:t>
            </a:r>
            <a:r>
              <a:rPr lang="es-ES_tradnl" dirty="0" smtClean="0"/>
              <a:t> (URL propia) </a:t>
            </a:r>
          </a:p>
          <a:p>
            <a:r>
              <a:rPr lang="es-ES_tradnl" dirty="0" smtClean="0"/>
              <a:t>con las credenciales del </a:t>
            </a:r>
            <a:r>
              <a:rPr lang="es-ES_tradnl" dirty="0" err="1" smtClean="0"/>
              <a:t>Service</a:t>
            </a:r>
            <a:r>
              <a:rPr lang="es-ES_tradnl" dirty="0" smtClean="0"/>
              <a:t> </a:t>
            </a:r>
            <a:r>
              <a:rPr lang="es-ES_tradnl" dirty="0" err="1" smtClean="0"/>
              <a:t>Provider</a:t>
            </a:r>
            <a:endParaRPr lang="es-ES_tradnl" dirty="0" smtClean="0"/>
          </a:p>
          <a:p>
            <a:r>
              <a:rPr lang="es-ES_tradnl" dirty="0" smtClean="0"/>
              <a:t> (no comparte credenciales con </a:t>
            </a:r>
            <a:r>
              <a:rPr lang="es-ES_tradnl" dirty="0" err="1" smtClean="0"/>
              <a:t>Beppa</a:t>
            </a:r>
            <a:r>
              <a:rPr lang="es-ES_tradnl" dirty="0" smtClean="0"/>
              <a:t>)</a:t>
            </a:r>
            <a:endParaRPr lang="es-ES_tradnl" dirty="0"/>
          </a:p>
        </p:txBody>
      </p:sp>
      <p:pic>
        <p:nvPicPr>
          <p:cNvPr id="5" name="7 Marcador de contenido" descr="scree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08" y="1069988"/>
            <a:ext cx="4467283" cy="3525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springio-ppt.pot</Template>
  <TotalTime>390</TotalTime>
  <Words>749</Words>
  <Application>Microsoft Office PowerPoint</Application>
  <PresentationFormat>Presentación en pantalla (4:3)</PresentationFormat>
  <Paragraphs>107</Paragraphs>
  <Slides>22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Tema de Office</vt:lpstr>
      <vt:lpstr>Tema de Office</vt:lpstr>
      <vt:lpstr>Tema de Office</vt:lpstr>
      <vt:lpstr>Spring social</vt:lpstr>
      <vt:lpstr>Qué vamos a ver</vt:lpstr>
      <vt:lpstr>OAUTH</vt:lpstr>
      <vt:lpstr>CONCEPTOS BÁSICOS</vt:lpstr>
      <vt:lpstr>EJEMPLO</vt:lpstr>
      <vt:lpstr>SECUENCIA: Paso 1</vt:lpstr>
      <vt:lpstr>SECUENCIA : Paso 2</vt:lpstr>
      <vt:lpstr>SECUENCIA : Paso 3</vt:lpstr>
      <vt:lpstr>SECUENCIA : Paso 4</vt:lpstr>
      <vt:lpstr>SECUENCIA : Paso 5</vt:lpstr>
      <vt:lpstr>SECUENCIA : Paso 6 </vt:lpstr>
      <vt:lpstr>SECUENCIA : Paso 7 </vt:lpstr>
      <vt:lpstr>SECUENCIA : Paso 8 </vt:lpstr>
      <vt:lpstr>FLUJO DE AUTENTICACIÓN</vt:lpstr>
      <vt:lpstr>FLUJO DE AUTENTICACIÓN II</vt:lpstr>
      <vt:lpstr>PROBLEMAS CON AUTENTICACIÓN BÁSICA</vt:lpstr>
      <vt:lpstr>IDENTIFICACIÓN CONSUMER</vt:lpstr>
      <vt:lpstr>IDENTIFICACIÓN USER</vt:lpstr>
      <vt:lpstr>FIRMANDO LA REQUEST</vt:lpstr>
      <vt:lpstr>Diapositiva 20</vt:lpstr>
      <vt:lpstr>CARACTERÍSTICAS  PRINCIPALES</vt:lpstr>
      <vt:lpstr>EJEMPLOS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 Almar</dc:creator>
  <cp:lastModifiedBy>MNG</cp:lastModifiedBy>
  <cp:revision>65</cp:revision>
  <dcterms:created xsi:type="dcterms:W3CDTF">2011-02-09T22:26:39Z</dcterms:created>
  <dcterms:modified xsi:type="dcterms:W3CDTF">2011-02-17T11:43:25Z</dcterms:modified>
</cp:coreProperties>
</file>