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5402-06A1-4BC4-BB73-768D1BC3EB09}" type="datetimeFigureOut">
              <a:rPr lang="en-US" smtClean="0"/>
              <a:t>12/06/2021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DFA-EDBC-43B0-A2C4-6377B1B846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9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5402-06A1-4BC4-BB73-768D1BC3EB09}" type="datetimeFigureOut">
              <a:rPr lang="en-US" smtClean="0"/>
              <a:t>12/06/2021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DFA-EDBC-43B0-A2C4-6377B1B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5402-06A1-4BC4-BB73-768D1BC3EB09}" type="datetimeFigureOut">
              <a:rPr lang="en-US" smtClean="0"/>
              <a:t>12/06/2021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DFA-EDBC-43B0-A2C4-6377B1B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5402-06A1-4BC4-BB73-768D1BC3EB09}" type="datetimeFigureOut">
              <a:rPr lang="en-US" smtClean="0"/>
              <a:t>12/06/2021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DFA-EDBC-43B0-A2C4-6377B1B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5402-06A1-4BC4-BB73-768D1BC3EB09}" type="datetimeFigureOut">
              <a:rPr lang="en-US" smtClean="0"/>
              <a:t>12/06/2021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DFA-EDBC-43B0-A2C4-6377B1B846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9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5402-06A1-4BC4-BB73-768D1BC3EB09}" type="datetimeFigureOut">
              <a:rPr lang="en-US" smtClean="0"/>
              <a:t>12/06/2021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DFA-EDBC-43B0-A2C4-6377B1B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8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5402-06A1-4BC4-BB73-768D1BC3EB09}" type="datetimeFigureOut">
              <a:rPr lang="en-US" smtClean="0"/>
              <a:t>12/06/2021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DFA-EDBC-43B0-A2C4-6377B1B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9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5402-06A1-4BC4-BB73-768D1BC3EB09}" type="datetimeFigureOut">
              <a:rPr lang="en-US" smtClean="0"/>
              <a:t>12/06/2021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DFA-EDBC-43B0-A2C4-6377B1B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9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5402-06A1-4BC4-BB73-768D1BC3EB09}" type="datetimeFigureOut">
              <a:rPr lang="en-US" smtClean="0"/>
              <a:t>12/06/2021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DFA-EDBC-43B0-A2C4-6377B1B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9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C25402-06A1-4BC4-BB73-768D1BC3EB09}" type="datetimeFigureOut">
              <a:rPr lang="en-US" smtClean="0"/>
              <a:t>12/06/2021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F23DFA-EDBC-43B0-A2C4-6377B1B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5402-06A1-4BC4-BB73-768D1BC3EB09}" type="datetimeFigureOut">
              <a:rPr lang="en-US" smtClean="0"/>
              <a:t>12/06/2021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23DFA-EDBC-43B0-A2C4-6377B1B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4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C25402-06A1-4BC4-BB73-768D1BC3EB09}" type="datetimeFigureOut">
              <a:rPr lang="en-US" smtClean="0"/>
              <a:t>12/06/2021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F23DFA-EDBC-43B0-A2C4-6377B1B846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1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07A1-37C2-47C0-AF9E-E0FF14BF9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FRONTEND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E0849-A831-445B-842F-B65B0A1D1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Đồ Án FRONTEND 2 – Đố Vui ONline</a:t>
            </a:r>
          </a:p>
        </p:txBody>
      </p:sp>
    </p:spTree>
    <p:extLst>
      <p:ext uri="{BB962C8B-B14F-4D97-AF65-F5344CB8AC3E}">
        <p14:creationId xmlns:p14="http://schemas.microsoft.com/office/powerpoint/2010/main" val="139200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3642-3282-4681-B98A-7C7D5750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công nghệ chính được sử dụng:</a:t>
            </a:r>
          </a:p>
        </p:txBody>
      </p:sp>
      <p:pic>
        <p:nvPicPr>
          <p:cNvPr id="1026" name="Picture 2" descr="Javascript] – Skill Learning VueJs – Hường TLU – LUÔN LUÔN ĐỔI MỚI, MANG  LẠI GIÁ TRỊ ĐÍCH THỰC">
            <a:extLst>
              <a:ext uri="{FF2B5EF4-FFF2-40B4-BE49-F238E27FC236}">
                <a16:creationId xmlns:a16="http://schemas.microsoft.com/office/drawing/2014/main" id="{C8BFC282-533E-4B29-B730-A0B6F60C8C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2378167"/>
            <a:ext cx="1796143" cy="17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892387-24E7-4C96-965C-C17675F8E092}"/>
              </a:ext>
            </a:extLst>
          </p:cNvPr>
          <p:cNvSpPr txBox="1"/>
          <p:nvPr/>
        </p:nvSpPr>
        <p:spPr>
          <a:xfrm>
            <a:off x="843641" y="4062608"/>
            <a:ext cx="3156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VUE.JS</a:t>
            </a:r>
          </a:p>
        </p:txBody>
      </p:sp>
      <p:pic>
        <p:nvPicPr>
          <p:cNvPr id="1030" name="Picture 6" descr="download logo firebase icon svg eps png psd ai vector color free - el fonts  vectors">
            <a:extLst>
              <a:ext uri="{FF2B5EF4-FFF2-40B4-BE49-F238E27FC236}">
                <a16:creationId xmlns:a16="http://schemas.microsoft.com/office/drawing/2014/main" id="{41EC39F3-511A-4B47-AB79-DD4E07E8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14" y="2560745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E18742-6A5E-4140-8080-E3133DDEA24C}"/>
              </a:ext>
            </a:extLst>
          </p:cNvPr>
          <p:cNvSpPr txBox="1"/>
          <p:nvPr/>
        </p:nvSpPr>
        <p:spPr>
          <a:xfrm>
            <a:off x="4241463" y="4062609"/>
            <a:ext cx="3156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FIREBASE</a:t>
            </a:r>
          </a:p>
        </p:txBody>
      </p:sp>
      <p:pic>
        <p:nvPicPr>
          <p:cNvPr id="1038" name="Picture 14" descr="How PubNub Takes Socket.IO to the Next Level | PubNub">
            <a:extLst>
              <a:ext uri="{FF2B5EF4-FFF2-40B4-BE49-F238E27FC236}">
                <a16:creationId xmlns:a16="http://schemas.microsoft.com/office/drawing/2014/main" id="{08D9E2C4-493D-4523-B5FE-D2720F4A8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9" y="2611851"/>
            <a:ext cx="1322279" cy="132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158B42-B4CB-4CD3-8541-B890B0984E3C}"/>
              </a:ext>
            </a:extLst>
          </p:cNvPr>
          <p:cNvSpPr txBox="1"/>
          <p:nvPr/>
        </p:nvSpPr>
        <p:spPr>
          <a:xfrm>
            <a:off x="7954569" y="4062608"/>
            <a:ext cx="3156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SOCKET.IO</a:t>
            </a:r>
          </a:p>
        </p:txBody>
      </p:sp>
    </p:spTree>
    <p:extLst>
      <p:ext uri="{BB962C8B-B14F-4D97-AF65-F5344CB8AC3E}">
        <p14:creationId xmlns:p14="http://schemas.microsoft.com/office/powerpoint/2010/main" val="50282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0D34-AF9C-4728-9F45-9F890F84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Vue.js là gì?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636A-A6A3-4122-B4F3-9F53C8FB2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1828"/>
            <a:ext cx="10058400" cy="3178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Vue.js l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à một </a:t>
            </a:r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framework linh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dùng để xây dựng giao diện người dùng (user interfaces).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Vue.js </a:t>
            </a:r>
            <a:r>
              <a:rPr lang="vi-VN" sz="2400" b="0" i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 tạo bởi </a:t>
            </a:r>
            <a:r>
              <a:rPr lang="vi-VN" sz="2400">
                <a:solidFill>
                  <a:srgbClr val="BA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Evan You</a:t>
            </a:r>
            <a:r>
              <a:rPr lang="vi-VN" sz="2400" b="0" i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sau khi làm việc ở </a:t>
            </a:r>
            <a:r>
              <a:rPr lang="vi-VN" sz="2400">
                <a:solidFill>
                  <a:srgbClr val="0645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>
                <a:solidFill>
                  <a:srgbClr val="0645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được phát hành vào </a:t>
            </a:r>
            <a:r>
              <a:rPr lang="vi-VN" sz="24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tháng 2 năm 2014 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 năm trước</a:t>
            </a:r>
            <a:r>
              <a:rPr lang="en-US" sz="24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Vuejs là một trong những project phổ biến nhất trên Github và thứ 2 trong số các JavaScript Framework (chỉ sau React), Vue đã vượt qua các thư viện / framework nổi tiếng khác như Angular 1.x, JQuery, Backbonejs,...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Javascript] – Skill Learning VueJs – Hường TLU – LUÔN LUÔN ĐỔI MỚI, MANG  LẠI GIÁ TRỊ ĐÍCH THỰC">
            <a:extLst>
              <a:ext uri="{FF2B5EF4-FFF2-40B4-BE49-F238E27FC236}">
                <a16:creationId xmlns:a16="http://schemas.microsoft.com/office/drawing/2014/main" id="{99DD433C-C0FB-4F86-8CE7-FD53D6B0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376" y="566056"/>
            <a:ext cx="1171303" cy="11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1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D3DE-2578-4614-BB0A-6EA85C87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tính năng chính của VueJS: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CFBAEE-8556-4173-98E4-103DCDBC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1828"/>
            <a:ext cx="6424749" cy="37572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Vue.js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sử dụng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tương tự như các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frameworks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hiện có khác như ReactJS, Ember, v.v.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Virtual DOM nhẹ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HTML DOM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và được cập nhật mà không ảnh hưởng đến DOM gốc.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Điều hướng giữa các trang được thực hiện thông qua </a:t>
            </a:r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vue-router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.js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 là thư viện có </a:t>
            </a:r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trọng lượng nhẹ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 so với các framework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 khác.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783D7-B63F-4CED-B7B4-462009AD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98" y="1920628"/>
            <a:ext cx="3167743" cy="4139664"/>
          </a:xfrm>
          <a:prstGeom prst="rect">
            <a:avLst/>
          </a:prstGeom>
        </p:spPr>
      </p:pic>
      <p:pic>
        <p:nvPicPr>
          <p:cNvPr id="9" name="Picture 2" descr="Javascript] – Skill Learning VueJs – Hường TLU – LUÔN LUÔN ĐỔI MỚI, MANG  LẠI GIÁ TRỊ ĐÍCH THỰC">
            <a:extLst>
              <a:ext uri="{FF2B5EF4-FFF2-40B4-BE49-F238E27FC236}">
                <a16:creationId xmlns:a16="http://schemas.microsoft.com/office/drawing/2014/main" id="{F76DE0F5-3BCB-4537-BA5D-0E9EE186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376" y="566056"/>
            <a:ext cx="1171303" cy="11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6379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212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Retrospect</vt:lpstr>
      <vt:lpstr>FRONTEND 2</vt:lpstr>
      <vt:lpstr>Các công nghệ chính được sử dụng:</vt:lpstr>
      <vt:lpstr>Vue.js là gì?</vt:lpstr>
      <vt:lpstr>Các tính năng chính của VueJS: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2</dc:title>
  <dc:creator>Hiếu Trần</dc:creator>
  <cp:lastModifiedBy>Hiếu Trần</cp:lastModifiedBy>
  <cp:revision>22</cp:revision>
  <dcterms:created xsi:type="dcterms:W3CDTF">2021-06-11T17:15:30Z</dcterms:created>
  <dcterms:modified xsi:type="dcterms:W3CDTF">2021-06-11T18:06:13Z</dcterms:modified>
</cp:coreProperties>
</file>