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68F1-CE46-A54F-B5B7-ACBD5A31A49F}" type="datetimeFigureOut">
              <a:rPr lang="it-IT" smtClean="0"/>
              <a:t>4/21/10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DEAE-B5B7-144A-8FB4-72469F0123A3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04950" y="971550"/>
            <a:ext cx="6134100" cy="2133600"/>
            <a:chOff x="1504950" y="971550"/>
            <a:chExt cx="6134100" cy="2133600"/>
          </a:xfrm>
        </p:grpSpPr>
        <p:pic>
          <p:nvPicPr>
            <p:cNvPr id="4" name="Picture 3" descr="highway-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950" y="971550"/>
              <a:ext cx="6134100" cy="2133600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3090333" y="1382889"/>
              <a:ext cx="1580445" cy="677333"/>
            </a:xfrm>
            <a:custGeom>
              <a:avLst/>
              <a:gdLst>
                <a:gd name="connsiteX0" fmla="*/ 0 w 1580445"/>
                <a:gd name="connsiteY0" fmla="*/ 677333 h 677333"/>
                <a:gd name="connsiteX1" fmla="*/ 437445 w 1580445"/>
                <a:gd name="connsiteY1" fmla="*/ 578555 h 677333"/>
                <a:gd name="connsiteX2" fmla="*/ 705556 w 1580445"/>
                <a:gd name="connsiteY2" fmla="*/ 338667 h 677333"/>
                <a:gd name="connsiteX3" fmla="*/ 945445 w 1580445"/>
                <a:gd name="connsiteY3" fmla="*/ 98778 h 677333"/>
                <a:gd name="connsiteX4" fmla="*/ 1580445 w 1580445"/>
                <a:gd name="connsiteY4" fmla="*/ 0 h 6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445" h="677333">
                  <a:moveTo>
                    <a:pt x="0" y="677333"/>
                  </a:moveTo>
                  <a:cubicBezTo>
                    <a:pt x="159926" y="656166"/>
                    <a:pt x="319852" y="634999"/>
                    <a:pt x="437445" y="578555"/>
                  </a:cubicBezTo>
                  <a:cubicBezTo>
                    <a:pt x="555038" y="522111"/>
                    <a:pt x="620890" y="418630"/>
                    <a:pt x="705556" y="338667"/>
                  </a:cubicBezTo>
                  <a:cubicBezTo>
                    <a:pt x="790222" y="258704"/>
                    <a:pt x="799630" y="155223"/>
                    <a:pt x="945445" y="98778"/>
                  </a:cubicBezTo>
                  <a:cubicBezTo>
                    <a:pt x="1091260" y="42333"/>
                    <a:pt x="1580445" y="0"/>
                    <a:pt x="1580445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50556" y="2032000"/>
              <a:ext cx="1016000" cy="14111"/>
            </a:xfrm>
            <a:custGeom>
              <a:avLst/>
              <a:gdLst>
                <a:gd name="connsiteX0" fmla="*/ 0 w 1016000"/>
                <a:gd name="connsiteY0" fmla="*/ 14111 h 14111"/>
                <a:gd name="connsiteX1" fmla="*/ 1016000 w 1016000"/>
                <a:gd name="connsiteY1" fmla="*/ 0 h 1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00" h="14111">
                  <a:moveTo>
                    <a:pt x="0" y="14111"/>
                  </a:moveTo>
                  <a:lnTo>
                    <a:pt x="101600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02778" y="2497667"/>
              <a:ext cx="762000" cy="235185"/>
            </a:xfrm>
            <a:custGeom>
              <a:avLst/>
              <a:gdLst>
                <a:gd name="connsiteX0" fmla="*/ 0 w 762000"/>
                <a:gd name="connsiteY0" fmla="*/ 0 h 235185"/>
                <a:gd name="connsiteX1" fmla="*/ 183444 w 762000"/>
                <a:gd name="connsiteY1" fmla="*/ 197555 h 235185"/>
                <a:gd name="connsiteX2" fmla="*/ 762000 w 762000"/>
                <a:gd name="connsiteY2" fmla="*/ 225777 h 2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0" h="235185">
                  <a:moveTo>
                    <a:pt x="0" y="0"/>
                  </a:moveTo>
                  <a:cubicBezTo>
                    <a:pt x="28222" y="79962"/>
                    <a:pt x="56444" y="159925"/>
                    <a:pt x="183444" y="197555"/>
                  </a:cubicBezTo>
                  <a:cubicBezTo>
                    <a:pt x="310444" y="235185"/>
                    <a:pt x="762000" y="225777"/>
                    <a:pt x="762000" y="225777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90333" y="2039056"/>
              <a:ext cx="1467556" cy="729073"/>
            </a:xfrm>
            <a:custGeom>
              <a:avLst/>
              <a:gdLst>
                <a:gd name="connsiteX0" fmla="*/ 0 w 1467556"/>
                <a:gd name="connsiteY0" fmla="*/ 627944 h 729073"/>
                <a:gd name="connsiteX1" fmla="*/ 395111 w 1467556"/>
                <a:gd name="connsiteY1" fmla="*/ 642055 h 729073"/>
                <a:gd name="connsiteX2" fmla="*/ 1143000 w 1467556"/>
                <a:gd name="connsiteY2" fmla="*/ 105833 h 729073"/>
                <a:gd name="connsiteX3" fmla="*/ 1467556 w 1467556"/>
                <a:gd name="connsiteY3" fmla="*/ 7055 h 7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56" h="729073">
                  <a:moveTo>
                    <a:pt x="0" y="627944"/>
                  </a:moveTo>
                  <a:cubicBezTo>
                    <a:pt x="102305" y="678508"/>
                    <a:pt x="204611" y="729073"/>
                    <a:pt x="395111" y="642055"/>
                  </a:cubicBezTo>
                  <a:cubicBezTo>
                    <a:pt x="585611" y="555037"/>
                    <a:pt x="964259" y="211666"/>
                    <a:pt x="1143000" y="105833"/>
                  </a:cubicBezTo>
                  <a:cubicBezTo>
                    <a:pt x="1321741" y="0"/>
                    <a:pt x="1467556" y="7055"/>
                    <a:pt x="1467556" y="705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54222" y="2652889"/>
              <a:ext cx="465667" cy="0"/>
            </a:xfrm>
            <a:custGeom>
              <a:avLst/>
              <a:gdLst>
                <a:gd name="connsiteX0" fmla="*/ 0 w 465667"/>
                <a:gd name="connsiteY0" fmla="*/ 0 h 0"/>
                <a:gd name="connsiteX1" fmla="*/ 465667 w 46566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5667">
                  <a:moveTo>
                    <a:pt x="0" y="0"/>
                  </a:moveTo>
                  <a:lnTo>
                    <a:pt x="465667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Centro Piaggio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Adriano Fagiolini</dc:creator>
  <cp:lastModifiedBy>Adriano Fagiolini</cp:lastModifiedBy>
  <cp:revision>1</cp:revision>
  <dcterms:created xsi:type="dcterms:W3CDTF">2010-04-21T12:54:16Z</dcterms:created>
  <dcterms:modified xsi:type="dcterms:W3CDTF">2010-04-21T13:06:27Z</dcterms:modified>
</cp:coreProperties>
</file>