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E8D1"/>
    <a:srgbClr val="FFFFE3"/>
    <a:srgbClr val="E9FE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8E54-B961-0546-807D-FD6CADFCA21B}" type="datetimeFigureOut">
              <a:rPr lang="it-IT" smtClean="0"/>
              <a:pPr/>
              <a:t>10/1/10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1E5E-6483-5044-9451-1CBB7DE62F3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3.png"/><Relationship Id="rId6" Type="http://schemas.openxmlformats.org/officeDocument/2006/relationships/image" Target="../media/image4.pdf"/><Relationship Id="rId7" Type="http://schemas.openxmlformats.org/officeDocument/2006/relationships/image" Target="../media/image5.png"/><Relationship Id="rId8" Type="http://schemas.openxmlformats.org/officeDocument/2006/relationships/image" Target="../media/image6.pdf"/><Relationship Id="rId9" Type="http://schemas.openxmlformats.org/officeDocument/2006/relationships/image" Target="../media/image7.png"/><Relationship Id="rId10" Type="http://schemas.openxmlformats.org/officeDocument/2006/relationships/image" Target="../media/image8.pdf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4800" y="2133600"/>
            <a:ext cx="8396111" cy="2895600"/>
            <a:chOff x="304800" y="2133600"/>
            <a:chExt cx="8396111" cy="2895600"/>
          </a:xfrm>
        </p:grpSpPr>
        <p:pic>
          <p:nvPicPr>
            <p:cNvPr id="6" name="Immagine 5" descr="active_area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04800" y="2362200"/>
              <a:ext cx="8396111" cy="2590800"/>
            </a:xfrm>
            <a:prstGeom prst="rect">
              <a:avLst/>
            </a:prstGeom>
          </p:spPr>
        </p:pic>
        <p:sp>
          <p:nvSpPr>
            <p:cNvPr id="9" name="Rettangolo 8"/>
            <p:cNvSpPr/>
            <p:nvPr/>
          </p:nvSpPr>
          <p:spPr>
            <a:xfrm>
              <a:off x="4800600" y="2590800"/>
              <a:ext cx="914400" cy="533400"/>
            </a:xfrm>
            <a:prstGeom prst="rect">
              <a:avLst/>
            </a:prstGeom>
            <a:solidFill>
              <a:srgbClr val="E9FED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953000" y="3276600"/>
              <a:ext cx="914400" cy="533400"/>
            </a:xfrm>
            <a:prstGeom prst="rect">
              <a:avLst/>
            </a:prstGeom>
            <a:solidFill>
              <a:srgbClr val="FFFF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733800" y="3924300"/>
              <a:ext cx="1066800" cy="571500"/>
            </a:xfrm>
            <a:prstGeom prst="rect">
              <a:avLst/>
            </a:prstGeom>
            <a:solidFill>
              <a:srgbClr val="FFE8D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373055" y="3222320"/>
              <a:ext cx="2133600" cy="69112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2 17"/>
            <p:cNvCxnSpPr/>
            <p:nvPr/>
          </p:nvCxnSpPr>
          <p:spPr>
            <a:xfrm>
              <a:off x="1752600" y="3579812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>
              <a:endCxn id="9" idx="1"/>
            </p:cNvCxnSpPr>
            <p:nvPr/>
          </p:nvCxnSpPr>
          <p:spPr>
            <a:xfrm rot="10800000" flipV="1">
              <a:off x="4800600" y="2286000"/>
              <a:ext cx="6858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/>
            <p:cNvCxnSpPr>
              <a:endCxn id="11" idx="3"/>
            </p:cNvCxnSpPr>
            <p:nvPr/>
          </p:nvCxnSpPr>
          <p:spPr>
            <a:xfrm rot="10800000">
              <a:off x="4800600" y="4210050"/>
              <a:ext cx="685800" cy="590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>
            <a:xfrm rot="10800000">
              <a:off x="5486400" y="3581400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352822" y="3477642"/>
              <a:ext cx="600635" cy="242047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562600" y="2133600"/>
              <a:ext cx="600635" cy="242047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562600" y="4787153"/>
              <a:ext cx="609600" cy="242047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047044" y="3505864"/>
              <a:ext cx="609600" cy="242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Slide 1</vt:lpstr>
    </vt:vector>
  </TitlesOfParts>
  <Company>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AF</dc:creator>
  <cp:lastModifiedBy>Adriano Fagiolini</cp:lastModifiedBy>
  <cp:revision>4</cp:revision>
  <dcterms:created xsi:type="dcterms:W3CDTF">2010-10-01T12:34:57Z</dcterms:created>
  <dcterms:modified xsi:type="dcterms:W3CDTF">2010-10-01T12:42:30Z</dcterms:modified>
</cp:coreProperties>
</file>