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8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03"/>
  </p:normalViewPr>
  <p:slideViewPr>
    <p:cSldViewPr snapToGrid="0" showGuides="1">
      <p:cViewPr varScale="1">
        <p:scale>
          <a:sx n="86" d="100"/>
          <a:sy n="86" d="100"/>
        </p:scale>
        <p:origin x="22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D36235-DBDF-4269-AC55-4FDEA8C79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7B69886-9366-426B-BA61-1C00C408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9F5E11-CF4D-480D-926C-E39E7EE7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6497-F0DB-4894-A126-5F5460DA6287}" type="datetimeFigureOut">
              <a:rPr lang="it-IT" smtClean="0"/>
              <a:t>25/08/21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9A1438-5F87-4E19-99C9-C73BFA7C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E1A1CF-F8FA-4CAB-AE57-F717C11B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AC4B-FBDD-488C-BC60-1F1C90A842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377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73986C-86E9-462E-BD39-356014CE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30FF7ED-1B5C-41D1-B07E-83A6AC080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E2912A-14C0-4DD2-951B-C34BF96A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6497-F0DB-4894-A126-5F5460DA6287}" type="datetimeFigureOut">
              <a:rPr lang="it-IT" smtClean="0"/>
              <a:t>25/08/21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301936-CD41-473A-ACC0-DFA925FD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E1AB8D-AEEB-4EE8-AA19-88D7DB1F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AC4B-FBDD-488C-BC60-1F1C90A842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388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5DD64CC-6F33-4762-B446-570A0C324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5970D8-6B34-48C3-BA48-A7AF18E19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DEC60B-B036-4368-A803-443C6A5F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6497-F0DB-4894-A126-5F5460DA6287}" type="datetimeFigureOut">
              <a:rPr lang="it-IT" smtClean="0"/>
              <a:t>25/08/21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C901FF-6E6C-4B51-94F9-F9F369F5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D92DB3-8B0F-4F7C-9CFE-5B232E5A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AC4B-FBDD-488C-BC60-1F1C90A842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5789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25/08/2021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50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25/08/2021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8065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25/08/2021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148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25/08/2021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938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25/08/2021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939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25/08/2021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353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25/08/2021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903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25/08/2021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57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1C6991-BC0F-46AC-8BE5-49CFDCEB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D52DFA-F9A7-4FF0-9105-7D7100E72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F05081-137B-4C01-A450-486F8AAB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6497-F0DB-4894-A126-5F5460DA6287}" type="datetimeFigureOut">
              <a:rPr lang="it-IT" smtClean="0"/>
              <a:t>25/08/21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EA2E85-FBFA-4C9B-B7ED-EE55AAE4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8C9447-B330-4BEA-A72F-80C7D7BD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AC4B-FBDD-488C-BC60-1F1C90A842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1598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25/08/2021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45738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25/08/2021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91373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25/08/2021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60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CEE5C-1A2D-48DD-858E-0907C095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CEF129-FC87-4ADE-929B-AC952DE52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CA8887-B70F-4992-9EB6-D9A9DE85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6497-F0DB-4894-A126-5F5460DA6287}" type="datetimeFigureOut">
              <a:rPr lang="it-IT" smtClean="0"/>
              <a:t>25/08/21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2590C2-5398-4A7D-A8B1-5CA7FA7E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627C1A-96A3-405D-A45E-DD4C75D4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AC4B-FBDD-488C-BC60-1F1C90A842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411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14E944-D3A8-4D76-AD86-A9806A5B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9346F2-13E9-4B98-A40F-C03A4DF8B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AC0E54-64B1-431B-B027-CCA41F866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29B068-6471-49E9-BCB4-79D98A66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6497-F0DB-4894-A126-5F5460DA6287}" type="datetimeFigureOut">
              <a:rPr lang="it-IT" smtClean="0"/>
              <a:t>25/08/21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F8DF28-F0A3-4F19-A718-ED4D6324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5C7625-531B-435F-84CD-6064AE2E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AC4B-FBDD-488C-BC60-1F1C90A842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06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BBDD1-1EAC-4313-9F60-D462DA3E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6DA203B-585B-46FD-8DA5-4E3799798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A7CD03D-0EAE-4DB5-BF88-FE791B84F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B31DF41-7652-4367-9DD3-99A4DC473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80BA04D-D8B8-4C22-AAF3-3E2527F81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1BFB4C7-0694-4C8B-8E21-C51C3B13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6497-F0DB-4894-A126-5F5460DA6287}" type="datetimeFigureOut">
              <a:rPr lang="it-IT" smtClean="0"/>
              <a:t>25/08/21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3041BAF-ED5B-4164-894A-03DD045D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F280C95-D86E-4BDE-BE71-D6982514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AC4B-FBDD-488C-BC60-1F1C90A842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61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379C3E-BE3F-48CE-BD03-8A7FC45F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0190734-E7B4-492C-A239-C0DA00C0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6497-F0DB-4894-A126-5F5460DA6287}" type="datetimeFigureOut">
              <a:rPr lang="it-IT" smtClean="0"/>
              <a:t>25/08/21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5D5479A-DF5C-4BC2-8E20-CB47DDA5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59E0573-47F6-4B88-8C0A-AEC0E4E2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AC4B-FBDD-488C-BC60-1F1C90A842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74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A89103B-D7EE-476E-A96F-07663AD1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6497-F0DB-4894-A126-5F5460DA6287}" type="datetimeFigureOut">
              <a:rPr lang="it-IT" smtClean="0"/>
              <a:t>25/08/21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F51BF29-9DEE-48BA-8300-697D65ED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344BA9-9770-49A5-A3E2-4E2781F4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AC4B-FBDD-488C-BC60-1F1C90A842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476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C70844-C978-4DC8-816B-500617D7D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737EF3-3F93-4285-9C1F-46A0B0FFD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08DFEA-4B7F-40C9-A8B5-226974968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6336DE-F68D-40CD-96A9-CED326D3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6497-F0DB-4894-A126-5F5460DA6287}" type="datetimeFigureOut">
              <a:rPr lang="it-IT" smtClean="0"/>
              <a:t>25/08/21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1D716C-9BBD-4A3A-B1DB-D810DC65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384FF4-663D-4B4E-BEAE-30975429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AC4B-FBDD-488C-BC60-1F1C90A842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226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20AA7A-6B19-4C87-8CE1-92C1BB30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0F34F00-6CC9-4D54-9D00-5D08A4CC6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0E33109-F7E8-4956-ABF6-230FA3060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5C480E-4276-4645-9759-30E8EA8C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6497-F0DB-4894-A126-5F5460DA6287}" type="datetimeFigureOut">
              <a:rPr lang="it-IT" smtClean="0"/>
              <a:t>25/08/21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69FCC3-49CC-4ACD-8976-B7115678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1B5613-CE81-422F-AF14-51E883E4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AC4B-FBDD-488C-BC60-1F1C90A842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119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053237A-13F2-4C75-AD54-052DA15C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B7FB44-62B9-49A7-8FF3-D3EF04791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2DAC5A-2A50-4A40-82DD-79DF970AA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66497-F0DB-4894-A126-5F5460DA6287}" type="datetimeFigureOut">
              <a:rPr lang="it-IT" smtClean="0"/>
              <a:t>25/08/21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6CE911-CF4F-4697-9515-D5A1661ED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67C4E8-F47B-43F1-A78B-05D2885CC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CAC4B-FBDD-488C-BC60-1F1C90A842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2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9714-E498-4BB1-946F-9B4AA3A4C648}" type="datetimeFigureOut">
              <a:rPr lang="en-GB" smtClean="0"/>
              <a:t>25/08/2021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46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lbow Connector 6"/>
          <p:cNvCxnSpPr>
            <a:cxnSpLocks/>
            <a:stCxn id="11" idx="1"/>
            <a:endCxn id="7" idx="1"/>
          </p:cNvCxnSpPr>
          <p:nvPr/>
        </p:nvCxnSpPr>
        <p:spPr>
          <a:xfrm rot="10800000">
            <a:off x="8254796" y="2397187"/>
            <a:ext cx="476241" cy="5038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4" name="Elbow Connector 10"/>
          <p:cNvCxnSpPr>
            <a:cxnSpLocks/>
            <a:stCxn id="7" idx="3"/>
            <a:endCxn id="12" idx="3"/>
          </p:cNvCxnSpPr>
          <p:nvPr/>
        </p:nvCxnSpPr>
        <p:spPr>
          <a:xfrm rot="10800000" flipV="1">
            <a:off x="6644846" y="2397187"/>
            <a:ext cx="1014749" cy="1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5" name="TextBox 13"/>
          <p:cNvSpPr txBox="1"/>
          <p:nvPr/>
        </p:nvSpPr>
        <p:spPr>
          <a:xfrm>
            <a:off x="8400424" y="1765036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0:N</a:t>
            </a:r>
          </a:p>
        </p:txBody>
      </p:sp>
      <p:sp>
        <p:nvSpPr>
          <p:cNvPr id="7" name="Diamond 15"/>
          <p:cNvSpPr/>
          <p:nvPr/>
        </p:nvSpPr>
        <p:spPr>
          <a:xfrm>
            <a:off x="7659594" y="2209595"/>
            <a:ext cx="595201" cy="375185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Rectangle 16"/>
          <p:cNvSpPr/>
          <p:nvPr/>
        </p:nvSpPr>
        <p:spPr>
          <a:xfrm>
            <a:off x="8731035" y="2136802"/>
            <a:ext cx="1631414" cy="530846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kern="0" dirty="0" err="1">
                <a:solidFill>
                  <a:srgbClr val="000000"/>
                </a:solidFill>
                <a:latin typeface="Calibri"/>
              </a:rPr>
              <a:t>ProdottoDelGiorno</a:t>
            </a:r>
            <a:endParaRPr lang="en-GB" sz="1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Rectangle 17"/>
          <p:cNvSpPr/>
          <p:nvPr/>
        </p:nvSpPr>
        <p:spPr>
          <a:xfrm>
            <a:off x="5157080" y="2139712"/>
            <a:ext cx="1487765" cy="514953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 err="1">
                <a:solidFill>
                  <a:srgbClr val="000000"/>
                </a:solidFill>
                <a:latin typeface="Calibri"/>
              </a:rPr>
              <a:t>RispostaStatistica</a:t>
            </a:r>
            <a:endParaRPr lang="en-GB" sz="1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Rectangle 38"/>
          <p:cNvSpPr/>
          <p:nvPr/>
        </p:nvSpPr>
        <p:spPr>
          <a:xfrm>
            <a:off x="5386674" y="2675371"/>
            <a:ext cx="1769958" cy="98488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u="sng" dirty="0" err="1">
                <a:solidFill>
                  <a:srgbClr val="000000"/>
                </a:solidFill>
                <a:latin typeface="Calibri"/>
              </a:rPr>
              <a:t>IDRisposta</a:t>
            </a:r>
            <a:endParaRPr lang="en-GB" sz="1100" u="sng" dirty="0">
              <a:solidFill>
                <a:srgbClr val="000000"/>
              </a:solidFill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kern="0" dirty="0" err="1">
                <a:solidFill>
                  <a:srgbClr val="000000"/>
                </a:solidFill>
                <a:latin typeface="Calibri"/>
              </a:rPr>
              <a:t>Età</a:t>
            </a:r>
            <a:endParaRPr lang="en-GB" sz="1100" dirty="0">
              <a:solidFill>
                <a:srgbClr val="000000"/>
              </a:solidFill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kern="0" dirty="0" err="1">
                <a:solidFill>
                  <a:srgbClr val="000000"/>
                </a:solidFill>
                <a:latin typeface="Calibri"/>
              </a:rPr>
              <a:t>Sesso</a:t>
            </a:r>
            <a:endParaRPr lang="en-GB" sz="1100" kern="0" dirty="0">
              <a:solidFill>
                <a:srgbClr val="000000"/>
              </a:solidFill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dirty="0" err="1">
                <a:solidFill>
                  <a:srgbClr val="000000"/>
                </a:solidFill>
                <a:latin typeface="Calibri"/>
              </a:rPr>
              <a:t>ExpertiseLevel</a:t>
            </a:r>
            <a:endParaRPr lang="en-GB" sz="1100" dirty="0">
              <a:solidFill>
                <a:srgbClr val="000000"/>
              </a:solidFill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ectangle 41"/>
          <p:cNvSpPr/>
          <p:nvPr/>
        </p:nvSpPr>
        <p:spPr>
          <a:xfrm>
            <a:off x="2433072" y="2129117"/>
            <a:ext cx="994840" cy="497120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 err="1">
                <a:solidFill>
                  <a:srgbClr val="000000"/>
                </a:solidFill>
                <a:latin typeface="Calibri"/>
              </a:rPr>
              <a:t>Utente</a:t>
            </a:r>
            <a:endParaRPr lang="en-GB" sz="1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Diamond 42"/>
          <p:cNvSpPr/>
          <p:nvPr/>
        </p:nvSpPr>
        <p:spPr>
          <a:xfrm>
            <a:off x="3935287" y="2113064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1" name="Straight Connector 48"/>
          <p:cNvCxnSpPr>
            <a:cxnSpLocks/>
            <a:stCxn id="19" idx="3"/>
            <a:endCxn id="20" idx="3"/>
          </p:cNvCxnSpPr>
          <p:nvPr/>
        </p:nvCxnSpPr>
        <p:spPr>
          <a:xfrm flipV="1">
            <a:off x="3427912" y="2370541"/>
            <a:ext cx="507374" cy="7137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22" name="Straight Arrow Connector 50"/>
          <p:cNvCxnSpPr>
            <a:cxnSpLocks/>
            <a:stCxn id="20" idx="1"/>
            <a:endCxn id="12" idx="1"/>
          </p:cNvCxnSpPr>
          <p:nvPr/>
        </p:nvCxnSpPr>
        <p:spPr>
          <a:xfrm>
            <a:off x="4530487" y="2370540"/>
            <a:ext cx="626592" cy="26648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23" name="TextBox 51"/>
          <p:cNvSpPr txBox="1"/>
          <p:nvPr/>
        </p:nvSpPr>
        <p:spPr>
          <a:xfrm>
            <a:off x="3535647" y="2441571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0:N</a:t>
            </a:r>
          </a:p>
        </p:txBody>
      </p:sp>
      <p:sp>
        <p:nvSpPr>
          <p:cNvPr id="24" name="TextBox 52"/>
          <p:cNvSpPr txBox="1"/>
          <p:nvPr/>
        </p:nvSpPr>
        <p:spPr>
          <a:xfrm>
            <a:off x="4497743" y="2452278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kern="0" dirty="0">
                <a:solidFill>
                  <a:srgbClr val="000000"/>
                </a:solidFill>
                <a:latin typeface="Calibri"/>
              </a:rPr>
              <a:t>1:1</a:t>
            </a:r>
            <a:endParaRPr lang="en-GB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TextBox 53"/>
          <p:cNvSpPr txBox="1"/>
          <p:nvPr/>
        </p:nvSpPr>
        <p:spPr>
          <a:xfrm>
            <a:off x="3830789" y="1744634"/>
            <a:ext cx="731995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latin typeface="Calibri"/>
              </a:rPr>
              <a:t>Answer</a:t>
            </a:r>
          </a:p>
        </p:txBody>
      </p:sp>
      <p:sp>
        <p:nvSpPr>
          <p:cNvPr id="26" name="TextBox 54"/>
          <p:cNvSpPr txBox="1"/>
          <p:nvPr/>
        </p:nvSpPr>
        <p:spPr>
          <a:xfrm>
            <a:off x="2135420" y="2675370"/>
            <a:ext cx="1003956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u="sng" kern="0" dirty="0">
                <a:solidFill>
                  <a:srgbClr val="000000"/>
                </a:solidFill>
                <a:latin typeface="Calibri"/>
              </a:rPr>
              <a:t>Email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u="sng" dirty="0">
                <a:solidFill>
                  <a:srgbClr val="000000"/>
                </a:solidFill>
                <a:latin typeface="Calibri"/>
              </a:rPr>
              <a:t>Userna</a:t>
            </a:r>
            <a:r>
              <a:rPr lang="en-GB" sz="1100" u="sng" kern="0" dirty="0">
                <a:solidFill>
                  <a:srgbClr val="000000"/>
                </a:solidFill>
                <a:latin typeface="Calibri"/>
              </a:rPr>
              <a:t>me</a:t>
            </a:r>
            <a:endParaRPr lang="en-GB" sz="1100" u="sng" dirty="0">
              <a:solidFill>
                <a:srgbClr val="000000"/>
              </a:solidFill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dirty="0">
                <a:solidFill>
                  <a:srgbClr val="000000"/>
                </a:solidFill>
                <a:latin typeface="Calibri"/>
              </a:rPr>
              <a:t>Password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kern="0" dirty="0">
                <a:solidFill>
                  <a:srgbClr val="000000"/>
                </a:solidFill>
                <a:latin typeface="Calibri"/>
              </a:rPr>
              <a:t>Point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dirty="0">
                <a:solidFill>
                  <a:srgbClr val="000000"/>
                </a:solidFill>
                <a:latin typeface="Calibri"/>
              </a:rPr>
              <a:t>Admin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kern="0" dirty="0">
                <a:solidFill>
                  <a:srgbClr val="000000"/>
                </a:solidFill>
                <a:latin typeface="Calibri"/>
              </a:rPr>
              <a:t>Blocked</a:t>
            </a:r>
            <a:endParaRPr lang="en-GB" sz="11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Rectangle 38">
            <a:extLst>
              <a:ext uri="{FF2B5EF4-FFF2-40B4-BE49-F238E27FC236}">
                <a16:creationId xmlns:a16="http://schemas.microsoft.com/office/drawing/2014/main" id="{EA6F475D-3765-4255-AA60-97EF4827C1D7}"/>
              </a:ext>
            </a:extLst>
          </p:cNvPr>
          <p:cNvSpPr/>
          <p:nvPr/>
        </p:nvSpPr>
        <p:spPr>
          <a:xfrm>
            <a:off x="8775348" y="2664116"/>
            <a:ext cx="1769958" cy="115416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u="sng" dirty="0" err="1">
                <a:solidFill>
                  <a:srgbClr val="000000"/>
                </a:solidFill>
                <a:latin typeface="Calibri"/>
              </a:rPr>
              <a:t>IDProdotto</a:t>
            </a:r>
            <a:endParaRPr lang="en-GB" sz="1100" u="sng" dirty="0">
              <a:solidFill>
                <a:srgbClr val="000000"/>
              </a:solidFill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dirty="0">
                <a:solidFill>
                  <a:srgbClr val="000000"/>
                </a:solidFill>
                <a:latin typeface="Calibri"/>
              </a:rPr>
              <a:t>Nome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dirty="0">
                <a:solidFill>
                  <a:srgbClr val="000000"/>
                </a:solidFill>
                <a:latin typeface="Calibri"/>
              </a:rPr>
              <a:t>Data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kern="0" dirty="0" err="1">
                <a:solidFill>
                  <a:srgbClr val="000000"/>
                </a:solidFill>
                <a:latin typeface="Calibri"/>
              </a:rPr>
              <a:t>Immagine</a:t>
            </a:r>
            <a:endParaRPr lang="en-GB" sz="1100" kern="0" dirty="0">
              <a:solidFill>
                <a:srgbClr val="000000"/>
              </a:solidFill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100" dirty="0">
              <a:solidFill>
                <a:srgbClr val="000000"/>
              </a:solidFill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id="{D45303C3-7DE6-4943-8ACE-A4238DB6ECF3}"/>
              </a:ext>
            </a:extLst>
          </p:cNvPr>
          <p:cNvSpPr/>
          <p:nvPr/>
        </p:nvSpPr>
        <p:spPr>
          <a:xfrm>
            <a:off x="8838774" y="5080557"/>
            <a:ext cx="1487765" cy="514953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 err="1">
                <a:solidFill>
                  <a:srgbClr val="000000"/>
                </a:solidFill>
                <a:latin typeface="Calibri"/>
              </a:rPr>
              <a:t>Domanda</a:t>
            </a:r>
            <a:endParaRPr lang="en-GB" sz="1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TextBox 54">
            <a:extLst>
              <a:ext uri="{FF2B5EF4-FFF2-40B4-BE49-F238E27FC236}">
                <a16:creationId xmlns:a16="http://schemas.microsoft.com/office/drawing/2014/main" id="{2FEF4DB5-A086-4FA9-BA3A-6B54167AFC54}"/>
              </a:ext>
            </a:extLst>
          </p:cNvPr>
          <p:cNvSpPr txBox="1"/>
          <p:nvPr/>
        </p:nvSpPr>
        <p:spPr>
          <a:xfrm>
            <a:off x="8838773" y="5653790"/>
            <a:ext cx="1118027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u="sng" kern="0" dirty="0" err="1">
                <a:solidFill>
                  <a:srgbClr val="000000"/>
                </a:solidFill>
                <a:latin typeface="Calibri"/>
              </a:rPr>
              <a:t>IDDomanda</a:t>
            </a:r>
            <a:endParaRPr lang="en-GB" sz="1100" u="sng" dirty="0">
              <a:solidFill>
                <a:srgbClr val="000000"/>
              </a:solidFill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kern="0" dirty="0" err="1">
                <a:solidFill>
                  <a:srgbClr val="000000"/>
                </a:solidFill>
                <a:latin typeface="Calibri"/>
              </a:rPr>
              <a:t>TestoDomanda</a:t>
            </a:r>
            <a:endParaRPr lang="en-GB" sz="11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TextBox 52">
            <a:extLst>
              <a:ext uri="{FF2B5EF4-FFF2-40B4-BE49-F238E27FC236}">
                <a16:creationId xmlns:a16="http://schemas.microsoft.com/office/drawing/2014/main" id="{8F0E29DD-3807-4C12-8173-8672FDBA3924}"/>
              </a:ext>
            </a:extLst>
          </p:cNvPr>
          <p:cNvSpPr txBox="1"/>
          <p:nvPr/>
        </p:nvSpPr>
        <p:spPr>
          <a:xfrm>
            <a:off x="6314593" y="1271453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kern="0" dirty="0">
                <a:solidFill>
                  <a:srgbClr val="000000"/>
                </a:solidFill>
                <a:latin typeface="Calibri"/>
              </a:rPr>
              <a:t>1:1</a:t>
            </a:r>
            <a:endParaRPr lang="en-GB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TextBox 51">
            <a:extLst>
              <a:ext uri="{FF2B5EF4-FFF2-40B4-BE49-F238E27FC236}">
                <a16:creationId xmlns:a16="http://schemas.microsoft.com/office/drawing/2014/main" id="{0029C48A-5730-45A4-88EB-FA6CA03ACBDE}"/>
              </a:ext>
            </a:extLst>
          </p:cNvPr>
          <p:cNvSpPr txBox="1"/>
          <p:nvPr/>
        </p:nvSpPr>
        <p:spPr>
          <a:xfrm>
            <a:off x="9653976" y="2787224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0:N</a:t>
            </a:r>
          </a:p>
        </p:txBody>
      </p:sp>
      <p:sp>
        <p:nvSpPr>
          <p:cNvPr id="74" name="TextBox 53">
            <a:extLst>
              <a:ext uri="{FF2B5EF4-FFF2-40B4-BE49-F238E27FC236}">
                <a16:creationId xmlns:a16="http://schemas.microsoft.com/office/drawing/2014/main" id="{09742068-AB72-4B34-AB49-31C8644468B1}"/>
              </a:ext>
            </a:extLst>
          </p:cNvPr>
          <p:cNvSpPr txBox="1"/>
          <p:nvPr/>
        </p:nvSpPr>
        <p:spPr>
          <a:xfrm>
            <a:off x="8409351" y="3782250"/>
            <a:ext cx="731995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latin typeface="Calibri"/>
              </a:rPr>
              <a:t>Answer</a:t>
            </a:r>
          </a:p>
        </p:txBody>
      </p:sp>
      <p:sp>
        <p:nvSpPr>
          <p:cNvPr id="77" name="TextBox 13">
            <a:extLst>
              <a:ext uri="{FF2B5EF4-FFF2-40B4-BE49-F238E27FC236}">
                <a16:creationId xmlns:a16="http://schemas.microsoft.com/office/drawing/2014/main" id="{A9615115-9715-4D46-BE59-3A0AC31B0842}"/>
              </a:ext>
            </a:extLst>
          </p:cNvPr>
          <p:cNvSpPr txBox="1"/>
          <p:nvPr/>
        </p:nvSpPr>
        <p:spPr>
          <a:xfrm>
            <a:off x="9775389" y="4653121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1:</a:t>
            </a:r>
            <a:r>
              <a:rPr lang="en-GB" kern="0" dirty="0">
                <a:solidFill>
                  <a:srgbClr val="000000"/>
                </a:solidFill>
                <a:latin typeface="Calibri"/>
              </a:rPr>
              <a:t>1</a:t>
            </a:r>
            <a:endParaRPr lang="en-GB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Diamond 15">
            <a:extLst>
              <a:ext uri="{FF2B5EF4-FFF2-40B4-BE49-F238E27FC236}">
                <a16:creationId xmlns:a16="http://schemas.microsoft.com/office/drawing/2014/main" id="{15D43CB6-609C-4171-9782-678254279B5F}"/>
              </a:ext>
            </a:extLst>
          </p:cNvPr>
          <p:cNvSpPr/>
          <p:nvPr/>
        </p:nvSpPr>
        <p:spPr>
          <a:xfrm>
            <a:off x="9285055" y="3754118"/>
            <a:ext cx="595201" cy="375185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95" name="Elbow Connector 10">
            <a:extLst>
              <a:ext uri="{FF2B5EF4-FFF2-40B4-BE49-F238E27FC236}">
                <a16:creationId xmlns:a16="http://schemas.microsoft.com/office/drawing/2014/main" id="{2A3E0383-8E03-4971-8B87-780CE4932788}"/>
              </a:ext>
            </a:extLst>
          </p:cNvPr>
          <p:cNvCxnSpPr>
            <a:cxnSpLocks/>
            <a:stCxn id="60" idx="0"/>
            <a:endCxn id="87" idx="2"/>
          </p:cNvCxnSpPr>
          <p:nvPr/>
        </p:nvCxnSpPr>
        <p:spPr>
          <a:xfrm rot="16200000" flipV="1">
            <a:off x="9107029" y="4604929"/>
            <a:ext cx="951254" cy="1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109" name="Connettore diritto 108">
            <a:extLst>
              <a:ext uri="{FF2B5EF4-FFF2-40B4-BE49-F238E27FC236}">
                <a16:creationId xmlns:a16="http://schemas.microsoft.com/office/drawing/2014/main" id="{61AB4558-38B9-428B-B8A0-17889CC4C2F9}"/>
              </a:ext>
            </a:extLst>
          </p:cNvPr>
          <p:cNvCxnSpPr>
            <a:cxnSpLocks/>
            <a:stCxn id="11" idx="2"/>
            <a:endCxn id="87" idx="0"/>
          </p:cNvCxnSpPr>
          <p:nvPr/>
        </p:nvCxnSpPr>
        <p:spPr>
          <a:xfrm>
            <a:off x="9546743" y="2667649"/>
            <a:ext cx="35913" cy="1086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7">
            <a:extLst>
              <a:ext uri="{FF2B5EF4-FFF2-40B4-BE49-F238E27FC236}">
                <a16:creationId xmlns:a16="http://schemas.microsoft.com/office/drawing/2014/main" id="{375BAD13-2FAD-4E4C-BD54-91CF935596F2}"/>
              </a:ext>
            </a:extLst>
          </p:cNvPr>
          <p:cNvSpPr/>
          <p:nvPr/>
        </p:nvSpPr>
        <p:spPr>
          <a:xfrm>
            <a:off x="4051194" y="4902179"/>
            <a:ext cx="1487765" cy="514953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 err="1">
                <a:solidFill>
                  <a:srgbClr val="000000"/>
                </a:solidFill>
                <a:latin typeface="Calibri"/>
              </a:rPr>
              <a:t>Risposta</a:t>
            </a:r>
            <a:endParaRPr lang="en-GB" sz="140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16" name="Elbow Connector 6">
            <a:extLst>
              <a:ext uri="{FF2B5EF4-FFF2-40B4-BE49-F238E27FC236}">
                <a16:creationId xmlns:a16="http://schemas.microsoft.com/office/drawing/2014/main" id="{6776B994-2D38-44E8-A779-14274300CE06}"/>
              </a:ext>
            </a:extLst>
          </p:cNvPr>
          <p:cNvCxnSpPr>
            <a:cxnSpLocks/>
            <a:stCxn id="60" idx="1"/>
            <a:endCxn id="118" idx="1"/>
          </p:cNvCxnSpPr>
          <p:nvPr/>
        </p:nvCxnSpPr>
        <p:spPr>
          <a:xfrm rot="10800000">
            <a:off x="7445527" y="5159658"/>
            <a:ext cx="1393246" cy="178377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17" name="TextBox 13">
            <a:extLst>
              <a:ext uri="{FF2B5EF4-FFF2-40B4-BE49-F238E27FC236}">
                <a16:creationId xmlns:a16="http://schemas.microsoft.com/office/drawing/2014/main" id="{9C6A9AC9-0A32-40ED-AC0E-3E346A1133CF}"/>
              </a:ext>
            </a:extLst>
          </p:cNvPr>
          <p:cNvSpPr txBox="1"/>
          <p:nvPr/>
        </p:nvSpPr>
        <p:spPr>
          <a:xfrm>
            <a:off x="7258035" y="5293733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0:N</a:t>
            </a:r>
          </a:p>
        </p:txBody>
      </p:sp>
      <p:sp>
        <p:nvSpPr>
          <p:cNvPr id="118" name="Diamond 15">
            <a:extLst>
              <a:ext uri="{FF2B5EF4-FFF2-40B4-BE49-F238E27FC236}">
                <a16:creationId xmlns:a16="http://schemas.microsoft.com/office/drawing/2014/main" id="{F51037C3-3256-4D95-B07B-8BD0A386DF4F}"/>
              </a:ext>
            </a:extLst>
          </p:cNvPr>
          <p:cNvSpPr/>
          <p:nvPr/>
        </p:nvSpPr>
        <p:spPr>
          <a:xfrm>
            <a:off x="6850327" y="4972064"/>
            <a:ext cx="595201" cy="375185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20" name="Elbow Connector 10">
            <a:extLst>
              <a:ext uri="{FF2B5EF4-FFF2-40B4-BE49-F238E27FC236}">
                <a16:creationId xmlns:a16="http://schemas.microsoft.com/office/drawing/2014/main" id="{DCF3A67A-FCD1-4D3B-B0C5-7BEAA0CC6276}"/>
              </a:ext>
            </a:extLst>
          </p:cNvPr>
          <p:cNvCxnSpPr>
            <a:cxnSpLocks/>
            <a:stCxn id="118" idx="3"/>
            <a:endCxn id="115" idx="3"/>
          </p:cNvCxnSpPr>
          <p:nvPr/>
        </p:nvCxnSpPr>
        <p:spPr>
          <a:xfrm rot="10800000">
            <a:off x="5538958" y="5159657"/>
            <a:ext cx="1311368" cy="1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23" name="Diamond 42">
            <a:extLst>
              <a:ext uri="{FF2B5EF4-FFF2-40B4-BE49-F238E27FC236}">
                <a16:creationId xmlns:a16="http://schemas.microsoft.com/office/drawing/2014/main" id="{F904E95F-FC66-44F4-9078-8132F6A6EC43}"/>
              </a:ext>
            </a:extLst>
          </p:cNvPr>
          <p:cNvSpPr/>
          <p:nvPr/>
        </p:nvSpPr>
        <p:spPr>
          <a:xfrm>
            <a:off x="2691830" y="4347452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31F6F335-1ECB-431F-8596-616EF56BCF51}"/>
              </a:ext>
            </a:extLst>
          </p:cNvPr>
          <p:cNvCxnSpPr>
            <a:cxnSpLocks/>
            <a:stCxn id="19" idx="2"/>
            <a:endCxn id="123" idx="0"/>
          </p:cNvCxnSpPr>
          <p:nvPr/>
        </p:nvCxnSpPr>
        <p:spPr>
          <a:xfrm>
            <a:off x="2930492" y="2626237"/>
            <a:ext cx="58938" cy="172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9148CB60-B943-4B2E-9C1F-B9DCD9664310}"/>
              </a:ext>
            </a:extLst>
          </p:cNvPr>
          <p:cNvCxnSpPr>
            <a:stCxn id="123" idx="2"/>
            <a:endCxn id="115" idx="1"/>
          </p:cNvCxnSpPr>
          <p:nvPr/>
        </p:nvCxnSpPr>
        <p:spPr>
          <a:xfrm>
            <a:off x="2989431" y="4862405"/>
            <a:ext cx="1061763" cy="297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54">
            <a:extLst>
              <a:ext uri="{FF2B5EF4-FFF2-40B4-BE49-F238E27FC236}">
                <a16:creationId xmlns:a16="http://schemas.microsoft.com/office/drawing/2014/main" id="{A7E4DA08-6DF5-4EBC-A92E-A66E282587B9}"/>
              </a:ext>
            </a:extLst>
          </p:cNvPr>
          <p:cNvSpPr txBox="1"/>
          <p:nvPr/>
        </p:nvSpPr>
        <p:spPr>
          <a:xfrm>
            <a:off x="4048928" y="5582790"/>
            <a:ext cx="1118027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u="sng" kern="0" dirty="0" err="1">
                <a:solidFill>
                  <a:srgbClr val="000000"/>
                </a:solidFill>
                <a:latin typeface="Calibri"/>
              </a:rPr>
              <a:t>IDRisposta</a:t>
            </a:r>
            <a:endParaRPr lang="en-GB" sz="1100" u="sng" dirty="0">
              <a:solidFill>
                <a:srgbClr val="000000"/>
              </a:solidFill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kern="0" dirty="0" err="1">
                <a:solidFill>
                  <a:srgbClr val="000000"/>
                </a:solidFill>
                <a:latin typeface="Calibri"/>
              </a:rPr>
              <a:t>Risposta</a:t>
            </a:r>
            <a:endParaRPr lang="en-GB" sz="11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Box 13">
            <a:extLst>
              <a:ext uri="{FF2B5EF4-FFF2-40B4-BE49-F238E27FC236}">
                <a16:creationId xmlns:a16="http://schemas.microsoft.com/office/drawing/2014/main" id="{8B7048A9-7214-4860-BB22-2674D69CF21F}"/>
              </a:ext>
            </a:extLst>
          </p:cNvPr>
          <p:cNvSpPr txBox="1"/>
          <p:nvPr/>
        </p:nvSpPr>
        <p:spPr>
          <a:xfrm>
            <a:off x="5734148" y="5268242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1:</a:t>
            </a:r>
            <a:r>
              <a:rPr lang="en-GB" kern="0" dirty="0">
                <a:solidFill>
                  <a:srgbClr val="000000"/>
                </a:solidFill>
                <a:latin typeface="Calibri"/>
              </a:rPr>
              <a:t>1</a:t>
            </a:r>
            <a:endParaRPr lang="en-GB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Box 13">
            <a:extLst>
              <a:ext uri="{FF2B5EF4-FFF2-40B4-BE49-F238E27FC236}">
                <a16:creationId xmlns:a16="http://schemas.microsoft.com/office/drawing/2014/main" id="{E4F9DF3C-FBEC-42C5-8013-296823FEFEE3}"/>
              </a:ext>
            </a:extLst>
          </p:cNvPr>
          <p:cNvSpPr txBox="1"/>
          <p:nvPr/>
        </p:nvSpPr>
        <p:spPr>
          <a:xfrm>
            <a:off x="2914632" y="2860034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kern="0" dirty="0">
                <a:solidFill>
                  <a:srgbClr val="000000"/>
                </a:solidFill>
                <a:latin typeface="Calibri"/>
              </a:rPr>
              <a:t>0</a:t>
            </a:r>
            <a:r>
              <a:rPr lang="en-GB" dirty="0">
                <a:solidFill>
                  <a:srgbClr val="000000"/>
                </a:solidFill>
                <a:latin typeface="Calibri"/>
              </a:rPr>
              <a:t>:N</a:t>
            </a:r>
          </a:p>
        </p:txBody>
      </p:sp>
      <p:sp>
        <p:nvSpPr>
          <p:cNvPr id="135" name="TextBox 13">
            <a:extLst>
              <a:ext uri="{FF2B5EF4-FFF2-40B4-BE49-F238E27FC236}">
                <a16:creationId xmlns:a16="http://schemas.microsoft.com/office/drawing/2014/main" id="{0B269540-485D-4F6C-AC1A-967AB9108937}"/>
              </a:ext>
            </a:extLst>
          </p:cNvPr>
          <p:cNvSpPr txBox="1"/>
          <p:nvPr/>
        </p:nvSpPr>
        <p:spPr>
          <a:xfrm>
            <a:off x="3402330" y="4463088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1:</a:t>
            </a:r>
            <a:r>
              <a:rPr lang="en-GB" kern="0" dirty="0">
                <a:solidFill>
                  <a:srgbClr val="000000"/>
                </a:solidFill>
                <a:latin typeface="Calibri"/>
              </a:rPr>
              <a:t>1</a:t>
            </a:r>
            <a:endParaRPr lang="en-GB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Diamond 42">
            <a:extLst>
              <a:ext uri="{FF2B5EF4-FFF2-40B4-BE49-F238E27FC236}">
                <a16:creationId xmlns:a16="http://schemas.microsoft.com/office/drawing/2014/main" id="{39AAA162-9C5C-4580-A6D2-391382AA1674}"/>
              </a:ext>
            </a:extLst>
          </p:cNvPr>
          <p:cNvSpPr/>
          <p:nvPr/>
        </p:nvSpPr>
        <p:spPr>
          <a:xfrm>
            <a:off x="3968031" y="842493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Box 51">
            <a:extLst>
              <a:ext uri="{FF2B5EF4-FFF2-40B4-BE49-F238E27FC236}">
                <a16:creationId xmlns:a16="http://schemas.microsoft.com/office/drawing/2014/main" id="{6AB1AA7E-8004-4A3E-9676-7419A2CB32A3}"/>
              </a:ext>
            </a:extLst>
          </p:cNvPr>
          <p:cNvSpPr txBox="1"/>
          <p:nvPr/>
        </p:nvSpPr>
        <p:spPr>
          <a:xfrm>
            <a:off x="2899164" y="1280286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0:N</a:t>
            </a:r>
          </a:p>
        </p:txBody>
      </p:sp>
      <p:sp>
        <p:nvSpPr>
          <p:cNvPr id="138" name="TextBox 52">
            <a:extLst>
              <a:ext uri="{FF2B5EF4-FFF2-40B4-BE49-F238E27FC236}">
                <a16:creationId xmlns:a16="http://schemas.microsoft.com/office/drawing/2014/main" id="{C4D5CAFD-F490-4183-9962-AC4043396EB2}"/>
              </a:ext>
            </a:extLst>
          </p:cNvPr>
          <p:cNvSpPr txBox="1"/>
          <p:nvPr/>
        </p:nvSpPr>
        <p:spPr>
          <a:xfrm>
            <a:off x="4530487" y="1181707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kern="0" dirty="0">
                <a:solidFill>
                  <a:srgbClr val="000000"/>
                </a:solidFill>
                <a:latin typeface="Calibri"/>
              </a:rPr>
              <a:t>1:1</a:t>
            </a:r>
            <a:endParaRPr lang="en-GB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Box 53">
            <a:extLst>
              <a:ext uri="{FF2B5EF4-FFF2-40B4-BE49-F238E27FC236}">
                <a16:creationId xmlns:a16="http://schemas.microsoft.com/office/drawing/2014/main" id="{040811C4-3D8E-45BC-9A49-3C4602350C04}"/>
              </a:ext>
            </a:extLst>
          </p:cNvPr>
          <p:cNvSpPr txBox="1"/>
          <p:nvPr/>
        </p:nvSpPr>
        <p:spPr>
          <a:xfrm>
            <a:off x="3863533" y="474063"/>
            <a:ext cx="731995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latin typeface="Calibri"/>
              </a:rPr>
              <a:t>Answer</a:t>
            </a:r>
          </a:p>
        </p:txBody>
      </p:sp>
      <p:cxnSp>
        <p:nvCxnSpPr>
          <p:cNvPr id="140" name="Straight Connector 48">
            <a:extLst>
              <a:ext uri="{FF2B5EF4-FFF2-40B4-BE49-F238E27FC236}">
                <a16:creationId xmlns:a16="http://schemas.microsoft.com/office/drawing/2014/main" id="{F75952E3-8F4F-4E62-8E54-7EFC79B3A52F}"/>
              </a:ext>
            </a:extLst>
          </p:cNvPr>
          <p:cNvCxnSpPr>
            <a:cxnSpLocks/>
            <a:stCxn id="19" idx="0"/>
            <a:endCxn id="136" idx="3"/>
          </p:cNvCxnSpPr>
          <p:nvPr/>
        </p:nvCxnSpPr>
        <p:spPr>
          <a:xfrm flipV="1">
            <a:off x="2930492" y="1099969"/>
            <a:ext cx="1037538" cy="1029148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43" name="Rectangle 17">
            <a:extLst>
              <a:ext uri="{FF2B5EF4-FFF2-40B4-BE49-F238E27FC236}">
                <a16:creationId xmlns:a16="http://schemas.microsoft.com/office/drawing/2014/main" id="{A3C5412B-7C4D-4C08-87B9-22892684F819}"/>
              </a:ext>
            </a:extLst>
          </p:cNvPr>
          <p:cNvSpPr/>
          <p:nvPr/>
        </p:nvSpPr>
        <p:spPr>
          <a:xfrm>
            <a:off x="5140749" y="851421"/>
            <a:ext cx="1186799" cy="514953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latin typeface="Calibri"/>
              </a:rPr>
              <a:t>Log</a:t>
            </a:r>
          </a:p>
        </p:txBody>
      </p:sp>
      <p:cxnSp>
        <p:nvCxnSpPr>
          <p:cNvPr id="144" name="Straight Arrow Connector 50">
            <a:extLst>
              <a:ext uri="{FF2B5EF4-FFF2-40B4-BE49-F238E27FC236}">
                <a16:creationId xmlns:a16="http://schemas.microsoft.com/office/drawing/2014/main" id="{2ADE1D4B-48E3-48B9-A6D6-9BCB81F72975}"/>
              </a:ext>
            </a:extLst>
          </p:cNvPr>
          <p:cNvCxnSpPr>
            <a:cxnSpLocks/>
            <a:stCxn id="136" idx="1"/>
            <a:endCxn id="143" idx="1"/>
          </p:cNvCxnSpPr>
          <p:nvPr/>
        </p:nvCxnSpPr>
        <p:spPr>
          <a:xfrm>
            <a:off x="4563232" y="1099969"/>
            <a:ext cx="577517" cy="8928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48" name="Rectangle 38">
            <a:extLst>
              <a:ext uri="{FF2B5EF4-FFF2-40B4-BE49-F238E27FC236}">
                <a16:creationId xmlns:a16="http://schemas.microsoft.com/office/drawing/2014/main" id="{0D54CDE0-526C-437A-BD3A-4C6FECFA97CD}"/>
              </a:ext>
            </a:extLst>
          </p:cNvPr>
          <p:cNvSpPr/>
          <p:nvPr/>
        </p:nvSpPr>
        <p:spPr>
          <a:xfrm>
            <a:off x="5387253" y="356300"/>
            <a:ext cx="869460" cy="64633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u="sng" dirty="0">
                <a:solidFill>
                  <a:srgbClr val="000000"/>
                </a:solidFill>
                <a:latin typeface="Calibri"/>
              </a:rPr>
              <a:t>ID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kern="0" dirty="0">
                <a:solidFill>
                  <a:srgbClr val="000000"/>
                </a:solidFill>
                <a:latin typeface="Calibri"/>
              </a:rPr>
              <a:t>Data</a:t>
            </a:r>
            <a:endParaRPr lang="en-GB" sz="1100" dirty="0">
              <a:solidFill>
                <a:srgbClr val="000000"/>
              </a:solidFill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Rectangle 41">
            <a:extLst>
              <a:ext uri="{FF2B5EF4-FFF2-40B4-BE49-F238E27FC236}">
                <a16:creationId xmlns:a16="http://schemas.microsoft.com/office/drawing/2014/main" id="{F4C072E3-D56F-4A5A-BAEE-9E3D5D16B1E7}"/>
              </a:ext>
            </a:extLst>
          </p:cNvPr>
          <p:cNvSpPr/>
          <p:nvPr/>
        </p:nvSpPr>
        <p:spPr>
          <a:xfrm>
            <a:off x="2164454" y="5521886"/>
            <a:ext cx="994840" cy="497120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latin typeface="Calibri"/>
              </a:rPr>
              <a:t>Offensive</a:t>
            </a:r>
          </a:p>
        </p:txBody>
      </p:sp>
      <p:sp>
        <p:nvSpPr>
          <p:cNvPr id="150" name="TextBox 54">
            <a:extLst>
              <a:ext uri="{FF2B5EF4-FFF2-40B4-BE49-F238E27FC236}">
                <a16:creationId xmlns:a16="http://schemas.microsoft.com/office/drawing/2014/main" id="{40C96A04-290F-4C16-A338-B9A37DCCF44D}"/>
              </a:ext>
            </a:extLst>
          </p:cNvPr>
          <p:cNvSpPr txBox="1"/>
          <p:nvPr/>
        </p:nvSpPr>
        <p:spPr>
          <a:xfrm>
            <a:off x="2132816" y="6086803"/>
            <a:ext cx="1118027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u="sng" kern="0" dirty="0">
                <a:solidFill>
                  <a:srgbClr val="000000"/>
                </a:solidFill>
                <a:latin typeface="Calibri"/>
              </a:rPr>
              <a:t>ID</a:t>
            </a:r>
            <a:endParaRPr lang="en-GB" sz="1100" u="sng" dirty="0">
              <a:solidFill>
                <a:srgbClr val="000000"/>
              </a:solidFill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kern="0" dirty="0" err="1">
                <a:solidFill>
                  <a:srgbClr val="000000"/>
                </a:solidFill>
                <a:latin typeface="Calibri"/>
              </a:rPr>
              <a:t>Parola</a:t>
            </a:r>
            <a:endParaRPr lang="en-GB" sz="110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61" name="Elbow Connector 10">
            <a:extLst>
              <a:ext uri="{FF2B5EF4-FFF2-40B4-BE49-F238E27FC236}">
                <a16:creationId xmlns:a16="http://schemas.microsoft.com/office/drawing/2014/main" id="{B9BA1ACF-524D-455E-A10E-1D8314DC464A}"/>
              </a:ext>
            </a:extLst>
          </p:cNvPr>
          <p:cNvCxnSpPr>
            <a:cxnSpLocks/>
            <a:stCxn id="11" idx="0"/>
            <a:endCxn id="172" idx="2"/>
          </p:cNvCxnSpPr>
          <p:nvPr/>
        </p:nvCxnSpPr>
        <p:spPr>
          <a:xfrm rot="16200000" flipV="1">
            <a:off x="8546018" y="1136077"/>
            <a:ext cx="1568827" cy="432624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71" name="Rectangle 16">
            <a:extLst>
              <a:ext uri="{FF2B5EF4-FFF2-40B4-BE49-F238E27FC236}">
                <a16:creationId xmlns:a16="http://schemas.microsoft.com/office/drawing/2014/main" id="{D987C67D-1503-4105-8F21-9F5B26820A90}"/>
              </a:ext>
            </a:extLst>
          </p:cNvPr>
          <p:cNvSpPr/>
          <p:nvPr/>
        </p:nvSpPr>
        <p:spPr>
          <a:xfrm>
            <a:off x="6519320" y="90876"/>
            <a:ext cx="1186799" cy="530846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kern="0" dirty="0">
                <a:solidFill>
                  <a:srgbClr val="000000"/>
                </a:solidFill>
                <a:latin typeface="Calibri"/>
              </a:rPr>
              <a:t>Review</a:t>
            </a:r>
            <a:endParaRPr lang="en-GB" sz="1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Diamond 15">
            <a:extLst>
              <a:ext uri="{FF2B5EF4-FFF2-40B4-BE49-F238E27FC236}">
                <a16:creationId xmlns:a16="http://schemas.microsoft.com/office/drawing/2014/main" id="{1018EEEA-97C3-4342-A794-BE4C86572D59}"/>
              </a:ext>
            </a:extLst>
          </p:cNvPr>
          <p:cNvSpPr/>
          <p:nvPr/>
        </p:nvSpPr>
        <p:spPr>
          <a:xfrm>
            <a:off x="8816518" y="192791"/>
            <a:ext cx="595201" cy="375185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74" name="Connettore diritto 173">
            <a:extLst>
              <a:ext uri="{FF2B5EF4-FFF2-40B4-BE49-F238E27FC236}">
                <a16:creationId xmlns:a16="http://schemas.microsoft.com/office/drawing/2014/main" id="{D3D0C0F6-3810-4641-8E1D-DF6B098CB26B}"/>
              </a:ext>
            </a:extLst>
          </p:cNvPr>
          <p:cNvCxnSpPr>
            <a:stCxn id="171" idx="3"/>
            <a:endCxn id="172" idx="3"/>
          </p:cNvCxnSpPr>
          <p:nvPr/>
        </p:nvCxnSpPr>
        <p:spPr>
          <a:xfrm>
            <a:off x="7706119" y="356299"/>
            <a:ext cx="1110399" cy="24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51">
            <a:extLst>
              <a:ext uri="{FF2B5EF4-FFF2-40B4-BE49-F238E27FC236}">
                <a16:creationId xmlns:a16="http://schemas.microsoft.com/office/drawing/2014/main" id="{4B090860-FB95-49A0-B835-660851801735}"/>
              </a:ext>
            </a:extLst>
          </p:cNvPr>
          <p:cNvSpPr txBox="1"/>
          <p:nvPr/>
        </p:nvSpPr>
        <p:spPr>
          <a:xfrm>
            <a:off x="9700159" y="1728865"/>
            <a:ext cx="51328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0:N</a:t>
            </a:r>
          </a:p>
        </p:txBody>
      </p:sp>
      <p:sp>
        <p:nvSpPr>
          <p:cNvPr id="184" name="TextBox 51">
            <a:extLst>
              <a:ext uri="{FF2B5EF4-FFF2-40B4-BE49-F238E27FC236}">
                <a16:creationId xmlns:a16="http://schemas.microsoft.com/office/drawing/2014/main" id="{2B5EA4AC-2340-41FD-82E8-B674232D1976}"/>
              </a:ext>
            </a:extLst>
          </p:cNvPr>
          <p:cNvSpPr txBox="1"/>
          <p:nvPr/>
        </p:nvSpPr>
        <p:spPr>
          <a:xfrm>
            <a:off x="7870161" y="411979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1:1</a:t>
            </a:r>
          </a:p>
        </p:txBody>
      </p:sp>
      <p:sp>
        <p:nvSpPr>
          <p:cNvPr id="186" name="Diamond 42">
            <a:extLst>
              <a:ext uri="{FF2B5EF4-FFF2-40B4-BE49-F238E27FC236}">
                <a16:creationId xmlns:a16="http://schemas.microsoft.com/office/drawing/2014/main" id="{2B5B023D-374E-4F8F-BD84-7B1438B8D9A5}"/>
              </a:ext>
            </a:extLst>
          </p:cNvPr>
          <p:cNvSpPr/>
          <p:nvPr/>
        </p:nvSpPr>
        <p:spPr>
          <a:xfrm>
            <a:off x="2281446" y="90877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88" name="Connettore diritto 187">
            <a:extLst>
              <a:ext uri="{FF2B5EF4-FFF2-40B4-BE49-F238E27FC236}">
                <a16:creationId xmlns:a16="http://schemas.microsoft.com/office/drawing/2014/main" id="{911567AD-FC13-4F83-A0EF-040D95780C5A}"/>
              </a:ext>
            </a:extLst>
          </p:cNvPr>
          <p:cNvCxnSpPr>
            <a:cxnSpLocks/>
            <a:stCxn id="19" idx="0"/>
            <a:endCxn id="186" idx="3"/>
          </p:cNvCxnSpPr>
          <p:nvPr/>
        </p:nvCxnSpPr>
        <p:spPr>
          <a:xfrm flipH="1" flipV="1">
            <a:off x="2281446" y="348353"/>
            <a:ext cx="649047" cy="1780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ttore diritto 190">
            <a:extLst>
              <a:ext uri="{FF2B5EF4-FFF2-40B4-BE49-F238E27FC236}">
                <a16:creationId xmlns:a16="http://schemas.microsoft.com/office/drawing/2014/main" id="{9887E020-E4F4-4284-B507-EE987D1B20B2}"/>
              </a:ext>
            </a:extLst>
          </p:cNvPr>
          <p:cNvCxnSpPr>
            <a:cxnSpLocks/>
            <a:stCxn id="186" idx="1"/>
            <a:endCxn id="171" idx="1"/>
          </p:cNvCxnSpPr>
          <p:nvPr/>
        </p:nvCxnSpPr>
        <p:spPr>
          <a:xfrm>
            <a:off x="2876647" y="348353"/>
            <a:ext cx="3642673" cy="7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51">
            <a:extLst>
              <a:ext uri="{FF2B5EF4-FFF2-40B4-BE49-F238E27FC236}">
                <a16:creationId xmlns:a16="http://schemas.microsoft.com/office/drawing/2014/main" id="{F38A9FD7-A826-4B38-93D6-FCE29CA3103B}"/>
              </a:ext>
            </a:extLst>
          </p:cNvPr>
          <p:cNvSpPr txBox="1"/>
          <p:nvPr/>
        </p:nvSpPr>
        <p:spPr>
          <a:xfrm>
            <a:off x="2109241" y="1636903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0:N</a:t>
            </a:r>
          </a:p>
        </p:txBody>
      </p:sp>
      <p:sp>
        <p:nvSpPr>
          <p:cNvPr id="199" name="TextBox 51">
            <a:extLst>
              <a:ext uri="{FF2B5EF4-FFF2-40B4-BE49-F238E27FC236}">
                <a16:creationId xmlns:a16="http://schemas.microsoft.com/office/drawing/2014/main" id="{124C5D5E-974D-4FDB-B06E-4B30F8AF882E}"/>
              </a:ext>
            </a:extLst>
          </p:cNvPr>
          <p:cNvSpPr txBox="1"/>
          <p:nvPr/>
        </p:nvSpPr>
        <p:spPr>
          <a:xfrm>
            <a:off x="2916697" y="413055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kern="0" dirty="0">
                <a:solidFill>
                  <a:srgbClr val="000000"/>
                </a:solidFill>
                <a:latin typeface="Calibri"/>
              </a:rPr>
              <a:t>1</a:t>
            </a:r>
            <a:r>
              <a:rPr lang="en-GB" dirty="0">
                <a:solidFill>
                  <a:srgbClr val="000000"/>
                </a:solidFill>
                <a:latin typeface="Calibri"/>
              </a:rPr>
              <a:t>:</a:t>
            </a:r>
            <a:r>
              <a:rPr lang="en-GB" kern="0" dirty="0">
                <a:solidFill>
                  <a:srgbClr val="000000"/>
                </a:solidFill>
                <a:latin typeface="Calibri"/>
              </a:rPr>
              <a:t>1</a:t>
            </a:r>
            <a:endParaRPr lang="en-GB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Diamond 15">
            <a:extLst>
              <a:ext uri="{FF2B5EF4-FFF2-40B4-BE49-F238E27FC236}">
                <a16:creationId xmlns:a16="http://schemas.microsoft.com/office/drawing/2014/main" id="{96310816-13CF-3E4A-92C6-A00DB37FF618}"/>
              </a:ext>
            </a:extLst>
          </p:cNvPr>
          <p:cNvSpPr/>
          <p:nvPr/>
        </p:nvSpPr>
        <p:spPr>
          <a:xfrm>
            <a:off x="7453734" y="1271453"/>
            <a:ext cx="595201" cy="375185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64" name="Elbow Connector 10">
            <a:extLst>
              <a:ext uri="{FF2B5EF4-FFF2-40B4-BE49-F238E27FC236}">
                <a16:creationId xmlns:a16="http://schemas.microsoft.com/office/drawing/2014/main" id="{288BADCB-2EC3-2140-B659-3EDAD72CB07C}"/>
              </a:ext>
            </a:extLst>
          </p:cNvPr>
          <p:cNvCxnSpPr>
            <a:cxnSpLocks/>
            <a:stCxn id="63" idx="3"/>
            <a:endCxn id="143" idx="3"/>
          </p:cNvCxnSpPr>
          <p:nvPr/>
        </p:nvCxnSpPr>
        <p:spPr>
          <a:xfrm rot="10800000">
            <a:off x="6327548" y="1108898"/>
            <a:ext cx="1126186" cy="350148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65" name="Elbow Connector 10">
            <a:extLst>
              <a:ext uri="{FF2B5EF4-FFF2-40B4-BE49-F238E27FC236}">
                <a16:creationId xmlns:a16="http://schemas.microsoft.com/office/drawing/2014/main" id="{C4A5CC72-FFE0-EC41-8981-191EC458535F}"/>
              </a:ext>
            </a:extLst>
          </p:cNvPr>
          <p:cNvCxnSpPr>
            <a:cxnSpLocks/>
            <a:endCxn id="63" idx="1"/>
          </p:cNvCxnSpPr>
          <p:nvPr/>
        </p:nvCxnSpPr>
        <p:spPr>
          <a:xfrm rot="10800000">
            <a:off x="8048935" y="1459046"/>
            <a:ext cx="762736" cy="688378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68" name="TextBox 52">
            <a:extLst>
              <a:ext uri="{FF2B5EF4-FFF2-40B4-BE49-F238E27FC236}">
                <a16:creationId xmlns:a16="http://schemas.microsoft.com/office/drawing/2014/main" id="{8E50DA09-1FA2-A340-B72D-A45E341299D9}"/>
              </a:ext>
            </a:extLst>
          </p:cNvPr>
          <p:cNvSpPr txBox="1"/>
          <p:nvPr/>
        </p:nvSpPr>
        <p:spPr>
          <a:xfrm>
            <a:off x="6929213" y="2727725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kern="0" dirty="0">
                <a:solidFill>
                  <a:srgbClr val="000000"/>
                </a:solidFill>
                <a:latin typeface="Calibri"/>
              </a:rPr>
              <a:t>1:1</a:t>
            </a:r>
            <a:endParaRPr lang="en-GB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TextBox 13">
            <a:extLst>
              <a:ext uri="{FF2B5EF4-FFF2-40B4-BE49-F238E27FC236}">
                <a16:creationId xmlns:a16="http://schemas.microsoft.com/office/drawing/2014/main" id="{1CDA357D-03D7-8F48-91B2-6EEA0DE6A659}"/>
              </a:ext>
            </a:extLst>
          </p:cNvPr>
          <p:cNvSpPr txBox="1"/>
          <p:nvPr/>
        </p:nvSpPr>
        <p:spPr>
          <a:xfrm>
            <a:off x="8219702" y="2683664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0:N</a:t>
            </a:r>
          </a:p>
        </p:txBody>
      </p:sp>
    </p:spTree>
    <p:extLst>
      <p:ext uri="{BB962C8B-B14F-4D97-AF65-F5344CB8AC3E}">
        <p14:creationId xmlns:p14="http://schemas.microsoft.com/office/powerpoint/2010/main" val="29488087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69</Words>
  <Application>Microsoft Macintosh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Rossi</dc:creator>
  <cp:lastModifiedBy>Federico Megler</cp:lastModifiedBy>
  <cp:revision>2</cp:revision>
  <dcterms:created xsi:type="dcterms:W3CDTF">2021-03-19T22:50:06Z</dcterms:created>
  <dcterms:modified xsi:type="dcterms:W3CDTF">2021-08-25T16:17:52Z</dcterms:modified>
</cp:coreProperties>
</file>