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71" r:id="rId2"/>
    <p:sldId id="267" r:id="rId3"/>
    <p:sldId id="268" r:id="rId4"/>
    <p:sldId id="264" r:id="rId5"/>
    <p:sldId id="269" r:id="rId6"/>
    <p:sldId id="265" r:id="rId7"/>
    <p:sldId id="273" r:id="rId8"/>
    <p:sldId id="270" r:id="rId9"/>
    <p:sldId id="272" r:id="rId10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>
        <p:scale>
          <a:sx n="106" d="100"/>
          <a:sy n="106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DE1C1-1723-B542-B09E-751874191587}" type="doc">
      <dgm:prSet loTypeId="urn:microsoft.com/office/officeart/2008/layout/SquareAccent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8A9525E1-6B9A-774A-A695-06315E4BAA1A}">
      <dgm:prSet phldrT="[Testo]" custT="1"/>
      <dgm:spPr/>
      <dgm:t>
        <a:bodyPr/>
        <a:lstStyle/>
        <a:p>
          <a:r>
            <a:rPr lang="it-IT" sz="3200" dirty="0"/>
            <a:t>SCHOOL</a:t>
          </a:r>
        </a:p>
      </dgm:t>
    </dgm:pt>
    <dgm:pt modelId="{16C39469-4A10-9F4B-966E-B0398C2915E4}" type="parTrans" cxnId="{690B9336-A708-4440-BDCA-A369CCC625DF}">
      <dgm:prSet/>
      <dgm:spPr/>
      <dgm:t>
        <a:bodyPr/>
        <a:lstStyle/>
        <a:p>
          <a:endParaRPr lang="it-IT" sz="1800"/>
        </a:p>
      </dgm:t>
    </dgm:pt>
    <dgm:pt modelId="{AF42B9C8-52B4-B949-9F3F-F7D09A61E7D9}" type="sibTrans" cxnId="{690B9336-A708-4440-BDCA-A369CCC625DF}">
      <dgm:prSet/>
      <dgm:spPr/>
      <dgm:t>
        <a:bodyPr/>
        <a:lstStyle/>
        <a:p>
          <a:endParaRPr lang="it-IT" sz="1800"/>
        </a:p>
      </dgm:t>
    </dgm:pt>
    <dgm:pt modelId="{4CBBF0B5-38EC-4C4C-8AB8-50ABE97970BA}">
      <dgm:prSet phldrT="[Testo]" custT="1"/>
      <dgm:spPr/>
      <dgm:t>
        <a:bodyPr/>
        <a:lstStyle/>
        <a:p>
          <a:r>
            <a:rPr lang="it-IT" sz="3200" dirty="0"/>
            <a:t>TECHNOLOGY</a:t>
          </a:r>
        </a:p>
      </dgm:t>
    </dgm:pt>
    <dgm:pt modelId="{F761FF16-A0C3-2547-8261-DD000F308D04}" type="parTrans" cxnId="{EFC2F9EF-AB4C-7242-95D0-90015E3F51D1}">
      <dgm:prSet/>
      <dgm:spPr/>
      <dgm:t>
        <a:bodyPr/>
        <a:lstStyle/>
        <a:p>
          <a:endParaRPr lang="it-IT" sz="1800"/>
        </a:p>
      </dgm:t>
    </dgm:pt>
    <dgm:pt modelId="{0E86DC60-4822-E645-8E15-1D60A09196AC}" type="sibTrans" cxnId="{EFC2F9EF-AB4C-7242-95D0-90015E3F51D1}">
      <dgm:prSet/>
      <dgm:spPr/>
      <dgm:t>
        <a:bodyPr/>
        <a:lstStyle/>
        <a:p>
          <a:endParaRPr lang="it-IT" sz="1800"/>
        </a:p>
      </dgm:t>
    </dgm:pt>
    <dgm:pt modelId="{87A125BA-96DE-8D45-BD78-623C9DAF6AF0}">
      <dgm:prSet custT="1"/>
      <dgm:spPr/>
      <dgm:t>
        <a:bodyPr/>
        <a:lstStyle/>
        <a:p>
          <a:r>
            <a:rPr lang="it-IT" sz="1400" dirty="0"/>
            <a:t>Use of </a:t>
          </a:r>
          <a:r>
            <a:rPr lang="it-IT" sz="1400" dirty="0" err="1"/>
            <a:t>technology</a:t>
          </a:r>
          <a:endParaRPr lang="it-IT" sz="1400" dirty="0"/>
        </a:p>
      </dgm:t>
    </dgm:pt>
    <dgm:pt modelId="{57DD6C97-1534-234C-9855-6523711949F2}" type="parTrans" cxnId="{836DBF1F-CD03-7C41-B441-3F2F5436CD87}">
      <dgm:prSet/>
      <dgm:spPr/>
      <dgm:t>
        <a:bodyPr/>
        <a:lstStyle/>
        <a:p>
          <a:endParaRPr lang="it-IT" sz="1800"/>
        </a:p>
      </dgm:t>
    </dgm:pt>
    <dgm:pt modelId="{13187314-E869-4148-8A63-FF11011901B7}" type="sibTrans" cxnId="{836DBF1F-CD03-7C41-B441-3F2F5436CD87}">
      <dgm:prSet/>
      <dgm:spPr/>
      <dgm:t>
        <a:bodyPr/>
        <a:lstStyle/>
        <a:p>
          <a:endParaRPr lang="it-IT" sz="1800"/>
        </a:p>
      </dgm:t>
    </dgm:pt>
    <dgm:pt modelId="{26B3EE47-9468-FC42-9DC3-311785305963}">
      <dgm:prSet custT="1"/>
      <dgm:spPr/>
      <dgm:t>
        <a:bodyPr/>
        <a:lstStyle/>
        <a:p>
          <a:r>
            <a:rPr lang="it-IT" sz="1400" dirty="0" err="1"/>
            <a:t>Interest</a:t>
          </a:r>
          <a:r>
            <a:rPr lang="it-IT" sz="1400" dirty="0"/>
            <a:t> </a:t>
          </a:r>
          <a:r>
            <a:rPr lang="it-IT" sz="1400" dirty="0" err="1"/>
            <a:t>technology</a:t>
          </a:r>
          <a:endParaRPr lang="it-IT" sz="1400" dirty="0"/>
        </a:p>
      </dgm:t>
    </dgm:pt>
    <dgm:pt modelId="{7C656981-2D81-514D-A517-A761AC985AE9}" type="parTrans" cxnId="{69B649EA-98E6-EF4E-AE98-03172B7B203F}">
      <dgm:prSet/>
      <dgm:spPr/>
      <dgm:t>
        <a:bodyPr/>
        <a:lstStyle/>
        <a:p>
          <a:endParaRPr lang="it-IT" sz="1800"/>
        </a:p>
      </dgm:t>
    </dgm:pt>
    <dgm:pt modelId="{20995B3F-0A04-BF40-B3F7-92F59C735CFF}" type="sibTrans" cxnId="{69B649EA-98E6-EF4E-AE98-03172B7B203F}">
      <dgm:prSet/>
      <dgm:spPr/>
      <dgm:t>
        <a:bodyPr/>
        <a:lstStyle/>
        <a:p>
          <a:endParaRPr lang="it-IT" sz="1800"/>
        </a:p>
      </dgm:t>
    </dgm:pt>
    <dgm:pt modelId="{E7AA2903-4A84-FB4B-9ADF-3D2706F4B5F4}">
      <dgm:prSet custT="1"/>
      <dgm:spPr/>
      <dgm:t>
        <a:bodyPr/>
        <a:lstStyle/>
        <a:p>
          <a:r>
            <a:rPr lang="it-IT" sz="1400" dirty="0" err="1"/>
            <a:t>Comptence</a:t>
          </a:r>
          <a:r>
            <a:rPr lang="it-IT" sz="1400" dirty="0"/>
            <a:t> in </a:t>
          </a:r>
          <a:r>
            <a:rPr lang="it-IT" sz="1400" dirty="0" err="1"/>
            <a:t>technology</a:t>
          </a:r>
          <a:endParaRPr lang="it-IT" sz="1400" dirty="0"/>
        </a:p>
      </dgm:t>
    </dgm:pt>
    <dgm:pt modelId="{211A4970-C8BE-6A4E-B09F-A62CF1AB09E5}" type="parTrans" cxnId="{EC3B4959-5DAD-D842-A683-2F3F17C0DB02}">
      <dgm:prSet/>
      <dgm:spPr/>
      <dgm:t>
        <a:bodyPr/>
        <a:lstStyle/>
        <a:p>
          <a:endParaRPr lang="it-IT" sz="1800"/>
        </a:p>
      </dgm:t>
    </dgm:pt>
    <dgm:pt modelId="{6C5123FC-A58F-444B-B179-8AED5301EA10}" type="sibTrans" cxnId="{EC3B4959-5DAD-D842-A683-2F3F17C0DB02}">
      <dgm:prSet/>
      <dgm:spPr/>
      <dgm:t>
        <a:bodyPr/>
        <a:lstStyle/>
        <a:p>
          <a:endParaRPr lang="it-IT" sz="1800"/>
        </a:p>
      </dgm:t>
    </dgm:pt>
    <dgm:pt modelId="{71AB543D-BC95-1D46-AF75-62111A2B39A8}">
      <dgm:prSet custT="1"/>
      <dgm:spPr/>
      <dgm:t>
        <a:bodyPr/>
        <a:lstStyle/>
        <a:p>
          <a:r>
            <a:rPr lang="it-IT" sz="1400" dirty="0" err="1"/>
            <a:t>Teacher</a:t>
          </a:r>
          <a:r>
            <a:rPr lang="it-IT" sz="1400" dirty="0"/>
            <a:t> support</a:t>
          </a:r>
        </a:p>
      </dgm:t>
    </dgm:pt>
    <dgm:pt modelId="{110CA2E3-AE54-3149-BC95-A000EA94CE3A}" type="parTrans" cxnId="{1BFDEB39-632D-C64D-A46F-CAC4078087FE}">
      <dgm:prSet/>
      <dgm:spPr/>
      <dgm:t>
        <a:bodyPr/>
        <a:lstStyle/>
        <a:p>
          <a:endParaRPr lang="it-IT" sz="1800"/>
        </a:p>
      </dgm:t>
    </dgm:pt>
    <dgm:pt modelId="{8471FAAD-228F-EF45-A513-1849FF57D106}" type="sibTrans" cxnId="{1BFDEB39-632D-C64D-A46F-CAC4078087FE}">
      <dgm:prSet/>
      <dgm:spPr/>
      <dgm:t>
        <a:bodyPr/>
        <a:lstStyle/>
        <a:p>
          <a:endParaRPr lang="it-IT" sz="1800"/>
        </a:p>
      </dgm:t>
    </dgm:pt>
    <dgm:pt modelId="{CAF1D921-1681-7348-88CC-AA32561F92B2}">
      <dgm:prSet custT="1"/>
      <dgm:spPr/>
      <dgm:t>
        <a:bodyPr/>
        <a:lstStyle/>
        <a:p>
          <a:r>
            <a:rPr lang="it-IT" sz="3200" dirty="0"/>
            <a:t>FAMILY</a:t>
          </a:r>
        </a:p>
      </dgm:t>
    </dgm:pt>
    <dgm:pt modelId="{5FF2024A-A06D-754C-8875-AD1FB7456568}" type="parTrans" cxnId="{B9B433B9-4D5F-1746-A02F-79B774C56DD9}">
      <dgm:prSet/>
      <dgm:spPr/>
      <dgm:t>
        <a:bodyPr/>
        <a:lstStyle/>
        <a:p>
          <a:endParaRPr lang="it-IT" sz="1800"/>
        </a:p>
      </dgm:t>
    </dgm:pt>
    <dgm:pt modelId="{1EFEE15A-9F82-E14B-BCE0-FB1FA87B30A2}" type="sibTrans" cxnId="{B9B433B9-4D5F-1746-A02F-79B774C56DD9}">
      <dgm:prSet/>
      <dgm:spPr/>
      <dgm:t>
        <a:bodyPr/>
        <a:lstStyle/>
        <a:p>
          <a:endParaRPr lang="it-IT" sz="1800"/>
        </a:p>
      </dgm:t>
    </dgm:pt>
    <dgm:pt modelId="{077EB10D-48AE-9141-B978-1DED0861B6DA}">
      <dgm:prSet custT="1"/>
      <dgm:spPr/>
      <dgm:t>
        <a:bodyPr/>
        <a:lstStyle/>
        <a:p>
          <a:r>
            <a:rPr lang="it-IT" sz="1400" dirty="0"/>
            <a:t>Family support</a:t>
          </a:r>
        </a:p>
      </dgm:t>
    </dgm:pt>
    <dgm:pt modelId="{9C63D94E-DC73-254D-86FB-E0F89F8CC1E2}" type="parTrans" cxnId="{DBAE5ECC-7026-F64D-9431-3163C8D57010}">
      <dgm:prSet/>
      <dgm:spPr/>
      <dgm:t>
        <a:bodyPr/>
        <a:lstStyle/>
        <a:p>
          <a:endParaRPr lang="it-IT" sz="1800"/>
        </a:p>
      </dgm:t>
    </dgm:pt>
    <dgm:pt modelId="{5AD51E58-A026-BA4C-A72F-6C99848A1EE5}" type="sibTrans" cxnId="{DBAE5ECC-7026-F64D-9431-3163C8D57010}">
      <dgm:prSet/>
      <dgm:spPr/>
      <dgm:t>
        <a:bodyPr/>
        <a:lstStyle/>
        <a:p>
          <a:endParaRPr lang="it-IT" sz="1800"/>
        </a:p>
      </dgm:t>
    </dgm:pt>
    <dgm:pt modelId="{ABF5E4A4-F13A-154B-AC19-10D2A30A8230}">
      <dgm:prSet custT="1"/>
      <dgm:spPr/>
      <dgm:t>
        <a:bodyPr/>
        <a:lstStyle/>
        <a:p>
          <a:r>
            <a:rPr lang="it-IT" sz="1400" dirty="0" err="1"/>
            <a:t>Economic</a:t>
          </a:r>
          <a:r>
            <a:rPr lang="it-IT" sz="1400" dirty="0"/>
            <a:t> status</a:t>
          </a:r>
        </a:p>
      </dgm:t>
    </dgm:pt>
    <dgm:pt modelId="{0AEDF0F2-6CE1-6D45-B59B-162572EFD718}" type="parTrans" cxnId="{0E4E5538-09EC-9D4E-A148-18A1492FC506}">
      <dgm:prSet/>
      <dgm:spPr/>
      <dgm:t>
        <a:bodyPr/>
        <a:lstStyle/>
        <a:p>
          <a:endParaRPr lang="it-IT" sz="1800"/>
        </a:p>
      </dgm:t>
    </dgm:pt>
    <dgm:pt modelId="{C424AE96-27DF-0044-876E-993CAEC3D91A}" type="sibTrans" cxnId="{0E4E5538-09EC-9D4E-A148-18A1492FC506}">
      <dgm:prSet/>
      <dgm:spPr/>
      <dgm:t>
        <a:bodyPr/>
        <a:lstStyle/>
        <a:p>
          <a:endParaRPr lang="it-IT" sz="1800"/>
        </a:p>
      </dgm:t>
    </dgm:pt>
    <dgm:pt modelId="{79FC4352-907F-F246-A3DF-C9548E420435}">
      <dgm:prSet custT="1"/>
      <dgm:spPr/>
      <dgm:t>
        <a:bodyPr/>
        <a:lstStyle/>
        <a:p>
          <a:r>
            <a:rPr lang="it-IT" sz="1400" dirty="0"/>
            <a:t>Study time</a:t>
          </a:r>
        </a:p>
      </dgm:t>
    </dgm:pt>
    <dgm:pt modelId="{F127A3CA-963B-9945-B712-C08D49C80461}" type="parTrans" cxnId="{C457A41F-5181-2E4C-96A4-4A99697BA03A}">
      <dgm:prSet/>
      <dgm:spPr/>
      <dgm:t>
        <a:bodyPr/>
        <a:lstStyle/>
        <a:p>
          <a:endParaRPr lang="it-IT" sz="1800"/>
        </a:p>
      </dgm:t>
    </dgm:pt>
    <dgm:pt modelId="{9E706636-4EB6-DE43-AAC1-3BCC02D777A3}" type="sibTrans" cxnId="{C457A41F-5181-2E4C-96A4-4A99697BA03A}">
      <dgm:prSet/>
      <dgm:spPr/>
      <dgm:t>
        <a:bodyPr/>
        <a:lstStyle/>
        <a:p>
          <a:endParaRPr lang="it-IT" sz="1800"/>
        </a:p>
      </dgm:t>
    </dgm:pt>
    <dgm:pt modelId="{2CABA780-A221-A848-B02E-7D5AB5CC424B}">
      <dgm:prSet custT="1"/>
      <dgm:spPr/>
      <dgm:t>
        <a:bodyPr/>
        <a:lstStyle/>
        <a:p>
          <a:r>
            <a:rPr lang="it-IT" sz="1400" dirty="0" err="1"/>
            <a:t>Techonology</a:t>
          </a:r>
          <a:r>
            <a:rPr lang="it-IT" sz="1400" dirty="0"/>
            <a:t> </a:t>
          </a:r>
          <a:r>
            <a:rPr lang="it-IT" sz="1400" dirty="0" err="1"/>
            <a:t>availability</a:t>
          </a:r>
          <a:endParaRPr lang="it-IT" sz="1400" dirty="0"/>
        </a:p>
      </dgm:t>
    </dgm:pt>
    <dgm:pt modelId="{EDDBBBF8-5350-634F-B3AE-BFA6462A7214}" type="parTrans" cxnId="{949E4E28-63B9-FB48-B82D-CC352E6410B9}">
      <dgm:prSet/>
      <dgm:spPr/>
      <dgm:t>
        <a:bodyPr/>
        <a:lstStyle/>
        <a:p>
          <a:endParaRPr lang="it-IT"/>
        </a:p>
      </dgm:t>
    </dgm:pt>
    <dgm:pt modelId="{B61140AD-D3B2-9E44-89B4-DE294FE6A591}" type="sibTrans" cxnId="{949E4E28-63B9-FB48-B82D-CC352E6410B9}">
      <dgm:prSet/>
      <dgm:spPr/>
      <dgm:t>
        <a:bodyPr/>
        <a:lstStyle/>
        <a:p>
          <a:endParaRPr lang="it-IT"/>
        </a:p>
      </dgm:t>
    </dgm:pt>
    <dgm:pt modelId="{E33644E6-40A1-ED41-A981-BACBF8E7C3D6}" type="pres">
      <dgm:prSet presAssocID="{9D2DE1C1-1723-B542-B09E-751874191587}" presName="layout" presStyleCnt="0">
        <dgm:presLayoutVars>
          <dgm:chMax/>
          <dgm:chPref/>
          <dgm:dir/>
          <dgm:resizeHandles/>
        </dgm:presLayoutVars>
      </dgm:prSet>
      <dgm:spPr/>
    </dgm:pt>
    <dgm:pt modelId="{9F60337A-5F34-454C-9D03-2A9B22BF6832}" type="pres">
      <dgm:prSet presAssocID="{4CBBF0B5-38EC-4C4C-8AB8-50ABE97970BA}" presName="root" presStyleCnt="0">
        <dgm:presLayoutVars>
          <dgm:chMax/>
          <dgm:chPref/>
        </dgm:presLayoutVars>
      </dgm:prSet>
      <dgm:spPr/>
    </dgm:pt>
    <dgm:pt modelId="{694598AF-165B-2F4C-B590-98BEC5504938}" type="pres">
      <dgm:prSet presAssocID="{4CBBF0B5-38EC-4C4C-8AB8-50ABE97970BA}" presName="rootComposite" presStyleCnt="0">
        <dgm:presLayoutVars/>
      </dgm:prSet>
      <dgm:spPr/>
    </dgm:pt>
    <dgm:pt modelId="{C654334E-4B1E-6143-B2B5-D17A4C85611F}" type="pres">
      <dgm:prSet presAssocID="{4CBBF0B5-38EC-4C4C-8AB8-50ABE97970BA}" presName="ParentAccent" presStyleLbl="alignNode1" presStyleIdx="0" presStyleCnt="3"/>
      <dgm:spPr/>
    </dgm:pt>
    <dgm:pt modelId="{2FB63D29-0420-BB4F-8DF3-B390BFF6AD42}" type="pres">
      <dgm:prSet presAssocID="{4CBBF0B5-38EC-4C4C-8AB8-50ABE97970BA}" presName="ParentSmallAccent" presStyleLbl="fgAcc1" presStyleIdx="0" presStyleCnt="3"/>
      <dgm:spPr/>
    </dgm:pt>
    <dgm:pt modelId="{D390782C-A097-0249-8412-3F1B8221D4D1}" type="pres">
      <dgm:prSet presAssocID="{4CBBF0B5-38EC-4C4C-8AB8-50ABE97970BA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5B92E52A-DD90-A64C-9C34-38E1D8319B3B}" type="pres">
      <dgm:prSet presAssocID="{4CBBF0B5-38EC-4C4C-8AB8-50ABE97970BA}" presName="childShape" presStyleCnt="0">
        <dgm:presLayoutVars>
          <dgm:chMax val="0"/>
          <dgm:chPref val="0"/>
        </dgm:presLayoutVars>
      </dgm:prSet>
      <dgm:spPr/>
    </dgm:pt>
    <dgm:pt modelId="{8A71A715-631C-134C-A9B4-4EF5FD092DAD}" type="pres">
      <dgm:prSet presAssocID="{87A125BA-96DE-8D45-BD78-623C9DAF6AF0}" presName="childComposite" presStyleCnt="0">
        <dgm:presLayoutVars>
          <dgm:chMax val="0"/>
          <dgm:chPref val="0"/>
        </dgm:presLayoutVars>
      </dgm:prSet>
      <dgm:spPr/>
    </dgm:pt>
    <dgm:pt modelId="{F7153CDF-7FF0-AE47-B502-16500D5622B9}" type="pres">
      <dgm:prSet presAssocID="{87A125BA-96DE-8D45-BD78-623C9DAF6AF0}" presName="ChildAccent" presStyleLbl="solidFgAcc1" presStyleIdx="0" presStyleCnt="8"/>
      <dgm:spPr/>
    </dgm:pt>
    <dgm:pt modelId="{D8ED8CE9-BE43-E54D-B895-76D1530AEA87}" type="pres">
      <dgm:prSet presAssocID="{87A125BA-96DE-8D45-BD78-623C9DAF6AF0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0AA28998-8438-9F43-B420-1A6F8C0F8337}" type="pres">
      <dgm:prSet presAssocID="{26B3EE47-9468-FC42-9DC3-311785305963}" presName="childComposite" presStyleCnt="0">
        <dgm:presLayoutVars>
          <dgm:chMax val="0"/>
          <dgm:chPref val="0"/>
        </dgm:presLayoutVars>
      </dgm:prSet>
      <dgm:spPr/>
    </dgm:pt>
    <dgm:pt modelId="{CEEEDED6-CD10-8841-861D-9B01E0705F1B}" type="pres">
      <dgm:prSet presAssocID="{26B3EE47-9468-FC42-9DC3-311785305963}" presName="ChildAccent" presStyleLbl="solidFgAcc1" presStyleIdx="1" presStyleCnt="8"/>
      <dgm:spPr/>
    </dgm:pt>
    <dgm:pt modelId="{9D7B3F4C-5D95-D644-B681-675D2057D385}" type="pres">
      <dgm:prSet presAssocID="{26B3EE47-9468-FC42-9DC3-311785305963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8300FC39-3FF4-0043-AA64-FF6E170017DB}" type="pres">
      <dgm:prSet presAssocID="{E7AA2903-4A84-FB4B-9ADF-3D2706F4B5F4}" presName="childComposite" presStyleCnt="0">
        <dgm:presLayoutVars>
          <dgm:chMax val="0"/>
          <dgm:chPref val="0"/>
        </dgm:presLayoutVars>
      </dgm:prSet>
      <dgm:spPr/>
    </dgm:pt>
    <dgm:pt modelId="{2EDB039F-1032-F745-99AA-D594ED732818}" type="pres">
      <dgm:prSet presAssocID="{E7AA2903-4A84-FB4B-9ADF-3D2706F4B5F4}" presName="ChildAccent" presStyleLbl="solidFgAcc1" presStyleIdx="2" presStyleCnt="8"/>
      <dgm:spPr/>
    </dgm:pt>
    <dgm:pt modelId="{783C34D2-4290-344A-8B52-D7C25E6D49D6}" type="pres">
      <dgm:prSet presAssocID="{E7AA2903-4A84-FB4B-9ADF-3D2706F4B5F4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84C611D8-23D8-2749-98AD-44BFF21194B3}" type="pres">
      <dgm:prSet presAssocID="{8A9525E1-6B9A-774A-A695-06315E4BAA1A}" presName="root" presStyleCnt="0">
        <dgm:presLayoutVars>
          <dgm:chMax/>
          <dgm:chPref/>
        </dgm:presLayoutVars>
      </dgm:prSet>
      <dgm:spPr/>
    </dgm:pt>
    <dgm:pt modelId="{A7624F37-1F63-2D4A-B0F8-F3CC338D3685}" type="pres">
      <dgm:prSet presAssocID="{8A9525E1-6B9A-774A-A695-06315E4BAA1A}" presName="rootComposite" presStyleCnt="0">
        <dgm:presLayoutVars/>
      </dgm:prSet>
      <dgm:spPr/>
    </dgm:pt>
    <dgm:pt modelId="{FFB965BF-C80F-5B4C-A7F5-D6AE38D49B92}" type="pres">
      <dgm:prSet presAssocID="{8A9525E1-6B9A-774A-A695-06315E4BAA1A}" presName="ParentAccent" presStyleLbl="alignNode1" presStyleIdx="1" presStyleCnt="3"/>
      <dgm:spPr/>
    </dgm:pt>
    <dgm:pt modelId="{6BC6BC3A-2C58-BA4F-B3EB-8281B10ED4D8}" type="pres">
      <dgm:prSet presAssocID="{8A9525E1-6B9A-774A-A695-06315E4BAA1A}" presName="ParentSmallAccent" presStyleLbl="fgAcc1" presStyleIdx="1" presStyleCnt="3"/>
      <dgm:spPr/>
    </dgm:pt>
    <dgm:pt modelId="{8FF65387-2E92-D142-B3D6-36D6D61F517D}" type="pres">
      <dgm:prSet presAssocID="{8A9525E1-6B9A-774A-A695-06315E4BAA1A}" presName="Parent" presStyleLbl="revTx" presStyleIdx="4" presStyleCnt="11">
        <dgm:presLayoutVars>
          <dgm:chMax/>
          <dgm:chPref val="4"/>
          <dgm:bulletEnabled val="1"/>
        </dgm:presLayoutVars>
      </dgm:prSet>
      <dgm:spPr/>
    </dgm:pt>
    <dgm:pt modelId="{BA638A09-2394-8343-8E1F-DD9AD72DE11F}" type="pres">
      <dgm:prSet presAssocID="{8A9525E1-6B9A-774A-A695-06315E4BAA1A}" presName="childShape" presStyleCnt="0">
        <dgm:presLayoutVars>
          <dgm:chMax val="0"/>
          <dgm:chPref val="0"/>
        </dgm:presLayoutVars>
      </dgm:prSet>
      <dgm:spPr/>
    </dgm:pt>
    <dgm:pt modelId="{E5EF1AC8-FF08-9848-855D-987745B15C60}" type="pres">
      <dgm:prSet presAssocID="{71AB543D-BC95-1D46-AF75-62111A2B39A8}" presName="childComposite" presStyleCnt="0">
        <dgm:presLayoutVars>
          <dgm:chMax val="0"/>
          <dgm:chPref val="0"/>
        </dgm:presLayoutVars>
      </dgm:prSet>
      <dgm:spPr/>
    </dgm:pt>
    <dgm:pt modelId="{9F10D6D9-4D7C-E34A-BFD5-021193251FC3}" type="pres">
      <dgm:prSet presAssocID="{71AB543D-BC95-1D46-AF75-62111A2B39A8}" presName="ChildAccent" presStyleLbl="solidFgAcc1" presStyleIdx="3" presStyleCnt="8"/>
      <dgm:spPr/>
    </dgm:pt>
    <dgm:pt modelId="{135442C3-105B-E446-A5CD-4E75CCD9F6E2}" type="pres">
      <dgm:prSet presAssocID="{71AB543D-BC95-1D46-AF75-62111A2B39A8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3D4EC063-DA4E-6948-A2E6-502DBB507CC0}" type="pres">
      <dgm:prSet presAssocID="{79FC4352-907F-F246-A3DF-C9548E420435}" presName="childComposite" presStyleCnt="0">
        <dgm:presLayoutVars>
          <dgm:chMax val="0"/>
          <dgm:chPref val="0"/>
        </dgm:presLayoutVars>
      </dgm:prSet>
      <dgm:spPr/>
    </dgm:pt>
    <dgm:pt modelId="{55833650-C715-0949-9223-C3B58ADEDF65}" type="pres">
      <dgm:prSet presAssocID="{79FC4352-907F-F246-A3DF-C9548E420435}" presName="ChildAccent" presStyleLbl="solidFgAcc1" presStyleIdx="4" presStyleCnt="8"/>
      <dgm:spPr/>
    </dgm:pt>
    <dgm:pt modelId="{C59914C7-BACA-6F43-9CBF-4BB5745A584B}" type="pres">
      <dgm:prSet presAssocID="{79FC4352-907F-F246-A3DF-C9548E420435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A5725294-EDB0-5C48-97A9-EA9D14762261}" type="pres">
      <dgm:prSet presAssocID="{2CABA780-A221-A848-B02E-7D5AB5CC424B}" presName="childComposite" presStyleCnt="0">
        <dgm:presLayoutVars>
          <dgm:chMax val="0"/>
          <dgm:chPref val="0"/>
        </dgm:presLayoutVars>
      </dgm:prSet>
      <dgm:spPr/>
    </dgm:pt>
    <dgm:pt modelId="{3C75EADD-67B5-6F4E-8400-1F2DCC0EEE61}" type="pres">
      <dgm:prSet presAssocID="{2CABA780-A221-A848-B02E-7D5AB5CC424B}" presName="ChildAccent" presStyleLbl="solidFgAcc1" presStyleIdx="5" presStyleCnt="8"/>
      <dgm:spPr/>
    </dgm:pt>
    <dgm:pt modelId="{ABD02B02-BD5E-B84E-BEEE-372633B46A16}" type="pres">
      <dgm:prSet presAssocID="{2CABA780-A221-A848-B02E-7D5AB5CC424B}" presName="Child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F9D1A086-0679-134C-BDC7-25BC0FD65923}" type="pres">
      <dgm:prSet presAssocID="{CAF1D921-1681-7348-88CC-AA32561F92B2}" presName="root" presStyleCnt="0">
        <dgm:presLayoutVars>
          <dgm:chMax/>
          <dgm:chPref/>
        </dgm:presLayoutVars>
      </dgm:prSet>
      <dgm:spPr/>
    </dgm:pt>
    <dgm:pt modelId="{CA44A37E-30B5-A94D-A289-657A6C578A0A}" type="pres">
      <dgm:prSet presAssocID="{CAF1D921-1681-7348-88CC-AA32561F92B2}" presName="rootComposite" presStyleCnt="0">
        <dgm:presLayoutVars/>
      </dgm:prSet>
      <dgm:spPr/>
    </dgm:pt>
    <dgm:pt modelId="{DAF4C1FB-2AE0-6648-A690-7EBF29E40F14}" type="pres">
      <dgm:prSet presAssocID="{CAF1D921-1681-7348-88CC-AA32561F92B2}" presName="ParentAccent" presStyleLbl="alignNode1" presStyleIdx="2" presStyleCnt="3"/>
      <dgm:spPr/>
    </dgm:pt>
    <dgm:pt modelId="{466E74C9-C56F-1546-81E1-2E35296B483B}" type="pres">
      <dgm:prSet presAssocID="{CAF1D921-1681-7348-88CC-AA32561F92B2}" presName="ParentSmallAccent" presStyleLbl="fgAcc1" presStyleIdx="2" presStyleCnt="3"/>
      <dgm:spPr/>
    </dgm:pt>
    <dgm:pt modelId="{9F4B6F74-20CE-134B-861E-1E2C57BB1704}" type="pres">
      <dgm:prSet presAssocID="{CAF1D921-1681-7348-88CC-AA32561F92B2}" presName="Parent" presStyleLbl="revTx" presStyleIdx="8" presStyleCnt="11">
        <dgm:presLayoutVars>
          <dgm:chMax/>
          <dgm:chPref val="4"/>
          <dgm:bulletEnabled val="1"/>
        </dgm:presLayoutVars>
      </dgm:prSet>
      <dgm:spPr/>
    </dgm:pt>
    <dgm:pt modelId="{803D8276-D487-214E-AA4A-516D8CB513FF}" type="pres">
      <dgm:prSet presAssocID="{CAF1D921-1681-7348-88CC-AA32561F92B2}" presName="childShape" presStyleCnt="0">
        <dgm:presLayoutVars>
          <dgm:chMax val="0"/>
          <dgm:chPref val="0"/>
        </dgm:presLayoutVars>
      </dgm:prSet>
      <dgm:spPr/>
    </dgm:pt>
    <dgm:pt modelId="{981C51A3-C555-E94E-B461-EAE2570BDF53}" type="pres">
      <dgm:prSet presAssocID="{077EB10D-48AE-9141-B978-1DED0861B6DA}" presName="childComposite" presStyleCnt="0">
        <dgm:presLayoutVars>
          <dgm:chMax val="0"/>
          <dgm:chPref val="0"/>
        </dgm:presLayoutVars>
      </dgm:prSet>
      <dgm:spPr/>
    </dgm:pt>
    <dgm:pt modelId="{6740196E-ABC3-DD43-A10E-E852EDC32673}" type="pres">
      <dgm:prSet presAssocID="{077EB10D-48AE-9141-B978-1DED0861B6DA}" presName="ChildAccent" presStyleLbl="solidFgAcc1" presStyleIdx="6" presStyleCnt="8"/>
      <dgm:spPr/>
    </dgm:pt>
    <dgm:pt modelId="{F7D31FF4-B669-CA40-AF70-2181A70448A5}" type="pres">
      <dgm:prSet presAssocID="{077EB10D-48AE-9141-B978-1DED0861B6DA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8411FD3F-032B-374D-A6B4-7FB004895223}" type="pres">
      <dgm:prSet presAssocID="{ABF5E4A4-F13A-154B-AC19-10D2A30A8230}" presName="childComposite" presStyleCnt="0">
        <dgm:presLayoutVars>
          <dgm:chMax val="0"/>
          <dgm:chPref val="0"/>
        </dgm:presLayoutVars>
      </dgm:prSet>
      <dgm:spPr/>
    </dgm:pt>
    <dgm:pt modelId="{1D090495-F467-DA4A-8C53-099F3ED8BF76}" type="pres">
      <dgm:prSet presAssocID="{ABF5E4A4-F13A-154B-AC19-10D2A30A8230}" presName="ChildAccent" presStyleLbl="solidFgAcc1" presStyleIdx="7" presStyleCnt="8"/>
      <dgm:spPr/>
    </dgm:pt>
    <dgm:pt modelId="{9D709C95-D0FF-A747-A530-1F75F7829254}" type="pres">
      <dgm:prSet presAssocID="{ABF5E4A4-F13A-154B-AC19-10D2A30A8230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C457A41F-5181-2E4C-96A4-4A99697BA03A}" srcId="{8A9525E1-6B9A-774A-A695-06315E4BAA1A}" destId="{79FC4352-907F-F246-A3DF-C9548E420435}" srcOrd="1" destOrd="0" parTransId="{F127A3CA-963B-9945-B712-C08D49C80461}" sibTransId="{9E706636-4EB6-DE43-AAC1-3BCC02D777A3}"/>
    <dgm:cxn modelId="{836DBF1F-CD03-7C41-B441-3F2F5436CD87}" srcId="{4CBBF0B5-38EC-4C4C-8AB8-50ABE97970BA}" destId="{87A125BA-96DE-8D45-BD78-623C9DAF6AF0}" srcOrd="0" destOrd="0" parTransId="{57DD6C97-1534-234C-9855-6523711949F2}" sibTransId="{13187314-E869-4148-8A63-FF11011901B7}"/>
    <dgm:cxn modelId="{949E4E28-63B9-FB48-B82D-CC352E6410B9}" srcId="{8A9525E1-6B9A-774A-A695-06315E4BAA1A}" destId="{2CABA780-A221-A848-B02E-7D5AB5CC424B}" srcOrd="2" destOrd="0" parTransId="{EDDBBBF8-5350-634F-B3AE-BFA6462A7214}" sibTransId="{B61140AD-D3B2-9E44-89B4-DE294FE6A591}"/>
    <dgm:cxn modelId="{18737A2D-34F4-B14C-98FE-EA7C0B1FF100}" type="presOf" srcId="{8A9525E1-6B9A-774A-A695-06315E4BAA1A}" destId="{8FF65387-2E92-D142-B3D6-36D6D61F517D}" srcOrd="0" destOrd="0" presId="urn:microsoft.com/office/officeart/2008/layout/SquareAccentList"/>
    <dgm:cxn modelId="{3E04822D-C00B-C24C-9839-9083AD6CAD7B}" type="presOf" srcId="{71AB543D-BC95-1D46-AF75-62111A2B39A8}" destId="{135442C3-105B-E446-A5CD-4E75CCD9F6E2}" srcOrd="0" destOrd="0" presId="urn:microsoft.com/office/officeart/2008/layout/SquareAccentList"/>
    <dgm:cxn modelId="{690B9336-A708-4440-BDCA-A369CCC625DF}" srcId="{9D2DE1C1-1723-B542-B09E-751874191587}" destId="{8A9525E1-6B9A-774A-A695-06315E4BAA1A}" srcOrd="1" destOrd="0" parTransId="{16C39469-4A10-9F4B-966E-B0398C2915E4}" sibTransId="{AF42B9C8-52B4-B949-9F3F-F7D09A61E7D9}"/>
    <dgm:cxn modelId="{0E4E5538-09EC-9D4E-A148-18A1492FC506}" srcId="{CAF1D921-1681-7348-88CC-AA32561F92B2}" destId="{ABF5E4A4-F13A-154B-AC19-10D2A30A8230}" srcOrd="1" destOrd="0" parTransId="{0AEDF0F2-6CE1-6D45-B59B-162572EFD718}" sibTransId="{C424AE96-27DF-0044-876E-993CAEC3D91A}"/>
    <dgm:cxn modelId="{1BFDEB39-632D-C64D-A46F-CAC4078087FE}" srcId="{8A9525E1-6B9A-774A-A695-06315E4BAA1A}" destId="{71AB543D-BC95-1D46-AF75-62111A2B39A8}" srcOrd="0" destOrd="0" parTransId="{110CA2E3-AE54-3149-BC95-A000EA94CE3A}" sibTransId="{8471FAAD-228F-EF45-A513-1849FF57D106}"/>
    <dgm:cxn modelId="{DF50DB41-1361-8E41-AA4E-15B94B8FB926}" type="presOf" srcId="{077EB10D-48AE-9141-B978-1DED0861B6DA}" destId="{F7D31FF4-B669-CA40-AF70-2181A70448A5}" srcOrd="0" destOrd="0" presId="urn:microsoft.com/office/officeart/2008/layout/SquareAccentList"/>
    <dgm:cxn modelId="{EC3B4959-5DAD-D842-A683-2F3F17C0DB02}" srcId="{4CBBF0B5-38EC-4C4C-8AB8-50ABE97970BA}" destId="{E7AA2903-4A84-FB4B-9ADF-3D2706F4B5F4}" srcOrd="2" destOrd="0" parTransId="{211A4970-C8BE-6A4E-B09F-A62CF1AB09E5}" sibTransId="{6C5123FC-A58F-444B-B179-8AED5301EA10}"/>
    <dgm:cxn modelId="{D56EAD59-B6C8-6048-9F83-B20EACA0FDC2}" type="presOf" srcId="{E7AA2903-4A84-FB4B-9ADF-3D2706F4B5F4}" destId="{783C34D2-4290-344A-8B52-D7C25E6D49D6}" srcOrd="0" destOrd="0" presId="urn:microsoft.com/office/officeart/2008/layout/SquareAccentList"/>
    <dgm:cxn modelId="{6C4B916D-440C-FB47-8D47-0C39210EE29F}" type="presOf" srcId="{2CABA780-A221-A848-B02E-7D5AB5CC424B}" destId="{ABD02B02-BD5E-B84E-BEEE-372633B46A16}" srcOrd="0" destOrd="0" presId="urn:microsoft.com/office/officeart/2008/layout/SquareAccentList"/>
    <dgm:cxn modelId="{C795BA6E-54FE-4746-A163-BC380AED9215}" type="presOf" srcId="{9D2DE1C1-1723-B542-B09E-751874191587}" destId="{E33644E6-40A1-ED41-A981-BACBF8E7C3D6}" srcOrd="0" destOrd="0" presId="urn:microsoft.com/office/officeart/2008/layout/SquareAccentList"/>
    <dgm:cxn modelId="{2784D17E-C710-4F48-8266-DF6D48C705CB}" type="presOf" srcId="{79FC4352-907F-F246-A3DF-C9548E420435}" destId="{C59914C7-BACA-6F43-9CBF-4BB5745A584B}" srcOrd="0" destOrd="0" presId="urn:microsoft.com/office/officeart/2008/layout/SquareAccentList"/>
    <dgm:cxn modelId="{B7E7C78E-2B0C-3C4C-A14A-7C8D802CABC0}" type="presOf" srcId="{26B3EE47-9468-FC42-9DC3-311785305963}" destId="{9D7B3F4C-5D95-D644-B681-675D2057D385}" srcOrd="0" destOrd="0" presId="urn:microsoft.com/office/officeart/2008/layout/SquareAccentList"/>
    <dgm:cxn modelId="{8945999C-2434-C942-8BED-675CED9A99E4}" type="presOf" srcId="{CAF1D921-1681-7348-88CC-AA32561F92B2}" destId="{9F4B6F74-20CE-134B-861E-1E2C57BB1704}" srcOrd="0" destOrd="0" presId="urn:microsoft.com/office/officeart/2008/layout/SquareAccentList"/>
    <dgm:cxn modelId="{B9B433B9-4D5F-1746-A02F-79B774C56DD9}" srcId="{9D2DE1C1-1723-B542-B09E-751874191587}" destId="{CAF1D921-1681-7348-88CC-AA32561F92B2}" srcOrd="2" destOrd="0" parTransId="{5FF2024A-A06D-754C-8875-AD1FB7456568}" sibTransId="{1EFEE15A-9F82-E14B-BCE0-FB1FA87B30A2}"/>
    <dgm:cxn modelId="{DBAE5ECC-7026-F64D-9431-3163C8D57010}" srcId="{CAF1D921-1681-7348-88CC-AA32561F92B2}" destId="{077EB10D-48AE-9141-B978-1DED0861B6DA}" srcOrd="0" destOrd="0" parTransId="{9C63D94E-DC73-254D-86FB-E0F89F8CC1E2}" sibTransId="{5AD51E58-A026-BA4C-A72F-6C99848A1EE5}"/>
    <dgm:cxn modelId="{363540D4-086C-C644-9D15-C9A429E5EE93}" type="presOf" srcId="{ABF5E4A4-F13A-154B-AC19-10D2A30A8230}" destId="{9D709C95-D0FF-A747-A530-1F75F7829254}" srcOrd="0" destOrd="0" presId="urn:microsoft.com/office/officeart/2008/layout/SquareAccentList"/>
    <dgm:cxn modelId="{1293E7D6-ED61-A44C-B8B1-C17422FA73BB}" type="presOf" srcId="{4CBBF0B5-38EC-4C4C-8AB8-50ABE97970BA}" destId="{D390782C-A097-0249-8412-3F1B8221D4D1}" srcOrd="0" destOrd="0" presId="urn:microsoft.com/office/officeart/2008/layout/SquareAccentList"/>
    <dgm:cxn modelId="{69DCCADD-9543-994E-B191-DCD8DEAC9896}" type="presOf" srcId="{87A125BA-96DE-8D45-BD78-623C9DAF6AF0}" destId="{D8ED8CE9-BE43-E54D-B895-76D1530AEA87}" srcOrd="0" destOrd="0" presId="urn:microsoft.com/office/officeart/2008/layout/SquareAccentList"/>
    <dgm:cxn modelId="{69B649EA-98E6-EF4E-AE98-03172B7B203F}" srcId="{4CBBF0B5-38EC-4C4C-8AB8-50ABE97970BA}" destId="{26B3EE47-9468-FC42-9DC3-311785305963}" srcOrd="1" destOrd="0" parTransId="{7C656981-2D81-514D-A517-A761AC985AE9}" sibTransId="{20995B3F-0A04-BF40-B3F7-92F59C735CFF}"/>
    <dgm:cxn modelId="{EFC2F9EF-AB4C-7242-95D0-90015E3F51D1}" srcId="{9D2DE1C1-1723-B542-B09E-751874191587}" destId="{4CBBF0B5-38EC-4C4C-8AB8-50ABE97970BA}" srcOrd="0" destOrd="0" parTransId="{F761FF16-A0C3-2547-8261-DD000F308D04}" sibTransId="{0E86DC60-4822-E645-8E15-1D60A09196AC}"/>
    <dgm:cxn modelId="{A5560A3A-F19A-2D49-9245-FC1317B39736}" type="presParOf" srcId="{E33644E6-40A1-ED41-A981-BACBF8E7C3D6}" destId="{9F60337A-5F34-454C-9D03-2A9B22BF6832}" srcOrd="0" destOrd="0" presId="urn:microsoft.com/office/officeart/2008/layout/SquareAccentList"/>
    <dgm:cxn modelId="{6791F153-522B-B24C-AE13-65D2A2308FE4}" type="presParOf" srcId="{9F60337A-5F34-454C-9D03-2A9B22BF6832}" destId="{694598AF-165B-2F4C-B590-98BEC5504938}" srcOrd="0" destOrd="0" presId="urn:microsoft.com/office/officeart/2008/layout/SquareAccentList"/>
    <dgm:cxn modelId="{8F8D6054-C2DC-C74F-8732-C203998305AB}" type="presParOf" srcId="{694598AF-165B-2F4C-B590-98BEC5504938}" destId="{C654334E-4B1E-6143-B2B5-D17A4C85611F}" srcOrd="0" destOrd="0" presId="urn:microsoft.com/office/officeart/2008/layout/SquareAccentList"/>
    <dgm:cxn modelId="{9D360CE9-3B9E-4646-81D9-89287E07F514}" type="presParOf" srcId="{694598AF-165B-2F4C-B590-98BEC5504938}" destId="{2FB63D29-0420-BB4F-8DF3-B390BFF6AD42}" srcOrd="1" destOrd="0" presId="urn:microsoft.com/office/officeart/2008/layout/SquareAccentList"/>
    <dgm:cxn modelId="{BDBEA0A2-88AC-B148-99CA-7CEA4C6C7943}" type="presParOf" srcId="{694598AF-165B-2F4C-B590-98BEC5504938}" destId="{D390782C-A097-0249-8412-3F1B8221D4D1}" srcOrd="2" destOrd="0" presId="urn:microsoft.com/office/officeart/2008/layout/SquareAccentList"/>
    <dgm:cxn modelId="{235F41BB-AD86-A046-8CF5-E6D075BEAF4A}" type="presParOf" srcId="{9F60337A-5F34-454C-9D03-2A9B22BF6832}" destId="{5B92E52A-DD90-A64C-9C34-38E1D8319B3B}" srcOrd="1" destOrd="0" presId="urn:microsoft.com/office/officeart/2008/layout/SquareAccentList"/>
    <dgm:cxn modelId="{520CF27C-385F-4B45-90D6-5ACDCA8D325F}" type="presParOf" srcId="{5B92E52A-DD90-A64C-9C34-38E1D8319B3B}" destId="{8A71A715-631C-134C-A9B4-4EF5FD092DAD}" srcOrd="0" destOrd="0" presId="urn:microsoft.com/office/officeart/2008/layout/SquareAccentList"/>
    <dgm:cxn modelId="{708E3A30-B4E5-F04F-90BE-2A58A896D729}" type="presParOf" srcId="{8A71A715-631C-134C-A9B4-4EF5FD092DAD}" destId="{F7153CDF-7FF0-AE47-B502-16500D5622B9}" srcOrd="0" destOrd="0" presId="urn:microsoft.com/office/officeart/2008/layout/SquareAccentList"/>
    <dgm:cxn modelId="{0F295A01-ACCB-204C-96B8-589C31C14295}" type="presParOf" srcId="{8A71A715-631C-134C-A9B4-4EF5FD092DAD}" destId="{D8ED8CE9-BE43-E54D-B895-76D1530AEA87}" srcOrd="1" destOrd="0" presId="urn:microsoft.com/office/officeart/2008/layout/SquareAccentList"/>
    <dgm:cxn modelId="{1EB77925-31C4-284A-95F4-BD272331FBEE}" type="presParOf" srcId="{5B92E52A-DD90-A64C-9C34-38E1D8319B3B}" destId="{0AA28998-8438-9F43-B420-1A6F8C0F8337}" srcOrd="1" destOrd="0" presId="urn:microsoft.com/office/officeart/2008/layout/SquareAccentList"/>
    <dgm:cxn modelId="{C1B5E945-3E0A-3D4E-B985-72408E07CBF9}" type="presParOf" srcId="{0AA28998-8438-9F43-B420-1A6F8C0F8337}" destId="{CEEEDED6-CD10-8841-861D-9B01E0705F1B}" srcOrd="0" destOrd="0" presId="urn:microsoft.com/office/officeart/2008/layout/SquareAccentList"/>
    <dgm:cxn modelId="{366E3EDF-C0BC-7246-9902-85501533D926}" type="presParOf" srcId="{0AA28998-8438-9F43-B420-1A6F8C0F8337}" destId="{9D7B3F4C-5D95-D644-B681-675D2057D385}" srcOrd="1" destOrd="0" presId="urn:microsoft.com/office/officeart/2008/layout/SquareAccentList"/>
    <dgm:cxn modelId="{AA342BBD-6B3F-9A48-8284-3EC6CD7B14C8}" type="presParOf" srcId="{5B92E52A-DD90-A64C-9C34-38E1D8319B3B}" destId="{8300FC39-3FF4-0043-AA64-FF6E170017DB}" srcOrd="2" destOrd="0" presId="urn:microsoft.com/office/officeart/2008/layout/SquareAccentList"/>
    <dgm:cxn modelId="{AAF50B9A-2A46-A347-A18E-20FA92210EB3}" type="presParOf" srcId="{8300FC39-3FF4-0043-AA64-FF6E170017DB}" destId="{2EDB039F-1032-F745-99AA-D594ED732818}" srcOrd="0" destOrd="0" presId="urn:microsoft.com/office/officeart/2008/layout/SquareAccentList"/>
    <dgm:cxn modelId="{466C5C8B-5304-4444-AA5A-BF0F6199B867}" type="presParOf" srcId="{8300FC39-3FF4-0043-AA64-FF6E170017DB}" destId="{783C34D2-4290-344A-8B52-D7C25E6D49D6}" srcOrd="1" destOrd="0" presId="urn:microsoft.com/office/officeart/2008/layout/SquareAccentList"/>
    <dgm:cxn modelId="{1AA9A008-A758-BB45-BB03-59B8EFC8DFAF}" type="presParOf" srcId="{E33644E6-40A1-ED41-A981-BACBF8E7C3D6}" destId="{84C611D8-23D8-2749-98AD-44BFF21194B3}" srcOrd="1" destOrd="0" presId="urn:microsoft.com/office/officeart/2008/layout/SquareAccentList"/>
    <dgm:cxn modelId="{99050FD8-A366-504E-A767-A7CDB5FCAE90}" type="presParOf" srcId="{84C611D8-23D8-2749-98AD-44BFF21194B3}" destId="{A7624F37-1F63-2D4A-B0F8-F3CC338D3685}" srcOrd="0" destOrd="0" presId="urn:microsoft.com/office/officeart/2008/layout/SquareAccentList"/>
    <dgm:cxn modelId="{4FEA1EB3-543F-BA46-95C3-2BC07895A471}" type="presParOf" srcId="{A7624F37-1F63-2D4A-B0F8-F3CC338D3685}" destId="{FFB965BF-C80F-5B4C-A7F5-D6AE38D49B92}" srcOrd="0" destOrd="0" presId="urn:microsoft.com/office/officeart/2008/layout/SquareAccentList"/>
    <dgm:cxn modelId="{44CAECDA-754E-8649-ADD6-0F27780C9C98}" type="presParOf" srcId="{A7624F37-1F63-2D4A-B0F8-F3CC338D3685}" destId="{6BC6BC3A-2C58-BA4F-B3EB-8281B10ED4D8}" srcOrd="1" destOrd="0" presId="urn:microsoft.com/office/officeart/2008/layout/SquareAccentList"/>
    <dgm:cxn modelId="{8105D7E7-D62B-404D-B392-5C7ADC713AE2}" type="presParOf" srcId="{A7624F37-1F63-2D4A-B0F8-F3CC338D3685}" destId="{8FF65387-2E92-D142-B3D6-36D6D61F517D}" srcOrd="2" destOrd="0" presId="urn:microsoft.com/office/officeart/2008/layout/SquareAccentList"/>
    <dgm:cxn modelId="{5006D78E-5589-A049-84EA-DE5F97C6E032}" type="presParOf" srcId="{84C611D8-23D8-2749-98AD-44BFF21194B3}" destId="{BA638A09-2394-8343-8E1F-DD9AD72DE11F}" srcOrd="1" destOrd="0" presId="urn:microsoft.com/office/officeart/2008/layout/SquareAccentList"/>
    <dgm:cxn modelId="{00D25CDA-4B6F-DD4F-BD19-54BC1E3E895F}" type="presParOf" srcId="{BA638A09-2394-8343-8E1F-DD9AD72DE11F}" destId="{E5EF1AC8-FF08-9848-855D-987745B15C60}" srcOrd="0" destOrd="0" presId="urn:microsoft.com/office/officeart/2008/layout/SquareAccentList"/>
    <dgm:cxn modelId="{32C06240-8C08-F144-B7DF-755235E969BB}" type="presParOf" srcId="{E5EF1AC8-FF08-9848-855D-987745B15C60}" destId="{9F10D6D9-4D7C-E34A-BFD5-021193251FC3}" srcOrd="0" destOrd="0" presId="urn:microsoft.com/office/officeart/2008/layout/SquareAccentList"/>
    <dgm:cxn modelId="{FCCD6B1E-10DC-6349-832E-1548A45CC663}" type="presParOf" srcId="{E5EF1AC8-FF08-9848-855D-987745B15C60}" destId="{135442C3-105B-E446-A5CD-4E75CCD9F6E2}" srcOrd="1" destOrd="0" presId="urn:microsoft.com/office/officeart/2008/layout/SquareAccentList"/>
    <dgm:cxn modelId="{239B4E8C-6A25-0746-8CB2-39F42044136E}" type="presParOf" srcId="{BA638A09-2394-8343-8E1F-DD9AD72DE11F}" destId="{3D4EC063-DA4E-6948-A2E6-502DBB507CC0}" srcOrd="1" destOrd="0" presId="urn:microsoft.com/office/officeart/2008/layout/SquareAccentList"/>
    <dgm:cxn modelId="{67CDF312-9FA9-0B4D-90A3-67CD7E693BCF}" type="presParOf" srcId="{3D4EC063-DA4E-6948-A2E6-502DBB507CC0}" destId="{55833650-C715-0949-9223-C3B58ADEDF65}" srcOrd="0" destOrd="0" presId="urn:microsoft.com/office/officeart/2008/layout/SquareAccentList"/>
    <dgm:cxn modelId="{3621F085-D0CF-2742-B178-53BD8CF08ABF}" type="presParOf" srcId="{3D4EC063-DA4E-6948-A2E6-502DBB507CC0}" destId="{C59914C7-BACA-6F43-9CBF-4BB5745A584B}" srcOrd="1" destOrd="0" presId="urn:microsoft.com/office/officeart/2008/layout/SquareAccentList"/>
    <dgm:cxn modelId="{735A669E-CCC0-9040-A347-98877CCC453D}" type="presParOf" srcId="{BA638A09-2394-8343-8E1F-DD9AD72DE11F}" destId="{A5725294-EDB0-5C48-97A9-EA9D14762261}" srcOrd="2" destOrd="0" presId="urn:microsoft.com/office/officeart/2008/layout/SquareAccentList"/>
    <dgm:cxn modelId="{FE7A154E-712A-0046-B6A6-B748A45B1234}" type="presParOf" srcId="{A5725294-EDB0-5C48-97A9-EA9D14762261}" destId="{3C75EADD-67B5-6F4E-8400-1F2DCC0EEE61}" srcOrd="0" destOrd="0" presId="urn:microsoft.com/office/officeart/2008/layout/SquareAccentList"/>
    <dgm:cxn modelId="{1EFE2618-613D-CC40-96C1-3718EF045660}" type="presParOf" srcId="{A5725294-EDB0-5C48-97A9-EA9D14762261}" destId="{ABD02B02-BD5E-B84E-BEEE-372633B46A16}" srcOrd="1" destOrd="0" presId="urn:microsoft.com/office/officeart/2008/layout/SquareAccentList"/>
    <dgm:cxn modelId="{E7F8807B-205A-D14B-8727-233FEA7085FB}" type="presParOf" srcId="{E33644E6-40A1-ED41-A981-BACBF8E7C3D6}" destId="{F9D1A086-0679-134C-BDC7-25BC0FD65923}" srcOrd="2" destOrd="0" presId="urn:microsoft.com/office/officeart/2008/layout/SquareAccentList"/>
    <dgm:cxn modelId="{084D32FE-EC22-2445-83CC-79B1D8E7C9D2}" type="presParOf" srcId="{F9D1A086-0679-134C-BDC7-25BC0FD65923}" destId="{CA44A37E-30B5-A94D-A289-657A6C578A0A}" srcOrd="0" destOrd="0" presId="urn:microsoft.com/office/officeart/2008/layout/SquareAccentList"/>
    <dgm:cxn modelId="{5E26AF3D-628B-6E4A-BB37-CDCABEB89B95}" type="presParOf" srcId="{CA44A37E-30B5-A94D-A289-657A6C578A0A}" destId="{DAF4C1FB-2AE0-6648-A690-7EBF29E40F14}" srcOrd="0" destOrd="0" presId="urn:microsoft.com/office/officeart/2008/layout/SquareAccentList"/>
    <dgm:cxn modelId="{B1926181-0B16-9144-93F0-A27166736BDD}" type="presParOf" srcId="{CA44A37E-30B5-A94D-A289-657A6C578A0A}" destId="{466E74C9-C56F-1546-81E1-2E35296B483B}" srcOrd="1" destOrd="0" presId="urn:microsoft.com/office/officeart/2008/layout/SquareAccentList"/>
    <dgm:cxn modelId="{CB5FAD4B-7AB3-1C46-B0AA-B40465B82453}" type="presParOf" srcId="{CA44A37E-30B5-A94D-A289-657A6C578A0A}" destId="{9F4B6F74-20CE-134B-861E-1E2C57BB1704}" srcOrd="2" destOrd="0" presId="urn:microsoft.com/office/officeart/2008/layout/SquareAccentList"/>
    <dgm:cxn modelId="{E054C3DD-10D1-694B-9DC6-FAF0AC9286B2}" type="presParOf" srcId="{F9D1A086-0679-134C-BDC7-25BC0FD65923}" destId="{803D8276-D487-214E-AA4A-516D8CB513FF}" srcOrd="1" destOrd="0" presId="urn:microsoft.com/office/officeart/2008/layout/SquareAccentList"/>
    <dgm:cxn modelId="{0560D8B3-F26B-C94B-B497-A1D3B475DF95}" type="presParOf" srcId="{803D8276-D487-214E-AA4A-516D8CB513FF}" destId="{981C51A3-C555-E94E-B461-EAE2570BDF53}" srcOrd="0" destOrd="0" presId="urn:microsoft.com/office/officeart/2008/layout/SquareAccentList"/>
    <dgm:cxn modelId="{168F28CE-3200-FD41-8195-3EC341955F28}" type="presParOf" srcId="{981C51A3-C555-E94E-B461-EAE2570BDF53}" destId="{6740196E-ABC3-DD43-A10E-E852EDC32673}" srcOrd="0" destOrd="0" presId="urn:microsoft.com/office/officeart/2008/layout/SquareAccentList"/>
    <dgm:cxn modelId="{E9C03218-753D-9549-9424-37271D7B58AC}" type="presParOf" srcId="{981C51A3-C555-E94E-B461-EAE2570BDF53}" destId="{F7D31FF4-B669-CA40-AF70-2181A70448A5}" srcOrd="1" destOrd="0" presId="urn:microsoft.com/office/officeart/2008/layout/SquareAccentList"/>
    <dgm:cxn modelId="{37EAE4DF-1075-E146-B7DE-BF508F1524D8}" type="presParOf" srcId="{803D8276-D487-214E-AA4A-516D8CB513FF}" destId="{8411FD3F-032B-374D-A6B4-7FB004895223}" srcOrd="1" destOrd="0" presId="urn:microsoft.com/office/officeart/2008/layout/SquareAccentList"/>
    <dgm:cxn modelId="{34C4DC80-CD3C-D343-BDA4-8E3B410E9C5D}" type="presParOf" srcId="{8411FD3F-032B-374D-A6B4-7FB004895223}" destId="{1D090495-F467-DA4A-8C53-099F3ED8BF76}" srcOrd="0" destOrd="0" presId="urn:microsoft.com/office/officeart/2008/layout/SquareAccentList"/>
    <dgm:cxn modelId="{A1D264CB-1DC8-014C-94B0-5D7701DFC415}" type="presParOf" srcId="{8411FD3F-032B-374D-A6B4-7FB004895223}" destId="{9D709C95-D0FF-A747-A530-1F75F782925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DE1C1-1723-B542-B09E-751874191587}" type="doc">
      <dgm:prSet loTypeId="urn:microsoft.com/office/officeart/2009/3/layout/CircleRelationship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4CBBF0B5-38EC-4C4C-8AB8-50ABE97970BA}">
      <dgm:prSet phldrT="[Testo]" custT="1"/>
      <dgm:spPr/>
      <dgm:t>
        <a:bodyPr/>
        <a:lstStyle/>
        <a:p>
          <a:r>
            <a:rPr lang="it-IT" sz="2800" dirty="0"/>
            <a:t>WELL BEING</a:t>
          </a:r>
        </a:p>
      </dgm:t>
    </dgm:pt>
    <dgm:pt modelId="{F761FF16-A0C3-2547-8261-DD000F308D04}" type="parTrans" cxnId="{EFC2F9EF-AB4C-7242-95D0-90015E3F51D1}">
      <dgm:prSet/>
      <dgm:spPr/>
      <dgm:t>
        <a:bodyPr/>
        <a:lstStyle/>
        <a:p>
          <a:endParaRPr lang="it-IT"/>
        </a:p>
      </dgm:t>
    </dgm:pt>
    <dgm:pt modelId="{0E86DC60-4822-E645-8E15-1D60A09196AC}" type="sibTrans" cxnId="{EFC2F9EF-AB4C-7242-95D0-90015E3F51D1}">
      <dgm:prSet/>
      <dgm:spPr/>
      <dgm:t>
        <a:bodyPr/>
        <a:lstStyle/>
        <a:p>
          <a:endParaRPr lang="it-IT"/>
        </a:p>
      </dgm:t>
    </dgm:pt>
    <dgm:pt modelId="{87A125BA-96DE-8D45-BD78-623C9DAF6AF0}">
      <dgm:prSet custT="1"/>
      <dgm:spPr/>
      <dgm:t>
        <a:bodyPr/>
        <a:lstStyle/>
        <a:p>
          <a:r>
            <a:rPr lang="it-IT" sz="1400" dirty="0" err="1"/>
            <a:t>Attitude</a:t>
          </a:r>
          <a:r>
            <a:rPr lang="it-IT" sz="1400" dirty="0"/>
            <a:t> </a:t>
          </a:r>
          <a:r>
            <a:rPr lang="it-IT" sz="1400" dirty="0" err="1"/>
            <a:t>towards</a:t>
          </a:r>
          <a:r>
            <a:rPr lang="it-IT" sz="1400" dirty="0"/>
            <a:t> learning activities</a:t>
          </a:r>
        </a:p>
      </dgm:t>
    </dgm:pt>
    <dgm:pt modelId="{57DD6C97-1534-234C-9855-6523711949F2}" type="parTrans" cxnId="{836DBF1F-CD03-7C41-B441-3F2F5436CD87}">
      <dgm:prSet/>
      <dgm:spPr/>
      <dgm:t>
        <a:bodyPr/>
        <a:lstStyle/>
        <a:p>
          <a:endParaRPr lang="it-IT"/>
        </a:p>
      </dgm:t>
    </dgm:pt>
    <dgm:pt modelId="{13187314-E869-4148-8A63-FF11011901B7}" type="sibTrans" cxnId="{836DBF1F-CD03-7C41-B441-3F2F5436CD87}">
      <dgm:prSet/>
      <dgm:spPr/>
      <dgm:t>
        <a:bodyPr/>
        <a:lstStyle/>
        <a:p>
          <a:endParaRPr lang="it-IT"/>
        </a:p>
      </dgm:t>
    </dgm:pt>
    <dgm:pt modelId="{26B3EE47-9468-FC42-9DC3-311785305963}">
      <dgm:prSet custT="1"/>
      <dgm:spPr/>
      <dgm:t>
        <a:bodyPr/>
        <a:lstStyle/>
        <a:p>
          <a:r>
            <a:rPr lang="it-IT" sz="1800" dirty="0" err="1"/>
            <a:t>Competitiveness</a:t>
          </a:r>
          <a:endParaRPr lang="it-IT" sz="1800" dirty="0"/>
        </a:p>
      </dgm:t>
    </dgm:pt>
    <dgm:pt modelId="{7C656981-2D81-514D-A517-A761AC985AE9}" type="parTrans" cxnId="{69B649EA-98E6-EF4E-AE98-03172B7B203F}">
      <dgm:prSet/>
      <dgm:spPr/>
      <dgm:t>
        <a:bodyPr/>
        <a:lstStyle/>
        <a:p>
          <a:endParaRPr lang="it-IT"/>
        </a:p>
      </dgm:t>
    </dgm:pt>
    <dgm:pt modelId="{20995B3F-0A04-BF40-B3F7-92F59C735CFF}" type="sibTrans" cxnId="{69B649EA-98E6-EF4E-AE98-03172B7B203F}">
      <dgm:prSet/>
      <dgm:spPr/>
      <dgm:t>
        <a:bodyPr/>
        <a:lstStyle/>
        <a:p>
          <a:endParaRPr lang="it-IT"/>
        </a:p>
      </dgm:t>
    </dgm:pt>
    <dgm:pt modelId="{E7AA2903-4A84-FB4B-9ADF-3D2706F4B5F4}">
      <dgm:prSet custT="1"/>
      <dgm:spPr/>
      <dgm:t>
        <a:bodyPr/>
        <a:lstStyle/>
        <a:p>
          <a:r>
            <a:rPr lang="it-IT" sz="2400" dirty="0" err="1"/>
            <a:t>Fear</a:t>
          </a:r>
          <a:r>
            <a:rPr lang="it-IT" sz="2400" dirty="0"/>
            <a:t> of </a:t>
          </a:r>
          <a:r>
            <a:rPr lang="it-IT" sz="2400" dirty="0" err="1"/>
            <a:t>failure</a:t>
          </a:r>
          <a:endParaRPr lang="it-IT" sz="2400" dirty="0"/>
        </a:p>
      </dgm:t>
    </dgm:pt>
    <dgm:pt modelId="{211A4970-C8BE-6A4E-B09F-A62CF1AB09E5}" type="parTrans" cxnId="{EC3B4959-5DAD-D842-A683-2F3F17C0DB02}">
      <dgm:prSet/>
      <dgm:spPr/>
      <dgm:t>
        <a:bodyPr/>
        <a:lstStyle/>
        <a:p>
          <a:endParaRPr lang="it-IT"/>
        </a:p>
      </dgm:t>
    </dgm:pt>
    <dgm:pt modelId="{6C5123FC-A58F-444B-B179-8AED5301EA10}" type="sibTrans" cxnId="{EC3B4959-5DAD-D842-A683-2F3F17C0DB02}">
      <dgm:prSet/>
      <dgm:spPr/>
      <dgm:t>
        <a:bodyPr/>
        <a:lstStyle/>
        <a:p>
          <a:endParaRPr lang="it-IT"/>
        </a:p>
      </dgm:t>
    </dgm:pt>
    <dgm:pt modelId="{E4C1F4D0-9D68-AC45-A8F3-98C401B3FBA5}">
      <dgm:prSet custT="1"/>
      <dgm:spPr/>
      <dgm:t>
        <a:bodyPr/>
        <a:lstStyle/>
        <a:p>
          <a:r>
            <a:rPr lang="it-IT" sz="2000" dirty="0" err="1"/>
            <a:t>Bullying</a:t>
          </a:r>
          <a:endParaRPr lang="it-IT" sz="2000" dirty="0"/>
        </a:p>
      </dgm:t>
    </dgm:pt>
    <dgm:pt modelId="{304F6B76-6D46-F04D-AA76-2ED01B6D8C44}" type="parTrans" cxnId="{D319B795-7BBA-D44C-AFCC-38EDC43A75EB}">
      <dgm:prSet/>
      <dgm:spPr/>
      <dgm:t>
        <a:bodyPr/>
        <a:lstStyle/>
        <a:p>
          <a:endParaRPr lang="it-IT"/>
        </a:p>
      </dgm:t>
    </dgm:pt>
    <dgm:pt modelId="{589BCAAE-AC08-D242-80A4-A9150E0F05A1}" type="sibTrans" cxnId="{D319B795-7BBA-D44C-AFCC-38EDC43A75EB}">
      <dgm:prSet/>
      <dgm:spPr/>
      <dgm:t>
        <a:bodyPr/>
        <a:lstStyle/>
        <a:p>
          <a:endParaRPr lang="it-IT"/>
        </a:p>
      </dgm:t>
    </dgm:pt>
    <dgm:pt modelId="{DABFB9DD-EC09-3B40-9E91-2232E301AAAD}" type="pres">
      <dgm:prSet presAssocID="{9D2DE1C1-1723-B542-B09E-751874191587}" presName="Name0" presStyleCnt="0">
        <dgm:presLayoutVars>
          <dgm:chMax val="1"/>
          <dgm:chPref val="1"/>
        </dgm:presLayoutVars>
      </dgm:prSet>
      <dgm:spPr/>
    </dgm:pt>
    <dgm:pt modelId="{019DE8C9-7371-2942-83E8-5E9002A73A8B}" type="pres">
      <dgm:prSet presAssocID="{4CBBF0B5-38EC-4C4C-8AB8-50ABE97970BA}" presName="Parent" presStyleLbl="node0" presStyleIdx="0" presStyleCnt="1">
        <dgm:presLayoutVars>
          <dgm:chMax val="5"/>
          <dgm:chPref val="5"/>
        </dgm:presLayoutVars>
      </dgm:prSet>
      <dgm:spPr/>
    </dgm:pt>
    <dgm:pt modelId="{210C2398-02B4-6F4C-9356-396C07AB6B81}" type="pres">
      <dgm:prSet presAssocID="{4CBBF0B5-38EC-4C4C-8AB8-50ABE97970BA}" presName="Accent1" presStyleLbl="node1" presStyleIdx="0" presStyleCnt="17"/>
      <dgm:spPr/>
    </dgm:pt>
    <dgm:pt modelId="{F56527E8-1627-A34C-B463-F343E279C6AB}" type="pres">
      <dgm:prSet presAssocID="{4CBBF0B5-38EC-4C4C-8AB8-50ABE97970BA}" presName="Accent2" presStyleLbl="node1" presStyleIdx="1" presStyleCnt="17"/>
      <dgm:spPr/>
    </dgm:pt>
    <dgm:pt modelId="{1DCAD320-D38B-734B-9A72-BED0BD3B4972}" type="pres">
      <dgm:prSet presAssocID="{4CBBF0B5-38EC-4C4C-8AB8-50ABE97970BA}" presName="Accent3" presStyleLbl="node1" presStyleIdx="2" presStyleCnt="17"/>
      <dgm:spPr/>
    </dgm:pt>
    <dgm:pt modelId="{BB4F7147-1936-AC43-B6EB-1CCB43159424}" type="pres">
      <dgm:prSet presAssocID="{4CBBF0B5-38EC-4C4C-8AB8-50ABE97970BA}" presName="Accent4" presStyleLbl="node1" presStyleIdx="3" presStyleCnt="17"/>
      <dgm:spPr/>
    </dgm:pt>
    <dgm:pt modelId="{27A0A099-D9CE-9243-B3C9-1F6E46278F6D}" type="pres">
      <dgm:prSet presAssocID="{4CBBF0B5-38EC-4C4C-8AB8-50ABE97970BA}" presName="Accent5" presStyleLbl="node1" presStyleIdx="4" presStyleCnt="17"/>
      <dgm:spPr/>
    </dgm:pt>
    <dgm:pt modelId="{351DD4E1-57BB-5B43-8A27-B2E7D23B9BDF}" type="pres">
      <dgm:prSet presAssocID="{4CBBF0B5-38EC-4C4C-8AB8-50ABE97970BA}" presName="Accent6" presStyleLbl="node1" presStyleIdx="5" presStyleCnt="17"/>
      <dgm:spPr/>
    </dgm:pt>
    <dgm:pt modelId="{FC3B0873-C55E-E04A-97FD-C61BBC035CF9}" type="pres">
      <dgm:prSet presAssocID="{87A125BA-96DE-8D45-BD78-623C9DAF6AF0}" presName="Child1" presStyleLbl="node1" presStyleIdx="6" presStyleCnt="17">
        <dgm:presLayoutVars>
          <dgm:chMax val="0"/>
          <dgm:chPref val="0"/>
        </dgm:presLayoutVars>
      </dgm:prSet>
      <dgm:spPr/>
    </dgm:pt>
    <dgm:pt modelId="{99B361E8-49F9-5C4E-AEA7-7D3BF2E53F85}" type="pres">
      <dgm:prSet presAssocID="{87A125BA-96DE-8D45-BD78-623C9DAF6AF0}" presName="Accent7" presStyleCnt="0"/>
      <dgm:spPr/>
    </dgm:pt>
    <dgm:pt modelId="{88A0DE18-549A-944A-B05F-4D9BD2D32FB5}" type="pres">
      <dgm:prSet presAssocID="{87A125BA-96DE-8D45-BD78-623C9DAF6AF0}" presName="AccentHold1" presStyleLbl="node1" presStyleIdx="7" presStyleCnt="17"/>
      <dgm:spPr/>
    </dgm:pt>
    <dgm:pt modelId="{18511943-2DF9-4A4F-A06D-A77E1C1674EC}" type="pres">
      <dgm:prSet presAssocID="{87A125BA-96DE-8D45-BD78-623C9DAF6AF0}" presName="Accent8" presStyleCnt="0"/>
      <dgm:spPr/>
    </dgm:pt>
    <dgm:pt modelId="{6AF71B9B-64AD-C244-8F47-C763DACD5539}" type="pres">
      <dgm:prSet presAssocID="{87A125BA-96DE-8D45-BD78-623C9DAF6AF0}" presName="AccentHold2" presStyleLbl="node1" presStyleIdx="8" presStyleCnt="17"/>
      <dgm:spPr/>
    </dgm:pt>
    <dgm:pt modelId="{9ACF4B3A-7508-DD47-AE76-AF2532F6AF92}" type="pres">
      <dgm:prSet presAssocID="{26B3EE47-9468-FC42-9DC3-311785305963}" presName="Child2" presStyleLbl="node1" presStyleIdx="9" presStyleCnt="17" custScaleX="193686" custScaleY="142343" custLinFactNeighborX="-14114" custLinFactNeighborY="28229">
        <dgm:presLayoutVars>
          <dgm:chMax val="0"/>
          <dgm:chPref val="0"/>
        </dgm:presLayoutVars>
      </dgm:prSet>
      <dgm:spPr/>
    </dgm:pt>
    <dgm:pt modelId="{135ACBF9-3924-C14F-9019-5FD81A5A0F00}" type="pres">
      <dgm:prSet presAssocID="{26B3EE47-9468-FC42-9DC3-311785305963}" presName="Accent9" presStyleCnt="0"/>
      <dgm:spPr/>
    </dgm:pt>
    <dgm:pt modelId="{87E9D377-4226-774D-BBBC-15A3197A8F03}" type="pres">
      <dgm:prSet presAssocID="{26B3EE47-9468-FC42-9DC3-311785305963}" presName="AccentHold1" presStyleLbl="node1" presStyleIdx="10" presStyleCnt="17" custLinFactNeighborX="-98227" custLinFactNeighborY="-79054"/>
      <dgm:spPr/>
    </dgm:pt>
    <dgm:pt modelId="{A8EF9E05-12CE-8648-B0B1-0ABED64C674A}" type="pres">
      <dgm:prSet presAssocID="{26B3EE47-9468-FC42-9DC3-311785305963}" presName="Accent10" presStyleCnt="0"/>
      <dgm:spPr/>
    </dgm:pt>
    <dgm:pt modelId="{406FA5D4-05C6-D741-8BCB-7FAEEC8CBEBF}" type="pres">
      <dgm:prSet presAssocID="{26B3EE47-9468-FC42-9DC3-311785305963}" presName="AccentHold2" presStyleLbl="node1" presStyleIdx="11" presStyleCnt="17"/>
      <dgm:spPr/>
    </dgm:pt>
    <dgm:pt modelId="{79C83A2C-6B2D-E44F-849C-C852A5E794E4}" type="pres">
      <dgm:prSet presAssocID="{26B3EE47-9468-FC42-9DC3-311785305963}" presName="Accent11" presStyleCnt="0"/>
      <dgm:spPr/>
    </dgm:pt>
    <dgm:pt modelId="{2D665D9B-9679-7C42-B6C7-CC49AC79C9D0}" type="pres">
      <dgm:prSet presAssocID="{26B3EE47-9468-FC42-9DC3-311785305963}" presName="AccentHold3" presStyleLbl="node1" presStyleIdx="12" presStyleCnt="17"/>
      <dgm:spPr/>
    </dgm:pt>
    <dgm:pt modelId="{AA858E99-E0DD-344C-A668-184C1443366A}" type="pres">
      <dgm:prSet presAssocID="{E7AA2903-4A84-FB4B-9ADF-3D2706F4B5F4}" presName="Child3" presStyleLbl="node1" presStyleIdx="13" presStyleCnt="17" custScaleX="159897" custScaleY="144746" custLinFactNeighborX="-61242">
        <dgm:presLayoutVars>
          <dgm:chMax val="0"/>
          <dgm:chPref val="0"/>
        </dgm:presLayoutVars>
      </dgm:prSet>
      <dgm:spPr/>
    </dgm:pt>
    <dgm:pt modelId="{55F0B752-FEC3-9746-A6AC-E44BAD32B70D}" type="pres">
      <dgm:prSet presAssocID="{E7AA2903-4A84-FB4B-9ADF-3D2706F4B5F4}" presName="Accent12" presStyleCnt="0"/>
      <dgm:spPr/>
    </dgm:pt>
    <dgm:pt modelId="{AE6849A8-9031-CD43-84EF-71AA6D0502D0}" type="pres">
      <dgm:prSet presAssocID="{E7AA2903-4A84-FB4B-9ADF-3D2706F4B5F4}" presName="AccentHold1" presStyleLbl="node1" presStyleIdx="14" presStyleCnt="17" custLinFactX="-100000" custLinFactNeighborX="-123033" custLinFactNeighborY="-42735"/>
      <dgm:spPr/>
    </dgm:pt>
    <dgm:pt modelId="{85AC58AD-55C1-5E44-9A8E-5D5BA6BF971C}" type="pres">
      <dgm:prSet presAssocID="{E4C1F4D0-9D68-AC45-A8F3-98C401B3FBA5}" presName="Child4" presStyleLbl="node1" presStyleIdx="15" presStyleCnt="17" custScaleX="122318" custScaleY="118300" custLinFactNeighborX="-15055" custLinFactNeighborY="-52694">
        <dgm:presLayoutVars>
          <dgm:chMax val="0"/>
          <dgm:chPref val="0"/>
        </dgm:presLayoutVars>
      </dgm:prSet>
      <dgm:spPr/>
    </dgm:pt>
    <dgm:pt modelId="{05862B57-50B6-0B47-921B-675031109639}" type="pres">
      <dgm:prSet presAssocID="{E4C1F4D0-9D68-AC45-A8F3-98C401B3FBA5}" presName="Accent13" presStyleCnt="0"/>
      <dgm:spPr/>
    </dgm:pt>
    <dgm:pt modelId="{590717AF-1CD2-7449-8F9D-0385D55E0BFF}" type="pres">
      <dgm:prSet presAssocID="{E4C1F4D0-9D68-AC45-A8F3-98C401B3FBA5}" presName="AccentHold1" presStyleLbl="node1" presStyleIdx="16" presStyleCnt="17"/>
      <dgm:spPr/>
    </dgm:pt>
  </dgm:ptLst>
  <dgm:cxnLst>
    <dgm:cxn modelId="{43319616-4EB0-3646-BC53-58D7352AF711}" type="presOf" srcId="{E4C1F4D0-9D68-AC45-A8F3-98C401B3FBA5}" destId="{85AC58AD-55C1-5E44-9A8E-5D5BA6BF971C}" srcOrd="0" destOrd="0" presId="urn:microsoft.com/office/officeart/2009/3/layout/CircleRelationship"/>
    <dgm:cxn modelId="{836DBF1F-CD03-7C41-B441-3F2F5436CD87}" srcId="{4CBBF0B5-38EC-4C4C-8AB8-50ABE97970BA}" destId="{87A125BA-96DE-8D45-BD78-623C9DAF6AF0}" srcOrd="0" destOrd="0" parTransId="{57DD6C97-1534-234C-9855-6523711949F2}" sibTransId="{13187314-E869-4148-8A63-FF11011901B7}"/>
    <dgm:cxn modelId="{0EC9C632-5A2B-BD4B-B64C-6D7E85C3BFBD}" type="presOf" srcId="{4CBBF0B5-38EC-4C4C-8AB8-50ABE97970BA}" destId="{019DE8C9-7371-2942-83E8-5E9002A73A8B}" srcOrd="0" destOrd="0" presId="urn:microsoft.com/office/officeart/2009/3/layout/CircleRelationship"/>
    <dgm:cxn modelId="{EC3B4959-5DAD-D842-A683-2F3F17C0DB02}" srcId="{4CBBF0B5-38EC-4C4C-8AB8-50ABE97970BA}" destId="{E7AA2903-4A84-FB4B-9ADF-3D2706F4B5F4}" srcOrd="2" destOrd="0" parTransId="{211A4970-C8BE-6A4E-B09F-A62CF1AB09E5}" sibTransId="{6C5123FC-A58F-444B-B179-8AED5301EA10}"/>
    <dgm:cxn modelId="{31FD5F5A-211C-9744-9DCB-3646CEB4AA93}" type="presOf" srcId="{9D2DE1C1-1723-B542-B09E-751874191587}" destId="{DABFB9DD-EC09-3B40-9E91-2232E301AAAD}" srcOrd="0" destOrd="0" presId="urn:microsoft.com/office/officeart/2009/3/layout/CircleRelationship"/>
    <dgm:cxn modelId="{B83D8D65-3B4D-B048-8ADF-35BADAD591D3}" type="presOf" srcId="{26B3EE47-9468-FC42-9DC3-311785305963}" destId="{9ACF4B3A-7508-DD47-AE76-AF2532F6AF92}" srcOrd="0" destOrd="0" presId="urn:microsoft.com/office/officeart/2009/3/layout/CircleRelationship"/>
    <dgm:cxn modelId="{163C1994-2035-F441-9B03-F4EC15DA0A08}" type="presOf" srcId="{87A125BA-96DE-8D45-BD78-623C9DAF6AF0}" destId="{FC3B0873-C55E-E04A-97FD-C61BBC035CF9}" srcOrd="0" destOrd="0" presId="urn:microsoft.com/office/officeart/2009/3/layout/CircleRelationship"/>
    <dgm:cxn modelId="{D319B795-7BBA-D44C-AFCC-38EDC43A75EB}" srcId="{4CBBF0B5-38EC-4C4C-8AB8-50ABE97970BA}" destId="{E4C1F4D0-9D68-AC45-A8F3-98C401B3FBA5}" srcOrd="3" destOrd="0" parTransId="{304F6B76-6D46-F04D-AA76-2ED01B6D8C44}" sibTransId="{589BCAAE-AC08-D242-80A4-A9150E0F05A1}"/>
    <dgm:cxn modelId="{69B649EA-98E6-EF4E-AE98-03172B7B203F}" srcId="{4CBBF0B5-38EC-4C4C-8AB8-50ABE97970BA}" destId="{26B3EE47-9468-FC42-9DC3-311785305963}" srcOrd="1" destOrd="0" parTransId="{7C656981-2D81-514D-A517-A761AC985AE9}" sibTransId="{20995B3F-0A04-BF40-B3F7-92F59C735CFF}"/>
    <dgm:cxn modelId="{EFC2F9EF-AB4C-7242-95D0-90015E3F51D1}" srcId="{9D2DE1C1-1723-B542-B09E-751874191587}" destId="{4CBBF0B5-38EC-4C4C-8AB8-50ABE97970BA}" srcOrd="0" destOrd="0" parTransId="{F761FF16-A0C3-2547-8261-DD000F308D04}" sibTransId="{0E86DC60-4822-E645-8E15-1D60A09196AC}"/>
    <dgm:cxn modelId="{948811F2-C11C-B546-8B48-B0C87ACE750F}" type="presOf" srcId="{E7AA2903-4A84-FB4B-9ADF-3D2706F4B5F4}" destId="{AA858E99-E0DD-344C-A668-184C1443366A}" srcOrd="0" destOrd="0" presId="urn:microsoft.com/office/officeart/2009/3/layout/CircleRelationship"/>
    <dgm:cxn modelId="{2ADCBD62-ADEE-EE4C-9351-34B67F528FCA}" type="presParOf" srcId="{DABFB9DD-EC09-3B40-9E91-2232E301AAAD}" destId="{019DE8C9-7371-2942-83E8-5E9002A73A8B}" srcOrd="0" destOrd="0" presId="urn:microsoft.com/office/officeart/2009/3/layout/CircleRelationship"/>
    <dgm:cxn modelId="{16145031-2D77-5244-BAC2-F4F752624854}" type="presParOf" srcId="{DABFB9DD-EC09-3B40-9E91-2232E301AAAD}" destId="{210C2398-02B4-6F4C-9356-396C07AB6B81}" srcOrd="1" destOrd="0" presId="urn:microsoft.com/office/officeart/2009/3/layout/CircleRelationship"/>
    <dgm:cxn modelId="{9A52F3FB-2562-2549-B500-890A31CBA35D}" type="presParOf" srcId="{DABFB9DD-EC09-3B40-9E91-2232E301AAAD}" destId="{F56527E8-1627-A34C-B463-F343E279C6AB}" srcOrd="2" destOrd="0" presId="urn:microsoft.com/office/officeart/2009/3/layout/CircleRelationship"/>
    <dgm:cxn modelId="{00C88322-B8A9-564F-A6DA-356A0D63C917}" type="presParOf" srcId="{DABFB9DD-EC09-3B40-9E91-2232E301AAAD}" destId="{1DCAD320-D38B-734B-9A72-BED0BD3B4972}" srcOrd="3" destOrd="0" presId="urn:microsoft.com/office/officeart/2009/3/layout/CircleRelationship"/>
    <dgm:cxn modelId="{26E14392-7A96-8246-B68C-419A51991E46}" type="presParOf" srcId="{DABFB9DD-EC09-3B40-9E91-2232E301AAAD}" destId="{BB4F7147-1936-AC43-B6EB-1CCB43159424}" srcOrd="4" destOrd="0" presId="urn:microsoft.com/office/officeart/2009/3/layout/CircleRelationship"/>
    <dgm:cxn modelId="{E3E1F66C-1389-CF44-AE61-67D3F9B71064}" type="presParOf" srcId="{DABFB9DD-EC09-3B40-9E91-2232E301AAAD}" destId="{27A0A099-D9CE-9243-B3C9-1F6E46278F6D}" srcOrd="5" destOrd="0" presId="urn:microsoft.com/office/officeart/2009/3/layout/CircleRelationship"/>
    <dgm:cxn modelId="{70531AC7-BF48-E141-8BB2-414B603745C9}" type="presParOf" srcId="{DABFB9DD-EC09-3B40-9E91-2232E301AAAD}" destId="{351DD4E1-57BB-5B43-8A27-B2E7D23B9BDF}" srcOrd="6" destOrd="0" presId="urn:microsoft.com/office/officeart/2009/3/layout/CircleRelationship"/>
    <dgm:cxn modelId="{AA5F7E41-FFBD-A343-9AAD-640CE778C2CB}" type="presParOf" srcId="{DABFB9DD-EC09-3B40-9E91-2232E301AAAD}" destId="{FC3B0873-C55E-E04A-97FD-C61BBC035CF9}" srcOrd="7" destOrd="0" presId="urn:microsoft.com/office/officeart/2009/3/layout/CircleRelationship"/>
    <dgm:cxn modelId="{395A4455-A30F-EB42-86F0-7AD8AD180515}" type="presParOf" srcId="{DABFB9DD-EC09-3B40-9E91-2232E301AAAD}" destId="{99B361E8-49F9-5C4E-AEA7-7D3BF2E53F85}" srcOrd="8" destOrd="0" presId="urn:microsoft.com/office/officeart/2009/3/layout/CircleRelationship"/>
    <dgm:cxn modelId="{526B36FC-E2E9-E140-AF32-2807108FC220}" type="presParOf" srcId="{99B361E8-49F9-5C4E-AEA7-7D3BF2E53F85}" destId="{88A0DE18-549A-944A-B05F-4D9BD2D32FB5}" srcOrd="0" destOrd="0" presId="urn:microsoft.com/office/officeart/2009/3/layout/CircleRelationship"/>
    <dgm:cxn modelId="{357BCAA3-4668-634C-8733-47CC14A1A5AF}" type="presParOf" srcId="{DABFB9DD-EC09-3B40-9E91-2232E301AAAD}" destId="{18511943-2DF9-4A4F-A06D-A77E1C1674EC}" srcOrd="9" destOrd="0" presId="urn:microsoft.com/office/officeart/2009/3/layout/CircleRelationship"/>
    <dgm:cxn modelId="{48FB221D-BC4C-2F41-969F-6F2A73CD6B86}" type="presParOf" srcId="{18511943-2DF9-4A4F-A06D-A77E1C1674EC}" destId="{6AF71B9B-64AD-C244-8F47-C763DACD5539}" srcOrd="0" destOrd="0" presId="urn:microsoft.com/office/officeart/2009/3/layout/CircleRelationship"/>
    <dgm:cxn modelId="{431E97B5-DF6F-CE48-B1DF-CA0428B9DA78}" type="presParOf" srcId="{DABFB9DD-EC09-3B40-9E91-2232E301AAAD}" destId="{9ACF4B3A-7508-DD47-AE76-AF2532F6AF92}" srcOrd="10" destOrd="0" presId="urn:microsoft.com/office/officeart/2009/3/layout/CircleRelationship"/>
    <dgm:cxn modelId="{69AAF272-8DD1-ED4A-BDFE-0FD3C921940E}" type="presParOf" srcId="{DABFB9DD-EC09-3B40-9E91-2232E301AAAD}" destId="{135ACBF9-3924-C14F-9019-5FD81A5A0F00}" srcOrd="11" destOrd="0" presId="urn:microsoft.com/office/officeart/2009/3/layout/CircleRelationship"/>
    <dgm:cxn modelId="{2383A12D-F763-C442-AB6A-73972915B098}" type="presParOf" srcId="{135ACBF9-3924-C14F-9019-5FD81A5A0F00}" destId="{87E9D377-4226-774D-BBBC-15A3197A8F03}" srcOrd="0" destOrd="0" presId="urn:microsoft.com/office/officeart/2009/3/layout/CircleRelationship"/>
    <dgm:cxn modelId="{2BC77F5F-C35A-9742-A532-8696169CA0CB}" type="presParOf" srcId="{DABFB9DD-EC09-3B40-9E91-2232E301AAAD}" destId="{A8EF9E05-12CE-8648-B0B1-0ABED64C674A}" srcOrd="12" destOrd="0" presId="urn:microsoft.com/office/officeart/2009/3/layout/CircleRelationship"/>
    <dgm:cxn modelId="{BDF3B721-17EA-C942-9BED-D2CA5DD5F0C3}" type="presParOf" srcId="{A8EF9E05-12CE-8648-B0B1-0ABED64C674A}" destId="{406FA5D4-05C6-D741-8BCB-7FAEEC8CBEBF}" srcOrd="0" destOrd="0" presId="urn:microsoft.com/office/officeart/2009/3/layout/CircleRelationship"/>
    <dgm:cxn modelId="{C8F08893-FF69-6C40-A7B3-4676D9145932}" type="presParOf" srcId="{DABFB9DD-EC09-3B40-9E91-2232E301AAAD}" destId="{79C83A2C-6B2D-E44F-849C-C852A5E794E4}" srcOrd="13" destOrd="0" presId="urn:microsoft.com/office/officeart/2009/3/layout/CircleRelationship"/>
    <dgm:cxn modelId="{584653F0-A38B-3A45-9E2E-FD54B622FFCC}" type="presParOf" srcId="{79C83A2C-6B2D-E44F-849C-C852A5E794E4}" destId="{2D665D9B-9679-7C42-B6C7-CC49AC79C9D0}" srcOrd="0" destOrd="0" presId="urn:microsoft.com/office/officeart/2009/3/layout/CircleRelationship"/>
    <dgm:cxn modelId="{B3B5B310-0FA0-9D41-B5C6-5382A88E480E}" type="presParOf" srcId="{DABFB9DD-EC09-3B40-9E91-2232E301AAAD}" destId="{AA858E99-E0DD-344C-A668-184C1443366A}" srcOrd="14" destOrd="0" presId="urn:microsoft.com/office/officeart/2009/3/layout/CircleRelationship"/>
    <dgm:cxn modelId="{7E8C9376-E5E1-6043-964A-EA8025BCF056}" type="presParOf" srcId="{DABFB9DD-EC09-3B40-9E91-2232E301AAAD}" destId="{55F0B752-FEC3-9746-A6AC-E44BAD32B70D}" srcOrd="15" destOrd="0" presId="urn:microsoft.com/office/officeart/2009/3/layout/CircleRelationship"/>
    <dgm:cxn modelId="{4FDE83BE-7FAB-CF4A-B71C-B8DD06E902C5}" type="presParOf" srcId="{55F0B752-FEC3-9746-A6AC-E44BAD32B70D}" destId="{AE6849A8-9031-CD43-84EF-71AA6D0502D0}" srcOrd="0" destOrd="0" presId="urn:microsoft.com/office/officeart/2009/3/layout/CircleRelationship"/>
    <dgm:cxn modelId="{6E386E5A-7260-9F42-A4F2-82302070C362}" type="presParOf" srcId="{DABFB9DD-EC09-3B40-9E91-2232E301AAAD}" destId="{85AC58AD-55C1-5E44-9A8E-5D5BA6BF971C}" srcOrd="16" destOrd="0" presId="urn:microsoft.com/office/officeart/2009/3/layout/CircleRelationship"/>
    <dgm:cxn modelId="{38255C4E-CA2B-3F49-AFE6-EEDDBC6E2D70}" type="presParOf" srcId="{DABFB9DD-EC09-3B40-9E91-2232E301AAAD}" destId="{05862B57-50B6-0B47-921B-675031109639}" srcOrd="17" destOrd="0" presId="urn:microsoft.com/office/officeart/2009/3/layout/CircleRelationship"/>
    <dgm:cxn modelId="{FEB79912-99AD-4A49-8C0E-AC66417DE2E6}" type="presParOf" srcId="{05862B57-50B6-0B47-921B-675031109639}" destId="{590717AF-1CD2-7449-8F9D-0385D55E0BF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87F59A-6ED8-E341-B0A3-C609103CDEFC}" type="doc">
      <dgm:prSet loTypeId="urn:microsoft.com/office/officeart/2005/8/layout/vList4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7219C1C0-52EF-2348-88DF-B7A7C221B091}">
      <dgm:prSet phldrT="[Testo]"/>
      <dgm:spPr/>
      <dgm:t>
        <a:bodyPr/>
        <a:lstStyle/>
        <a:p>
          <a:r>
            <a:rPr lang="it-IT" dirty="0"/>
            <a:t>NA treatment</a:t>
          </a:r>
        </a:p>
      </dgm:t>
    </dgm:pt>
    <dgm:pt modelId="{690CB56D-B86C-C14E-B78C-1FAAEF5DEDF8}" type="parTrans" cxnId="{A5274DEA-C9CB-FF4B-998D-FBE53009B97E}">
      <dgm:prSet/>
      <dgm:spPr/>
      <dgm:t>
        <a:bodyPr/>
        <a:lstStyle/>
        <a:p>
          <a:endParaRPr lang="it-IT"/>
        </a:p>
      </dgm:t>
    </dgm:pt>
    <dgm:pt modelId="{29F3B6F0-D219-6C49-B813-A884685419F0}" type="sibTrans" cxnId="{A5274DEA-C9CB-FF4B-998D-FBE53009B97E}">
      <dgm:prSet/>
      <dgm:spPr/>
      <dgm:t>
        <a:bodyPr/>
        <a:lstStyle/>
        <a:p>
          <a:endParaRPr lang="it-IT"/>
        </a:p>
      </dgm:t>
    </dgm:pt>
    <dgm:pt modelId="{9A0FD471-BB4C-E944-AFDB-48534219364B}">
      <dgm:prSet phldrT="[Testo]"/>
      <dgm:spPr/>
      <dgm:t>
        <a:bodyPr/>
        <a:lstStyle/>
        <a:p>
          <a:r>
            <a:rPr lang="it-IT" dirty="0" err="1"/>
            <a:t>Exploratory</a:t>
          </a:r>
          <a:r>
            <a:rPr lang="it-IT" dirty="0"/>
            <a:t> </a:t>
          </a:r>
          <a:r>
            <a:rPr lang="it-IT" dirty="0" err="1"/>
            <a:t>analysis</a:t>
          </a:r>
          <a:endParaRPr lang="it-IT" dirty="0"/>
        </a:p>
      </dgm:t>
    </dgm:pt>
    <dgm:pt modelId="{72B3C4F4-57F8-3143-AB42-66F3866409F5}" type="parTrans" cxnId="{615C76CA-A2FF-1745-A714-016DE36766F2}">
      <dgm:prSet/>
      <dgm:spPr/>
      <dgm:t>
        <a:bodyPr/>
        <a:lstStyle/>
        <a:p>
          <a:endParaRPr lang="it-IT"/>
        </a:p>
      </dgm:t>
    </dgm:pt>
    <dgm:pt modelId="{13664E04-FC37-C546-919B-3F2031BCE424}" type="sibTrans" cxnId="{615C76CA-A2FF-1745-A714-016DE36766F2}">
      <dgm:prSet/>
      <dgm:spPr/>
      <dgm:t>
        <a:bodyPr/>
        <a:lstStyle/>
        <a:p>
          <a:endParaRPr lang="it-IT"/>
        </a:p>
      </dgm:t>
    </dgm:pt>
    <dgm:pt modelId="{EE3CE5FA-AE42-1341-ABE0-CBC854F0EBD4}">
      <dgm:prSet phldrT="[Testo]"/>
      <dgm:spPr/>
      <dgm:t>
        <a:bodyPr/>
        <a:lstStyle/>
        <a:p>
          <a:r>
            <a:rPr lang="it-IT" dirty="0" err="1"/>
            <a:t>Regression</a:t>
          </a:r>
          <a:r>
            <a:rPr lang="it-IT" dirty="0"/>
            <a:t> </a:t>
          </a:r>
        </a:p>
      </dgm:t>
    </dgm:pt>
    <dgm:pt modelId="{8271DAE1-AFF5-E349-B26D-71A203A5727A}" type="parTrans" cxnId="{190673F8-EC56-1245-A57B-A35B5928F7E2}">
      <dgm:prSet/>
      <dgm:spPr/>
      <dgm:t>
        <a:bodyPr/>
        <a:lstStyle/>
        <a:p>
          <a:endParaRPr lang="it-IT"/>
        </a:p>
      </dgm:t>
    </dgm:pt>
    <dgm:pt modelId="{952E33D6-BB4A-4249-88DE-006E6834896F}" type="sibTrans" cxnId="{190673F8-EC56-1245-A57B-A35B5928F7E2}">
      <dgm:prSet/>
      <dgm:spPr/>
      <dgm:t>
        <a:bodyPr/>
        <a:lstStyle/>
        <a:p>
          <a:endParaRPr lang="it-IT"/>
        </a:p>
      </dgm:t>
    </dgm:pt>
    <dgm:pt modelId="{099479BF-37A7-7746-960F-9C6C167D48D4}">
      <dgm:prSet/>
      <dgm:spPr/>
      <dgm:t>
        <a:bodyPr/>
        <a:lstStyle/>
        <a:p>
          <a:r>
            <a:rPr lang="it-IT" dirty="0"/>
            <a:t>Mixed </a:t>
          </a:r>
          <a:r>
            <a:rPr lang="it-IT" dirty="0" err="1"/>
            <a:t>effect</a:t>
          </a:r>
          <a:r>
            <a:rPr lang="it-IT" dirty="0"/>
            <a:t> model</a:t>
          </a:r>
        </a:p>
      </dgm:t>
    </dgm:pt>
    <dgm:pt modelId="{EA79DE6C-7219-164B-8133-030724147E48}" type="parTrans" cxnId="{7A325B95-8B83-8848-B5AC-79DA171E235B}">
      <dgm:prSet/>
      <dgm:spPr/>
      <dgm:t>
        <a:bodyPr/>
        <a:lstStyle/>
        <a:p>
          <a:endParaRPr lang="it-IT"/>
        </a:p>
      </dgm:t>
    </dgm:pt>
    <dgm:pt modelId="{BB82BE25-0358-1A41-8478-29E5F8563378}" type="sibTrans" cxnId="{7A325B95-8B83-8848-B5AC-79DA171E235B}">
      <dgm:prSet/>
      <dgm:spPr/>
      <dgm:t>
        <a:bodyPr/>
        <a:lstStyle/>
        <a:p>
          <a:endParaRPr lang="it-IT"/>
        </a:p>
      </dgm:t>
    </dgm:pt>
    <dgm:pt modelId="{D6AF935B-ABED-A747-BED3-5F261D2981D7}" type="pres">
      <dgm:prSet presAssocID="{D487F59A-6ED8-E341-B0A3-C609103CDEFC}" presName="linear" presStyleCnt="0">
        <dgm:presLayoutVars>
          <dgm:dir/>
          <dgm:resizeHandles val="exact"/>
        </dgm:presLayoutVars>
      </dgm:prSet>
      <dgm:spPr/>
    </dgm:pt>
    <dgm:pt modelId="{96EFC19F-3A75-4542-B787-FC197A29EEBF}" type="pres">
      <dgm:prSet presAssocID="{7219C1C0-52EF-2348-88DF-B7A7C221B091}" presName="comp" presStyleCnt="0"/>
      <dgm:spPr/>
    </dgm:pt>
    <dgm:pt modelId="{F4E73331-6FC2-DC46-950F-96545C9A5EDC}" type="pres">
      <dgm:prSet presAssocID="{7219C1C0-52EF-2348-88DF-B7A7C221B091}" presName="box" presStyleLbl="node1" presStyleIdx="0" presStyleCnt="4"/>
      <dgm:spPr/>
    </dgm:pt>
    <dgm:pt modelId="{17BED689-656F-3F46-9CBE-8C89E0C87A46}" type="pres">
      <dgm:prSet presAssocID="{7219C1C0-52EF-2348-88DF-B7A7C221B091}" presName="img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</dgm:spPr>
      <dgm:extLst>
        <a:ext uri="{E40237B7-FDA0-4F09-8148-C483321AD2D9}">
          <dgm14:cNvPr xmlns:dgm14="http://schemas.microsoft.com/office/drawing/2010/diagram" id="0" name="" descr="Casella di controllo selezionata con riempimento a tinta unita"/>
        </a:ext>
      </dgm:extLst>
    </dgm:pt>
    <dgm:pt modelId="{98CB26AC-9AA7-2E4C-8311-C1958288DC92}" type="pres">
      <dgm:prSet presAssocID="{7219C1C0-52EF-2348-88DF-B7A7C221B091}" presName="text" presStyleLbl="node1" presStyleIdx="0" presStyleCnt="4">
        <dgm:presLayoutVars>
          <dgm:bulletEnabled val="1"/>
        </dgm:presLayoutVars>
      </dgm:prSet>
      <dgm:spPr/>
    </dgm:pt>
    <dgm:pt modelId="{27427280-F9EA-7B48-B535-ED581CE11545}" type="pres">
      <dgm:prSet presAssocID="{29F3B6F0-D219-6C49-B813-A884685419F0}" presName="spacer" presStyleCnt="0"/>
      <dgm:spPr/>
    </dgm:pt>
    <dgm:pt modelId="{4238643B-94B1-C64B-862F-EAF67D3F5DE7}" type="pres">
      <dgm:prSet presAssocID="{9A0FD471-BB4C-E944-AFDB-48534219364B}" presName="comp" presStyleCnt="0"/>
      <dgm:spPr/>
    </dgm:pt>
    <dgm:pt modelId="{1F5F9F29-D6D8-3E4F-83B0-2511DC6A8C4F}" type="pres">
      <dgm:prSet presAssocID="{9A0FD471-BB4C-E944-AFDB-48534219364B}" presName="box" presStyleLbl="node1" presStyleIdx="1" presStyleCnt="4"/>
      <dgm:spPr/>
    </dgm:pt>
    <dgm:pt modelId="{D4848D43-173E-CE46-BF02-5A87F8FB65DF}" type="pres">
      <dgm:prSet presAssocID="{9A0FD471-BB4C-E944-AFDB-48534219364B}" presName="img" presStyleLbl="fgImgPlace1" presStyleIdx="1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</dgm:spPr>
      <dgm:extLst>
        <a:ext uri="{E40237B7-FDA0-4F09-8148-C483321AD2D9}">
          <dgm14:cNvPr xmlns:dgm14="http://schemas.microsoft.com/office/drawing/2010/diagram" id="0" name="" descr="Segno di spunta contorno"/>
        </a:ext>
      </dgm:extLst>
    </dgm:pt>
    <dgm:pt modelId="{852DC903-1F32-494E-B3AF-4BD370AD47C0}" type="pres">
      <dgm:prSet presAssocID="{9A0FD471-BB4C-E944-AFDB-48534219364B}" presName="text" presStyleLbl="node1" presStyleIdx="1" presStyleCnt="4">
        <dgm:presLayoutVars>
          <dgm:bulletEnabled val="1"/>
        </dgm:presLayoutVars>
      </dgm:prSet>
      <dgm:spPr/>
    </dgm:pt>
    <dgm:pt modelId="{9CA4894E-E0DA-1042-89D0-08C39EED8936}" type="pres">
      <dgm:prSet presAssocID="{13664E04-FC37-C546-919B-3F2031BCE424}" presName="spacer" presStyleCnt="0"/>
      <dgm:spPr/>
    </dgm:pt>
    <dgm:pt modelId="{B1F2D52A-678C-2A43-B5F8-9AD31DBA31C7}" type="pres">
      <dgm:prSet presAssocID="{EE3CE5FA-AE42-1341-ABE0-CBC854F0EBD4}" presName="comp" presStyleCnt="0"/>
      <dgm:spPr/>
    </dgm:pt>
    <dgm:pt modelId="{64412EEB-F4E4-9D4B-A09A-50F1B62B40A1}" type="pres">
      <dgm:prSet presAssocID="{EE3CE5FA-AE42-1341-ABE0-CBC854F0EBD4}" presName="box" presStyleLbl="node1" presStyleIdx="2" presStyleCnt="4"/>
      <dgm:spPr/>
    </dgm:pt>
    <dgm:pt modelId="{1900BDE4-284F-D244-87B2-26CF5CBC9605}" type="pres">
      <dgm:prSet presAssocID="{EE3CE5FA-AE42-1341-ABE0-CBC854F0EBD4}" presName="img" presStyleLbl="fgImgPlace1" presStyleIdx="2" presStyleCnt="4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</dgm:spPr>
      <dgm:extLst>
        <a:ext uri="{E40237B7-FDA0-4F09-8148-C483321AD2D9}">
          <dgm14:cNvPr xmlns:dgm14="http://schemas.microsoft.com/office/drawing/2010/diagram" id="0" name="" descr="Segno di spunta contorno"/>
        </a:ext>
      </dgm:extLst>
    </dgm:pt>
    <dgm:pt modelId="{EA6F5593-4059-0644-AD8A-EB3A373390D0}" type="pres">
      <dgm:prSet presAssocID="{EE3CE5FA-AE42-1341-ABE0-CBC854F0EBD4}" presName="text" presStyleLbl="node1" presStyleIdx="2" presStyleCnt="4">
        <dgm:presLayoutVars>
          <dgm:bulletEnabled val="1"/>
        </dgm:presLayoutVars>
      </dgm:prSet>
      <dgm:spPr/>
    </dgm:pt>
    <dgm:pt modelId="{175BDC85-3C6B-9146-8629-BE449F1BA7F9}" type="pres">
      <dgm:prSet presAssocID="{952E33D6-BB4A-4249-88DE-006E6834896F}" presName="spacer" presStyleCnt="0"/>
      <dgm:spPr/>
    </dgm:pt>
    <dgm:pt modelId="{E53F9FB0-E803-054E-ABBC-49A9AB78DC77}" type="pres">
      <dgm:prSet presAssocID="{099479BF-37A7-7746-960F-9C6C167D48D4}" presName="comp" presStyleCnt="0"/>
      <dgm:spPr/>
    </dgm:pt>
    <dgm:pt modelId="{A19FE0C3-F325-1D48-BC4E-F0E8BF5C0D1E}" type="pres">
      <dgm:prSet presAssocID="{099479BF-37A7-7746-960F-9C6C167D48D4}" presName="box" presStyleLbl="node1" presStyleIdx="3" presStyleCnt="4"/>
      <dgm:spPr/>
    </dgm:pt>
    <dgm:pt modelId="{FCE4C49E-E8CA-1F4A-B6C7-ED982C5DE9C0}" type="pres">
      <dgm:prSet presAssocID="{099479BF-37A7-7746-960F-9C6C167D48D4}" presName="img" presStyleLbl="fgImgPlace1" presStyleIdx="3" presStyleCnt="4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</dgm:spPr>
      <dgm:extLst>
        <a:ext uri="{E40237B7-FDA0-4F09-8148-C483321AD2D9}">
          <dgm14:cNvPr xmlns:dgm14="http://schemas.microsoft.com/office/drawing/2010/diagram" id="0" name="" descr="Post-it con riempimento a tinta unita"/>
        </a:ext>
      </dgm:extLst>
    </dgm:pt>
    <dgm:pt modelId="{9A40F763-66F5-7341-98F3-2D14CADDE74F}" type="pres">
      <dgm:prSet presAssocID="{099479BF-37A7-7746-960F-9C6C167D48D4}" presName="text" presStyleLbl="node1" presStyleIdx="3" presStyleCnt="4">
        <dgm:presLayoutVars>
          <dgm:bulletEnabled val="1"/>
        </dgm:presLayoutVars>
      </dgm:prSet>
      <dgm:spPr/>
    </dgm:pt>
  </dgm:ptLst>
  <dgm:cxnLst>
    <dgm:cxn modelId="{9866E15A-D9C2-594A-B68D-DA65D63B9134}" type="presOf" srcId="{9A0FD471-BB4C-E944-AFDB-48534219364B}" destId="{1F5F9F29-D6D8-3E4F-83B0-2511DC6A8C4F}" srcOrd="0" destOrd="0" presId="urn:microsoft.com/office/officeart/2005/8/layout/vList4"/>
    <dgm:cxn modelId="{D4254D72-36EE-3C4A-8406-4A121F164299}" type="presOf" srcId="{7219C1C0-52EF-2348-88DF-B7A7C221B091}" destId="{F4E73331-6FC2-DC46-950F-96545C9A5EDC}" srcOrd="0" destOrd="0" presId="urn:microsoft.com/office/officeart/2005/8/layout/vList4"/>
    <dgm:cxn modelId="{74F5848D-0454-3047-8BEA-9C9E90BD94F6}" type="presOf" srcId="{9A0FD471-BB4C-E944-AFDB-48534219364B}" destId="{852DC903-1F32-494E-B3AF-4BD370AD47C0}" srcOrd="1" destOrd="0" presId="urn:microsoft.com/office/officeart/2005/8/layout/vList4"/>
    <dgm:cxn modelId="{7A325B95-8B83-8848-B5AC-79DA171E235B}" srcId="{D487F59A-6ED8-E341-B0A3-C609103CDEFC}" destId="{099479BF-37A7-7746-960F-9C6C167D48D4}" srcOrd="3" destOrd="0" parTransId="{EA79DE6C-7219-164B-8133-030724147E48}" sibTransId="{BB82BE25-0358-1A41-8478-29E5F8563378}"/>
    <dgm:cxn modelId="{3EE9D2A9-9675-6147-B486-68A77B9ED032}" type="presOf" srcId="{7219C1C0-52EF-2348-88DF-B7A7C221B091}" destId="{98CB26AC-9AA7-2E4C-8311-C1958288DC92}" srcOrd="1" destOrd="0" presId="urn:microsoft.com/office/officeart/2005/8/layout/vList4"/>
    <dgm:cxn modelId="{A57C13B2-17A0-3C4E-8832-F586070EEA48}" type="presOf" srcId="{099479BF-37A7-7746-960F-9C6C167D48D4}" destId="{A19FE0C3-F325-1D48-BC4E-F0E8BF5C0D1E}" srcOrd="0" destOrd="0" presId="urn:microsoft.com/office/officeart/2005/8/layout/vList4"/>
    <dgm:cxn modelId="{E8E407B9-4F7A-0646-B65A-99127F8783DE}" type="presOf" srcId="{EE3CE5FA-AE42-1341-ABE0-CBC854F0EBD4}" destId="{64412EEB-F4E4-9D4B-A09A-50F1B62B40A1}" srcOrd="0" destOrd="0" presId="urn:microsoft.com/office/officeart/2005/8/layout/vList4"/>
    <dgm:cxn modelId="{615C76CA-A2FF-1745-A714-016DE36766F2}" srcId="{D487F59A-6ED8-E341-B0A3-C609103CDEFC}" destId="{9A0FD471-BB4C-E944-AFDB-48534219364B}" srcOrd="1" destOrd="0" parTransId="{72B3C4F4-57F8-3143-AB42-66F3866409F5}" sibTransId="{13664E04-FC37-C546-919B-3F2031BCE424}"/>
    <dgm:cxn modelId="{78FE9FD0-1408-B24C-A5D4-3C6276EB6CA2}" type="presOf" srcId="{D487F59A-6ED8-E341-B0A3-C609103CDEFC}" destId="{D6AF935B-ABED-A747-BED3-5F261D2981D7}" srcOrd="0" destOrd="0" presId="urn:microsoft.com/office/officeart/2005/8/layout/vList4"/>
    <dgm:cxn modelId="{FCF13DD8-D3FA-A642-8102-B6EC1098DCAE}" type="presOf" srcId="{EE3CE5FA-AE42-1341-ABE0-CBC854F0EBD4}" destId="{EA6F5593-4059-0644-AD8A-EB3A373390D0}" srcOrd="1" destOrd="0" presId="urn:microsoft.com/office/officeart/2005/8/layout/vList4"/>
    <dgm:cxn modelId="{4815DCD9-054F-634B-811E-36B0CE4BF5E6}" type="presOf" srcId="{099479BF-37A7-7746-960F-9C6C167D48D4}" destId="{9A40F763-66F5-7341-98F3-2D14CADDE74F}" srcOrd="1" destOrd="0" presId="urn:microsoft.com/office/officeart/2005/8/layout/vList4"/>
    <dgm:cxn modelId="{A5274DEA-C9CB-FF4B-998D-FBE53009B97E}" srcId="{D487F59A-6ED8-E341-B0A3-C609103CDEFC}" destId="{7219C1C0-52EF-2348-88DF-B7A7C221B091}" srcOrd="0" destOrd="0" parTransId="{690CB56D-B86C-C14E-B78C-1FAAEF5DEDF8}" sibTransId="{29F3B6F0-D219-6C49-B813-A884685419F0}"/>
    <dgm:cxn modelId="{190673F8-EC56-1245-A57B-A35B5928F7E2}" srcId="{D487F59A-6ED8-E341-B0A3-C609103CDEFC}" destId="{EE3CE5FA-AE42-1341-ABE0-CBC854F0EBD4}" srcOrd="2" destOrd="0" parTransId="{8271DAE1-AFF5-E349-B26D-71A203A5727A}" sibTransId="{952E33D6-BB4A-4249-88DE-006E6834896F}"/>
    <dgm:cxn modelId="{B0900211-42FB-134E-9BB8-F00644A46C4A}" type="presParOf" srcId="{D6AF935B-ABED-A747-BED3-5F261D2981D7}" destId="{96EFC19F-3A75-4542-B787-FC197A29EEBF}" srcOrd="0" destOrd="0" presId="urn:microsoft.com/office/officeart/2005/8/layout/vList4"/>
    <dgm:cxn modelId="{20478F87-43D8-E54F-AFE3-829797B4D974}" type="presParOf" srcId="{96EFC19F-3A75-4542-B787-FC197A29EEBF}" destId="{F4E73331-6FC2-DC46-950F-96545C9A5EDC}" srcOrd="0" destOrd="0" presId="urn:microsoft.com/office/officeart/2005/8/layout/vList4"/>
    <dgm:cxn modelId="{72B21ED1-755D-3F47-B049-F0FF96023C63}" type="presParOf" srcId="{96EFC19F-3A75-4542-B787-FC197A29EEBF}" destId="{17BED689-656F-3F46-9CBE-8C89E0C87A46}" srcOrd="1" destOrd="0" presId="urn:microsoft.com/office/officeart/2005/8/layout/vList4"/>
    <dgm:cxn modelId="{26BEA980-A0BC-B243-806D-CA2226B09782}" type="presParOf" srcId="{96EFC19F-3A75-4542-B787-FC197A29EEBF}" destId="{98CB26AC-9AA7-2E4C-8311-C1958288DC92}" srcOrd="2" destOrd="0" presId="urn:microsoft.com/office/officeart/2005/8/layout/vList4"/>
    <dgm:cxn modelId="{F3287A4C-DFFF-0641-BA74-FD1C6B211E3D}" type="presParOf" srcId="{D6AF935B-ABED-A747-BED3-5F261D2981D7}" destId="{27427280-F9EA-7B48-B535-ED581CE11545}" srcOrd="1" destOrd="0" presId="urn:microsoft.com/office/officeart/2005/8/layout/vList4"/>
    <dgm:cxn modelId="{C8A1281E-2F66-1143-A54C-59A036576EAA}" type="presParOf" srcId="{D6AF935B-ABED-A747-BED3-5F261D2981D7}" destId="{4238643B-94B1-C64B-862F-EAF67D3F5DE7}" srcOrd="2" destOrd="0" presId="urn:microsoft.com/office/officeart/2005/8/layout/vList4"/>
    <dgm:cxn modelId="{94FB4012-45AF-B546-A379-1675D8D52D03}" type="presParOf" srcId="{4238643B-94B1-C64B-862F-EAF67D3F5DE7}" destId="{1F5F9F29-D6D8-3E4F-83B0-2511DC6A8C4F}" srcOrd="0" destOrd="0" presId="urn:microsoft.com/office/officeart/2005/8/layout/vList4"/>
    <dgm:cxn modelId="{3ED301B6-C952-2E4F-B1E9-5AAD6B2C998B}" type="presParOf" srcId="{4238643B-94B1-C64B-862F-EAF67D3F5DE7}" destId="{D4848D43-173E-CE46-BF02-5A87F8FB65DF}" srcOrd="1" destOrd="0" presId="urn:microsoft.com/office/officeart/2005/8/layout/vList4"/>
    <dgm:cxn modelId="{8F7DF2A1-4AFA-4A48-8D4B-F024F56A3C86}" type="presParOf" srcId="{4238643B-94B1-C64B-862F-EAF67D3F5DE7}" destId="{852DC903-1F32-494E-B3AF-4BD370AD47C0}" srcOrd="2" destOrd="0" presId="urn:microsoft.com/office/officeart/2005/8/layout/vList4"/>
    <dgm:cxn modelId="{E72028D5-4245-7D42-9FF6-F5BAE3236A8D}" type="presParOf" srcId="{D6AF935B-ABED-A747-BED3-5F261D2981D7}" destId="{9CA4894E-E0DA-1042-89D0-08C39EED8936}" srcOrd="3" destOrd="0" presId="urn:microsoft.com/office/officeart/2005/8/layout/vList4"/>
    <dgm:cxn modelId="{3EDE8FE8-9E40-3146-9B43-42EF04DE3968}" type="presParOf" srcId="{D6AF935B-ABED-A747-BED3-5F261D2981D7}" destId="{B1F2D52A-678C-2A43-B5F8-9AD31DBA31C7}" srcOrd="4" destOrd="0" presId="urn:microsoft.com/office/officeart/2005/8/layout/vList4"/>
    <dgm:cxn modelId="{9E347D99-D613-934C-B69D-913EAC76C0A3}" type="presParOf" srcId="{B1F2D52A-678C-2A43-B5F8-9AD31DBA31C7}" destId="{64412EEB-F4E4-9D4B-A09A-50F1B62B40A1}" srcOrd="0" destOrd="0" presId="urn:microsoft.com/office/officeart/2005/8/layout/vList4"/>
    <dgm:cxn modelId="{9B9330FE-00EA-0946-ACDA-38C4987DB04E}" type="presParOf" srcId="{B1F2D52A-678C-2A43-B5F8-9AD31DBA31C7}" destId="{1900BDE4-284F-D244-87B2-26CF5CBC9605}" srcOrd="1" destOrd="0" presId="urn:microsoft.com/office/officeart/2005/8/layout/vList4"/>
    <dgm:cxn modelId="{FBD399BE-2DCC-9846-B71D-43F8D4B683BC}" type="presParOf" srcId="{B1F2D52A-678C-2A43-B5F8-9AD31DBA31C7}" destId="{EA6F5593-4059-0644-AD8A-EB3A373390D0}" srcOrd="2" destOrd="0" presId="urn:microsoft.com/office/officeart/2005/8/layout/vList4"/>
    <dgm:cxn modelId="{423557D4-4A59-554D-B36D-ADBD18E08D78}" type="presParOf" srcId="{D6AF935B-ABED-A747-BED3-5F261D2981D7}" destId="{175BDC85-3C6B-9146-8629-BE449F1BA7F9}" srcOrd="5" destOrd="0" presId="urn:microsoft.com/office/officeart/2005/8/layout/vList4"/>
    <dgm:cxn modelId="{3D6078D9-755E-D540-B927-EF14D54E210F}" type="presParOf" srcId="{D6AF935B-ABED-A747-BED3-5F261D2981D7}" destId="{E53F9FB0-E803-054E-ABBC-49A9AB78DC77}" srcOrd="6" destOrd="0" presId="urn:microsoft.com/office/officeart/2005/8/layout/vList4"/>
    <dgm:cxn modelId="{9B72EA65-091F-8E4E-B6EE-E1652E81FE68}" type="presParOf" srcId="{E53F9FB0-E803-054E-ABBC-49A9AB78DC77}" destId="{A19FE0C3-F325-1D48-BC4E-F0E8BF5C0D1E}" srcOrd="0" destOrd="0" presId="urn:microsoft.com/office/officeart/2005/8/layout/vList4"/>
    <dgm:cxn modelId="{DF95A77F-551F-D149-92BD-ECC524E1107F}" type="presParOf" srcId="{E53F9FB0-E803-054E-ABBC-49A9AB78DC77}" destId="{FCE4C49E-E8CA-1F4A-B6C7-ED982C5DE9C0}" srcOrd="1" destOrd="0" presId="urn:microsoft.com/office/officeart/2005/8/layout/vList4"/>
    <dgm:cxn modelId="{5F3BA892-E33B-9246-915E-BDF74186F27B}" type="presParOf" srcId="{E53F9FB0-E803-054E-ABBC-49A9AB78DC77}" destId="{9A40F763-66F5-7341-98F3-2D14CADDE74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4334E-4B1E-6143-B2B5-D17A4C85611F}">
      <dsp:nvSpPr>
        <dsp:cNvPr id="0" name=""/>
        <dsp:cNvSpPr/>
      </dsp:nvSpPr>
      <dsp:spPr>
        <a:xfrm>
          <a:off x="5887" y="585253"/>
          <a:ext cx="2769205" cy="325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63D29-0420-BB4F-8DF3-B390BFF6AD42}">
      <dsp:nvSpPr>
        <dsp:cNvPr id="0" name=""/>
        <dsp:cNvSpPr/>
      </dsp:nvSpPr>
      <dsp:spPr>
        <a:xfrm>
          <a:off x="5887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0782C-A097-0249-8412-3F1B8221D4D1}">
      <dsp:nvSpPr>
        <dsp:cNvPr id="0" name=""/>
        <dsp:cNvSpPr/>
      </dsp:nvSpPr>
      <dsp:spPr>
        <a:xfrm>
          <a:off x="5887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TECHNOLOGY</a:t>
          </a:r>
        </a:p>
      </dsp:txBody>
      <dsp:txXfrm>
        <a:off x="5887" y="0"/>
        <a:ext cx="2769205" cy="585253"/>
      </dsp:txXfrm>
    </dsp:sp>
    <dsp:sp modelId="{F7153CDF-7FF0-AE47-B502-16500D5622B9}">
      <dsp:nvSpPr>
        <dsp:cNvPr id="0" name=""/>
        <dsp:cNvSpPr/>
      </dsp:nvSpPr>
      <dsp:spPr>
        <a:xfrm>
          <a:off x="5887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D8CE9-BE43-E54D-B895-76D1530AEA87}">
      <dsp:nvSpPr>
        <dsp:cNvPr id="0" name=""/>
        <dsp:cNvSpPr/>
      </dsp:nvSpPr>
      <dsp:spPr>
        <a:xfrm>
          <a:off x="199731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Use of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046426"/>
        <a:ext cx="2575361" cy="474197"/>
      </dsp:txXfrm>
    </dsp:sp>
    <dsp:sp modelId="{CEEEDED6-CD10-8841-861D-9B01E0705F1B}">
      <dsp:nvSpPr>
        <dsp:cNvPr id="0" name=""/>
        <dsp:cNvSpPr/>
      </dsp:nvSpPr>
      <dsp:spPr>
        <a:xfrm>
          <a:off x="5887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B3F4C-5D95-D644-B681-675D2057D385}">
      <dsp:nvSpPr>
        <dsp:cNvPr id="0" name=""/>
        <dsp:cNvSpPr/>
      </dsp:nvSpPr>
      <dsp:spPr>
        <a:xfrm>
          <a:off x="199731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Interest</a:t>
          </a:r>
          <a:r>
            <a:rPr lang="it-IT" sz="1400" kern="1200" dirty="0"/>
            <a:t>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520624"/>
        <a:ext cx="2575361" cy="474197"/>
      </dsp:txXfrm>
    </dsp:sp>
    <dsp:sp modelId="{2EDB039F-1032-F745-99AA-D594ED732818}">
      <dsp:nvSpPr>
        <dsp:cNvPr id="0" name=""/>
        <dsp:cNvSpPr/>
      </dsp:nvSpPr>
      <dsp:spPr>
        <a:xfrm>
          <a:off x="5887" y="2130205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C34D2-4290-344A-8B52-D7C25E6D49D6}">
      <dsp:nvSpPr>
        <dsp:cNvPr id="0" name=""/>
        <dsp:cNvSpPr/>
      </dsp:nvSpPr>
      <dsp:spPr>
        <a:xfrm>
          <a:off x="199731" y="1994821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Comptence</a:t>
          </a:r>
          <a:r>
            <a:rPr lang="it-IT" sz="1400" kern="1200" dirty="0"/>
            <a:t> in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994821"/>
        <a:ext cx="2575361" cy="474197"/>
      </dsp:txXfrm>
    </dsp:sp>
    <dsp:sp modelId="{FFB965BF-C80F-5B4C-A7F5-D6AE38D49B92}">
      <dsp:nvSpPr>
        <dsp:cNvPr id="0" name=""/>
        <dsp:cNvSpPr/>
      </dsp:nvSpPr>
      <dsp:spPr>
        <a:xfrm>
          <a:off x="2913553" y="585253"/>
          <a:ext cx="2769205" cy="325788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6BC3A-2C58-BA4F-B3EB-8281B10ED4D8}">
      <dsp:nvSpPr>
        <dsp:cNvPr id="0" name=""/>
        <dsp:cNvSpPr/>
      </dsp:nvSpPr>
      <dsp:spPr>
        <a:xfrm>
          <a:off x="2913553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65387-2E92-D142-B3D6-36D6D61F517D}">
      <dsp:nvSpPr>
        <dsp:cNvPr id="0" name=""/>
        <dsp:cNvSpPr/>
      </dsp:nvSpPr>
      <dsp:spPr>
        <a:xfrm>
          <a:off x="2913553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SCHOOL</a:t>
          </a:r>
        </a:p>
      </dsp:txBody>
      <dsp:txXfrm>
        <a:off x="2913553" y="0"/>
        <a:ext cx="2769205" cy="585253"/>
      </dsp:txXfrm>
    </dsp:sp>
    <dsp:sp modelId="{9F10D6D9-4D7C-E34A-BFD5-021193251FC3}">
      <dsp:nvSpPr>
        <dsp:cNvPr id="0" name=""/>
        <dsp:cNvSpPr/>
      </dsp:nvSpPr>
      <dsp:spPr>
        <a:xfrm>
          <a:off x="2913553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442C3-105B-E446-A5CD-4E75CCD9F6E2}">
      <dsp:nvSpPr>
        <dsp:cNvPr id="0" name=""/>
        <dsp:cNvSpPr/>
      </dsp:nvSpPr>
      <dsp:spPr>
        <a:xfrm>
          <a:off x="3107397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Teacher</a:t>
          </a:r>
          <a:r>
            <a:rPr lang="it-IT" sz="1400" kern="1200" dirty="0"/>
            <a:t> support</a:t>
          </a:r>
        </a:p>
      </dsp:txBody>
      <dsp:txXfrm>
        <a:off x="3107397" y="1046426"/>
        <a:ext cx="2575361" cy="474197"/>
      </dsp:txXfrm>
    </dsp:sp>
    <dsp:sp modelId="{55833650-C715-0949-9223-C3B58ADEDF65}">
      <dsp:nvSpPr>
        <dsp:cNvPr id="0" name=""/>
        <dsp:cNvSpPr/>
      </dsp:nvSpPr>
      <dsp:spPr>
        <a:xfrm>
          <a:off x="2913553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914C7-BACA-6F43-9CBF-4BB5745A584B}">
      <dsp:nvSpPr>
        <dsp:cNvPr id="0" name=""/>
        <dsp:cNvSpPr/>
      </dsp:nvSpPr>
      <dsp:spPr>
        <a:xfrm>
          <a:off x="3107397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Study time</a:t>
          </a:r>
        </a:p>
      </dsp:txBody>
      <dsp:txXfrm>
        <a:off x="3107397" y="1520624"/>
        <a:ext cx="2575361" cy="474197"/>
      </dsp:txXfrm>
    </dsp:sp>
    <dsp:sp modelId="{3C75EADD-67B5-6F4E-8400-1F2DCC0EEE61}">
      <dsp:nvSpPr>
        <dsp:cNvPr id="0" name=""/>
        <dsp:cNvSpPr/>
      </dsp:nvSpPr>
      <dsp:spPr>
        <a:xfrm>
          <a:off x="2913553" y="2130205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02B02-BD5E-B84E-BEEE-372633B46A16}">
      <dsp:nvSpPr>
        <dsp:cNvPr id="0" name=""/>
        <dsp:cNvSpPr/>
      </dsp:nvSpPr>
      <dsp:spPr>
        <a:xfrm>
          <a:off x="3107397" y="1994821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Techonology</a:t>
          </a:r>
          <a:r>
            <a:rPr lang="it-IT" sz="1400" kern="1200" dirty="0"/>
            <a:t> </a:t>
          </a:r>
          <a:r>
            <a:rPr lang="it-IT" sz="1400" kern="1200" dirty="0" err="1"/>
            <a:t>availability</a:t>
          </a:r>
          <a:endParaRPr lang="it-IT" sz="1400" kern="1200" dirty="0"/>
        </a:p>
      </dsp:txBody>
      <dsp:txXfrm>
        <a:off x="3107397" y="1994821"/>
        <a:ext cx="2575361" cy="474197"/>
      </dsp:txXfrm>
    </dsp:sp>
    <dsp:sp modelId="{DAF4C1FB-2AE0-6648-A690-7EBF29E40F14}">
      <dsp:nvSpPr>
        <dsp:cNvPr id="0" name=""/>
        <dsp:cNvSpPr/>
      </dsp:nvSpPr>
      <dsp:spPr>
        <a:xfrm>
          <a:off x="5821219" y="585253"/>
          <a:ext cx="2769205" cy="325788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E74C9-C56F-1546-81E1-2E35296B483B}">
      <dsp:nvSpPr>
        <dsp:cNvPr id="0" name=""/>
        <dsp:cNvSpPr/>
      </dsp:nvSpPr>
      <dsp:spPr>
        <a:xfrm>
          <a:off x="5821219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B6F74-20CE-134B-861E-1E2C57BB1704}">
      <dsp:nvSpPr>
        <dsp:cNvPr id="0" name=""/>
        <dsp:cNvSpPr/>
      </dsp:nvSpPr>
      <dsp:spPr>
        <a:xfrm>
          <a:off x="5821219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FAMILY</a:t>
          </a:r>
        </a:p>
      </dsp:txBody>
      <dsp:txXfrm>
        <a:off x="5821219" y="0"/>
        <a:ext cx="2769205" cy="585253"/>
      </dsp:txXfrm>
    </dsp:sp>
    <dsp:sp modelId="{6740196E-ABC3-DD43-A10E-E852EDC32673}">
      <dsp:nvSpPr>
        <dsp:cNvPr id="0" name=""/>
        <dsp:cNvSpPr/>
      </dsp:nvSpPr>
      <dsp:spPr>
        <a:xfrm>
          <a:off x="5821219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31FF4-B669-CA40-AF70-2181A70448A5}">
      <dsp:nvSpPr>
        <dsp:cNvPr id="0" name=""/>
        <dsp:cNvSpPr/>
      </dsp:nvSpPr>
      <dsp:spPr>
        <a:xfrm>
          <a:off x="6015063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Family support</a:t>
          </a:r>
        </a:p>
      </dsp:txBody>
      <dsp:txXfrm>
        <a:off x="6015063" y="1046426"/>
        <a:ext cx="2575361" cy="474197"/>
      </dsp:txXfrm>
    </dsp:sp>
    <dsp:sp modelId="{1D090495-F467-DA4A-8C53-099F3ED8BF76}">
      <dsp:nvSpPr>
        <dsp:cNvPr id="0" name=""/>
        <dsp:cNvSpPr/>
      </dsp:nvSpPr>
      <dsp:spPr>
        <a:xfrm>
          <a:off x="5821219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09C95-D0FF-A747-A530-1F75F7829254}">
      <dsp:nvSpPr>
        <dsp:cNvPr id="0" name=""/>
        <dsp:cNvSpPr/>
      </dsp:nvSpPr>
      <dsp:spPr>
        <a:xfrm>
          <a:off x="6015063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Economic</a:t>
          </a:r>
          <a:r>
            <a:rPr lang="it-IT" sz="1400" kern="1200" dirty="0"/>
            <a:t> status</a:t>
          </a:r>
        </a:p>
      </dsp:txBody>
      <dsp:txXfrm>
        <a:off x="6015063" y="1520624"/>
        <a:ext cx="2575361" cy="474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DE8C9-7371-2942-83E8-5E9002A73A8B}">
      <dsp:nvSpPr>
        <dsp:cNvPr id="0" name=""/>
        <dsp:cNvSpPr/>
      </dsp:nvSpPr>
      <dsp:spPr>
        <a:xfrm>
          <a:off x="2752515" y="190893"/>
          <a:ext cx="3621618" cy="3621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WELL BEING</a:t>
          </a:r>
        </a:p>
      </dsp:txBody>
      <dsp:txXfrm>
        <a:off x="3282889" y="721295"/>
        <a:ext cx="2560870" cy="2561009"/>
      </dsp:txXfrm>
    </dsp:sp>
    <dsp:sp modelId="{210C2398-02B4-6F4C-9356-396C07AB6B81}">
      <dsp:nvSpPr>
        <dsp:cNvPr id="0" name=""/>
        <dsp:cNvSpPr/>
      </dsp:nvSpPr>
      <dsp:spPr>
        <a:xfrm>
          <a:off x="4819252" y="25553"/>
          <a:ext cx="402649" cy="4030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527E8-1627-A34C-B463-F343E279C6AB}">
      <dsp:nvSpPr>
        <dsp:cNvPr id="0" name=""/>
        <dsp:cNvSpPr/>
      </dsp:nvSpPr>
      <dsp:spPr>
        <a:xfrm>
          <a:off x="3866116" y="3543624"/>
          <a:ext cx="291958" cy="291776"/>
        </a:xfrm>
        <a:prstGeom prst="ellipse">
          <a:avLst/>
        </a:prstGeom>
        <a:solidFill>
          <a:schemeClr val="accent2">
            <a:hueOff val="-185268"/>
            <a:satOff val="888"/>
            <a:lumOff val="8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AD320-D38B-734B-9A72-BED0BD3B4972}">
      <dsp:nvSpPr>
        <dsp:cNvPr id="0" name=""/>
        <dsp:cNvSpPr/>
      </dsp:nvSpPr>
      <dsp:spPr>
        <a:xfrm>
          <a:off x="6607403" y="1660584"/>
          <a:ext cx="291958" cy="291776"/>
        </a:xfrm>
        <a:prstGeom prst="ellipse">
          <a:avLst/>
        </a:prstGeom>
        <a:solidFill>
          <a:schemeClr val="accent2">
            <a:hueOff val="-370536"/>
            <a:satOff val="1775"/>
            <a:lumOff val="16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F7147-1936-AC43-B6EB-1CCB43159424}">
      <dsp:nvSpPr>
        <dsp:cNvPr id="0" name=""/>
        <dsp:cNvSpPr/>
      </dsp:nvSpPr>
      <dsp:spPr>
        <a:xfrm>
          <a:off x="5212244" y="3853772"/>
          <a:ext cx="402649" cy="403084"/>
        </a:xfrm>
        <a:prstGeom prst="ellipse">
          <a:avLst/>
        </a:prstGeom>
        <a:solidFill>
          <a:schemeClr val="accent2">
            <a:hueOff val="-555804"/>
            <a:satOff val="2663"/>
            <a:lumOff val="246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0A099-D9CE-9243-B3C9-1F6E46278F6D}">
      <dsp:nvSpPr>
        <dsp:cNvPr id="0" name=""/>
        <dsp:cNvSpPr/>
      </dsp:nvSpPr>
      <dsp:spPr>
        <a:xfrm>
          <a:off x="3947835" y="597760"/>
          <a:ext cx="291958" cy="291776"/>
        </a:xfrm>
        <a:prstGeom prst="ellipse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DD4E1-57BB-5B43-8A27-B2E7D23B9BDF}">
      <dsp:nvSpPr>
        <dsp:cNvPr id="0" name=""/>
        <dsp:cNvSpPr/>
      </dsp:nvSpPr>
      <dsp:spPr>
        <a:xfrm>
          <a:off x="3028873" y="2268452"/>
          <a:ext cx="291958" cy="291776"/>
        </a:xfrm>
        <a:prstGeom prst="ellipse">
          <a:avLst/>
        </a:prstGeom>
        <a:solidFill>
          <a:schemeClr val="accent2">
            <a:hueOff val="-926339"/>
            <a:satOff val="4438"/>
            <a:lumOff val="41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B0873-C55E-E04A-97FD-C61BBC035CF9}">
      <dsp:nvSpPr>
        <dsp:cNvPr id="0" name=""/>
        <dsp:cNvSpPr/>
      </dsp:nvSpPr>
      <dsp:spPr>
        <a:xfrm>
          <a:off x="1620342" y="844149"/>
          <a:ext cx="1472419" cy="1472391"/>
        </a:xfrm>
        <a:prstGeom prst="ellipse">
          <a:avLst/>
        </a:prstGeom>
        <a:solidFill>
          <a:schemeClr val="accent2">
            <a:hueOff val="-1111607"/>
            <a:satOff val="5325"/>
            <a:lumOff val="49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Attitude</a:t>
          </a:r>
          <a:r>
            <a:rPr lang="it-IT" sz="1400" kern="1200" dirty="0"/>
            <a:t> </a:t>
          </a:r>
          <a:r>
            <a:rPr lang="it-IT" sz="1400" kern="1200" dirty="0" err="1"/>
            <a:t>towards</a:t>
          </a:r>
          <a:r>
            <a:rPr lang="it-IT" sz="1400" kern="1200" dirty="0"/>
            <a:t> learning activities</a:t>
          </a:r>
        </a:p>
      </dsp:txBody>
      <dsp:txXfrm>
        <a:off x="1835973" y="1059776"/>
        <a:ext cx="1041157" cy="1041137"/>
      </dsp:txXfrm>
    </dsp:sp>
    <dsp:sp modelId="{88A0DE18-549A-944A-B05F-4D9BD2D32FB5}">
      <dsp:nvSpPr>
        <dsp:cNvPr id="0" name=""/>
        <dsp:cNvSpPr/>
      </dsp:nvSpPr>
      <dsp:spPr>
        <a:xfrm>
          <a:off x="4412145" y="610728"/>
          <a:ext cx="402649" cy="403084"/>
        </a:xfrm>
        <a:prstGeom prst="ellipse">
          <a:avLst/>
        </a:prstGeom>
        <a:solidFill>
          <a:schemeClr val="accent2">
            <a:hueOff val="-1296875"/>
            <a:satOff val="6213"/>
            <a:lumOff val="57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71B9B-64AD-C244-8F47-C763DACD5539}">
      <dsp:nvSpPr>
        <dsp:cNvPr id="0" name=""/>
        <dsp:cNvSpPr/>
      </dsp:nvSpPr>
      <dsp:spPr>
        <a:xfrm>
          <a:off x="1759263" y="2747722"/>
          <a:ext cx="728038" cy="728361"/>
        </a:xfrm>
        <a:prstGeom prst="ellipse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F4B3A-7508-DD47-AE76-AF2532F6AF92}">
      <dsp:nvSpPr>
        <dsp:cNvPr id="0" name=""/>
        <dsp:cNvSpPr/>
      </dsp:nvSpPr>
      <dsp:spPr>
        <a:xfrm>
          <a:off x="5848781" y="255363"/>
          <a:ext cx="2851871" cy="2095846"/>
        </a:xfrm>
        <a:prstGeom prst="ellipse">
          <a:avLst/>
        </a:prstGeom>
        <a:solidFill>
          <a:schemeClr val="accent2">
            <a:hueOff val="-1667411"/>
            <a:satOff val="7988"/>
            <a:lumOff val="73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Competitiveness</a:t>
          </a:r>
          <a:endParaRPr lang="it-IT" sz="1800" kern="1200" dirty="0"/>
        </a:p>
      </dsp:txBody>
      <dsp:txXfrm>
        <a:off x="6266428" y="562293"/>
        <a:ext cx="2016577" cy="1481986"/>
      </dsp:txXfrm>
    </dsp:sp>
    <dsp:sp modelId="{87E9D377-4226-774D-BBBC-15A3197A8F03}">
      <dsp:nvSpPr>
        <dsp:cNvPr id="0" name=""/>
        <dsp:cNvSpPr/>
      </dsp:nvSpPr>
      <dsp:spPr>
        <a:xfrm>
          <a:off x="5693351" y="849691"/>
          <a:ext cx="402649" cy="403084"/>
        </a:xfrm>
        <a:prstGeom prst="ellipse">
          <a:avLst/>
        </a:prstGeom>
        <a:solidFill>
          <a:schemeClr val="accent2">
            <a:hueOff val="-1852679"/>
            <a:satOff val="8875"/>
            <a:lumOff val="8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A5D4-05C6-D741-8BCB-7FAEEC8CBEBF}">
      <dsp:nvSpPr>
        <dsp:cNvPr id="0" name=""/>
        <dsp:cNvSpPr/>
      </dsp:nvSpPr>
      <dsp:spPr>
        <a:xfrm>
          <a:off x="1482163" y="3614407"/>
          <a:ext cx="291958" cy="291776"/>
        </a:xfrm>
        <a:prstGeom prst="ellipse">
          <a:avLst/>
        </a:prstGeom>
        <a:solidFill>
          <a:schemeClr val="accent2">
            <a:hueOff val="-2037947"/>
            <a:satOff val="9763"/>
            <a:lumOff val="903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65D9B-9679-7C42-B6C7-CC49AC79C9D0}">
      <dsp:nvSpPr>
        <dsp:cNvPr id="0" name=""/>
        <dsp:cNvSpPr/>
      </dsp:nvSpPr>
      <dsp:spPr>
        <a:xfrm>
          <a:off x="4391344" y="3198895"/>
          <a:ext cx="291958" cy="291776"/>
        </a:xfrm>
        <a:prstGeom prst="ellipse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58E99-E0DD-344C-A668-184C1443366A}">
      <dsp:nvSpPr>
        <dsp:cNvPr id="0" name=""/>
        <dsp:cNvSpPr/>
      </dsp:nvSpPr>
      <dsp:spPr>
        <a:xfrm>
          <a:off x="6095996" y="2366973"/>
          <a:ext cx="2354355" cy="2131228"/>
        </a:xfrm>
        <a:prstGeom prst="ellipse">
          <a:avLst/>
        </a:prstGeom>
        <a:solidFill>
          <a:schemeClr val="accent2">
            <a:hueOff val="-2408482"/>
            <a:satOff val="11538"/>
            <a:lumOff val="106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Fear</a:t>
          </a:r>
          <a:r>
            <a:rPr lang="it-IT" sz="2400" kern="1200" dirty="0"/>
            <a:t> of </a:t>
          </a:r>
          <a:r>
            <a:rPr lang="it-IT" sz="2400" kern="1200" dirty="0" err="1"/>
            <a:t>failure</a:t>
          </a:r>
          <a:endParaRPr lang="it-IT" sz="2400" kern="1200" dirty="0"/>
        </a:p>
      </dsp:txBody>
      <dsp:txXfrm>
        <a:off x="6440783" y="2679084"/>
        <a:ext cx="1664781" cy="1507006"/>
      </dsp:txXfrm>
    </dsp:sp>
    <dsp:sp modelId="{AE6849A8-9031-CD43-84EF-71AA6D0502D0}">
      <dsp:nvSpPr>
        <dsp:cNvPr id="0" name=""/>
        <dsp:cNvSpPr/>
      </dsp:nvSpPr>
      <dsp:spPr>
        <a:xfrm>
          <a:off x="6372261" y="2520369"/>
          <a:ext cx="291958" cy="291776"/>
        </a:xfrm>
        <a:prstGeom prst="ellipse">
          <a:avLst/>
        </a:prstGeom>
        <a:solidFill>
          <a:schemeClr val="accent2">
            <a:hueOff val="-2593750"/>
            <a:satOff val="12425"/>
            <a:lumOff val="114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C58AD-55C1-5E44-9A8E-5D5BA6BF971C}">
      <dsp:nvSpPr>
        <dsp:cNvPr id="0" name=""/>
        <dsp:cNvSpPr/>
      </dsp:nvSpPr>
      <dsp:spPr>
        <a:xfrm>
          <a:off x="2826388" y="3045848"/>
          <a:ext cx="1801034" cy="1741839"/>
        </a:xfrm>
        <a:prstGeom prst="ellipse">
          <a:avLst/>
        </a:prstGeom>
        <a:solidFill>
          <a:schemeClr val="accent2">
            <a:hueOff val="-2779018"/>
            <a:satOff val="13313"/>
            <a:lumOff val="1231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Bullying</a:t>
          </a:r>
          <a:endParaRPr lang="it-IT" sz="2000" kern="1200" dirty="0"/>
        </a:p>
      </dsp:txBody>
      <dsp:txXfrm>
        <a:off x="3090143" y="3300934"/>
        <a:ext cx="1273524" cy="1231667"/>
      </dsp:txXfrm>
    </dsp:sp>
    <dsp:sp modelId="{590717AF-1CD2-7449-8F9D-0385D55E0BFF}">
      <dsp:nvSpPr>
        <dsp:cNvPr id="0" name=""/>
        <dsp:cNvSpPr/>
      </dsp:nvSpPr>
      <dsp:spPr>
        <a:xfrm>
          <a:off x="4527294" y="3906724"/>
          <a:ext cx="291958" cy="291776"/>
        </a:xfrm>
        <a:prstGeom prst="ellips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73331-6FC2-DC46-950F-96545C9A5EDC}">
      <dsp:nvSpPr>
        <dsp:cNvPr id="0" name=""/>
        <dsp:cNvSpPr/>
      </dsp:nvSpPr>
      <dsp:spPr>
        <a:xfrm>
          <a:off x="0" y="0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NA treatment</a:t>
          </a:r>
        </a:p>
      </dsp:txBody>
      <dsp:txXfrm>
        <a:off x="1809475" y="0"/>
        <a:ext cx="6786836" cy="902130"/>
      </dsp:txXfrm>
    </dsp:sp>
    <dsp:sp modelId="{17BED689-656F-3F46-9CBE-8C89E0C87A46}">
      <dsp:nvSpPr>
        <dsp:cNvPr id="0" name=""/>
        <dsp:cNvSpPr/>
      </dsp:nvSpPr>
      <dsp:spPr>
        <a:xfrm>
          <a:off x="90213" y="90213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F9F29-D6D8-3E4F-83B0-2511DC6A8C4F}">
      <dsp:nvSpPr>
        <dsp:cNvPr id="0" name=""/>
        <dsp:cNvSpPr/>
      </dsp:nvSpPr>
      <dsp:spPr>
        <a:xfrm>
          <a:off x="0" y="992343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 err="1"/>
            <a:t>Exploratory</a:t>
          </a:r>
          <a:r>
            <a:rPr lang="it-IT" sz="4300" kern="1200" dirty="0"/>
            <a:t> </a:t>
          </a:r>
          <a:r>
            <a:rPr lang="it-IT" sz="4300" kern="1200" dirty="0" err="1"/>
            <a:t>analysis</a:t>
          </a:r>
          <a:endParaRPr lang="it-IT" sz="4300" kern="1200" dirty="0"/>
        </a:p>
      </dsp:txBody>
      <dsp:txXfrm>
        <a:off x="1809475" y="992343"/>
        <a:ext cx="6786836" cy="902130"/>
      </dsp:txXfrm>
    </dsp:sp>
    <dsp:sp modelId="{D4848D43-173E-CE46-BF02-5A87F8FB65DF}">
      <dsp:nvSpPr>
        <dsp:cNvPr id="0" name=""/>
        <dsp:cNvSpPr/>
      </dsp:nvSpPr>
      <dsp:spPr>
        <a:xfrm>
          <a:off x="90213" y="1082557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12EEB-F4E4-9D4B-A09A-50F1B62B40A1}">
      <dsp:nvSpPr>
        <dsp:cNvPr id="0" name=""/>
        <dsp:cNvSpPr/>
      </dsp:nvSpPr>
      <dsp:spPr>
        <a:xfrm>
          <a:off x="0" y="1984687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 err="1"/>
            <a:t>Regression</a:t>
          </a:r>
          <a:r>
            <a:rPr lang="it-IT" sz="4300" kern="1200" dirty="0"/>
            <a:t> </a:t>
          </a:r>
        </a:p>
      </dsp:txBody>
      <dsp:txXfrm>
        <a:off x="1809475" y="1984687"/>
        <a:ext cx="6786836" cy="902130"/>
      </dsp:txXfrm>
    </dsp:sp>
    <dsp:sp modelId="{1900BDE4-284F-D244-87B2-26CF5CBC9605}">
      <dsp:nvSpPr>
        <dsp:cNvPr id="0" name=""/>
        <dsp:cNvSpPr/>
      </dsp:nvSpPr>
      <dsp:spPr>
        <a:xfrm>
          <a:off x="90213" y="2074900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FE0C3-F325-1D48-BC4E-F0E8BF5C0D1E}">
      <dsp:nvSpPr>
        <dsp:cNvPr id="0" name=""/>
        <dsp:cNvSpPr/>
      </dsp:nvSpPr>
      <dsp:spPr>
        <a:xfrm>
          <a:off x="0" y="2977031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Mixed </a:t>
          </a:r>
          <a:r>
            <a:rPr lang="it-IT" sz="4300" kern="1200" dirty="0" err="1"/>
            <a:t>effect</a:t>
          </a:r>
          <a:r>
            <a:rPr lang="it-IT" sz="4300" kern="1200" dirty="0"/>
            <a:t> model</a:t>
          </a:r>
        </a:p>
      </dsp:txBody>
      <dsp:txXfrm>
        <a:off x="1809475" y="2977031"/>
        <a:ext cx="6786836" cy="902130"/>
      </dsp:txXfrm>
    </dsp:sp>
    <dsp:sp modelId="{FCE4C49E-E8CA-1F4A-B6C7-ED982C5DE9C0}">
      <dsp:nvSpPr>
        <dsp:cNvPr id="0" name=""/>
        <dsp:cNvSpPr/>
      </dsp:nvSpPr>
      <dsp:spPr>
        <a:xfrm>
          <a:off x="90213" y="3067244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46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04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26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65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25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77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43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11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31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4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4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6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05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2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2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20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8DC65E-4A28-B1D8-C38F-E4BC70A69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it-IT" sz="3800" dirty="0"/>
            </a:br>
            <a:r>
              <a:rPr lang="it-IT" sz="3800" dirty="0"/>
              <a:t>HOW DOES THE SCHOOL SYSTEM AFFECTS STUDENTS’ </a:t>
            </a:r>
            <a:br>
              <a:rPr lang="it-IT" sz="3800" dirty="0"/>
            </a:br>
            <a:r>
              <a:rPr lang="it-IT" sz="3800" dirty="0"/>
              <a:t>WELL-BEING?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9CEC8-71E5-683E-0CF1-F5D548D1C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Analysis on the PISA dataset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46C1DA-A123-D9FE-F251-FF5AC38F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  <a:effectLst>
            <a:glow rad="119178">
              <a:schemeClr val="accent1">
                <a:alpha val="31166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8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76D45-FE17-0D52-4124-11221474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AIM OF OUR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B9597B-39EC-B178-E8AE-C1F1B533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78" y="1684422"/>
            <a:ext cx="8596668" cy="8767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How does the school system and in particular its relationships with technology affect students’ well-being?</a:t>
            </a:r>
          </a:p>
        </p:txBody>
      </p:sp>
      <p:graphicFrame>
        <p:nvGraphicFramePr>
          <p:cNvPr id="4" name="Segnaposto contenuto 8">
            <a:extLst>
              <a:ext uri="{FF2B5EF4-FFF2-40B4-BE49-F238E27FC236}">
                <a16:creationId xmlns:a16="http://schemas.microsoft.com/office/drawing/2014/main" id="{F2561577-A980-6DF3-5621-CE77629B3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474027"/>
              </p:ext>
            </p:extLst>
          </p:nvPr>
        </p:nvGraphicFramePr>
        <p:xfrm>
          <a:off x="677334" y="3024189"/>
          <a:ext cx="8596312" cy="2569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7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44BA1-7250-AD5C-7D21-C5657815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TARGET OF OUR ANALYSIS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BE96C43C-6AA4-D6CE-CD1F-0E9A57FAC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445567"/>
              </p:ext>
            </p:extLst>
          </p:nvPr>
        </p:nvGraphicFramePr>
        <p:xfrm>
          <a:off x="0" y="1274618"/>
          <a:ext cx="10834255" cy="540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31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A905B-BF8E-604D-C153-79B2394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SELECTED COUNTRIES</a:t>
            </a:r>
          </a:p>
        </p:txBody>
      </p:sp>
      <p:pic>
        <p:nvPicPr>
          <p:cNvPr id="5" name="Segnaposto contenuto 4" descr="Immagine che contiene testo, schermata, luce&#10;&#10;Descrizione generata automaticamente">
            <a:extLst>
              <a:ext uri="{FF2B5EF4-FFF2-40B4-BE49-F238E27FC236}">
                <a16:creationId xmlns:a16="http://schemas.microsoft.com/office/drawing/2014/main" id="{A3D76C6B-1B76-D29D-893B-86F890A0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47086"/>
            <a:ext cx="8120302" cy="5013878"/>
          </a:xfrm>
        </p:spPr>
      </p:pic>
    </p:spTree>
    <p:extLst>
      <p:ext uri="{BB962C8B-B14F-4D97-AF65-F5344CB8AC3E}">
        <p14:creationId xmlns:p14="http://schemas.microsoft.com/office/powerpoint/2010/main" val="293276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AB177-D68F-3058-8F5C-A380D764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SELECTED COUNTRIES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7A431AA3-7103-E30F-4ADF-5441FAEF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117" y="1270000"/>
            <a:ext cx="7435102" cy="5174885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00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EF89B-98A6-275A-10EB-381F9560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DEVELOPMENTS</a:t>
            </a:r>
          </a:p>
        </p:txBody>
      </p:sp>
      <p:sp>
        <p:nvSpPr>
          <p:cNvPr id="17" name="Freccia giù 16">
            <a:extLst>
              <a:ext uri="{FF2B5EF4-FFF2-40B4-BE49-F238E27FC236}">
                <a16:creationId xmlns:a16="http://schemas.microsoft.com/office/drawing/2014/main" id="{A7D6F9FF-D5D8-D88B-ABFC-AAE1A63E0085}"/>
              </a:ext>
            </a:extLst>
          </p:cNvPr>
          <p:cNvSpPr/>
          <p:nvPr/>
        </p:nvSpPr>
        <p:spPr>
          <a:xfrm>
            <a:off x="1065089" y="1570902"/>
            <a:ext cx="1151466" cy="4946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E844059-DA7B-0E55-7F7F-5A487B823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870572"/>
              </p:ext>
            </p:extLst>
          </p:nvPr>
        </p:nvGraphicFramePr>
        <p:xfrm>
          <a:off x="677690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48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93333-2A70-CE76-9F6C-98DB416C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EC7A2-39A8-6384-B1AC-7B92D65F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it-IT" dirty="0"/>
              <a:t>Working with a </a:t>
            </a:r>
            <a:r>
              <a:rPr lang="it-IT" dirty="0" err="1"/>
              <a:t>smaller</a:t>
            </a:r>
            <a:r>
              <a:rPr lang="it-IT" dirty="0"/>
              <a:t> dataset</a:t>
            </a:r>
          </a:p>
          <a:p>
            <a:pPr>
              <a:lnSpc>
                <a:spcPct val="200000"/>
              </a:lnSpc>
            </a:pPr>
            <a:r>
              <a:rPr lang="it-IT" dirty="0" err="1"/>
              <a:t>Grouping</a:t>
            </a:r>
            <a:r>
              <a:rPr lang="it-IT" dirty="0"/>
              <a:t> </a:t>
            </a:r>
            <a:r>
              <a:rPr lang="it-IT" dirty="0" err="1"/>
              <a:t>observation</a:t>
            </a:r>
            <a:r>
              <a:rPr lang="it-IT" dirty="0"/>
              <a:t> by schools</a:t>
            </a:r>
          </a:p>
          <a:p>
            <a:pPr>
              <a:lnSpc>
                <a:spcPct val="200000"/>
              </a:lnSpc>
            </a:pPr>
            <a:r>
              <a:rPr lang="it-IT" dirty="0"/>
              <a:t>No </a:t>
            </a:r>
            <a:r>
              <a:rPr lang="it-IT" dirty="0" err="1"/>
              <a:t>gaussianity</a:t>
            </a:r>
            <a:endParaRPr lang="it-IT" dirty="0"/>
          </a:p>
          <a:p>
            <a:pPr>
              <a:lnSpc>
                <a:spcPct val="200000"/>
              </a:lnSpc>
            </a:pPr>
            <a:r>
              <a:rPr lang="it-IT" dirty="0" err="1"/>
              <a:t>Reducing</a:t>
            </a:r>
            <a:r>
              <a:rPr lang="it-IT" dirty="0"/>
              <a:t> </a:t>
            </a:r>
            <a:r>
              <a:rPr lang="it-IT" dirty="0" err="1"/>
              <a:t>dimensionality</a:t>
            </a:r>
            <a:r>
              <a:rPr lang="it-IT" dirty="0"/>
              <a:t> with </a:t>
            </a:r>
            <a:r>
              <a:rPr lang="it-IT" dirty="0" err="1"/>
              <a:t>factor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  <a:p>
            <a:pPr>
              <a:lnSpc>
                <a:spcPct val="20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871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9CA0D-EA87-153E-6131-723815AAE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62077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00D8E-1C8E-862F-539E-BA6A0281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MANOVA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8EB14C-CA0E-4CCC-B03A-0B609A97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306272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112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Sfaccettatura</vt:lpstr>
      <vt:lpstr> HOW DOES THE SCHOOL SYSTEM AFFECTS STUDENTS’  WELL-BEING?</vt:lpstr>
      <vt:lpstr>AIM OF OUR PROJECT</vt:lpstr>
      <vt:lpstr>TARGET OF OUR ANALYSIS</vt:lpstr>
      <vt:lpstr>SELECTED COUNTRIES</vt:lpstr>
      <vt:lpstr>SELECTED COUNTRIES</vt:lpstr>
      <vt:lpstr>DEVELOPMENTS</vt:lpstr>
      <vt:lpstr>OPEN QUESTIONS</vt:lpstr>
      <vt:lpstr>THANK YOU FOR YOUR ATTENTION!</vt:lpstr>
      <vt:lpstr>MANOVA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Marco Galliani</cp:lastModifiedBy>
  <cp:revision>3</cp:revision>
  <dcterms:modified xsi:type="dcterms:W3CDTF">2023-04-19T19:14:04Z</dcterms:modified>
</cp:coreProperties>
</file>