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drawingml.diagramLayout+xml" PartName="/ppt/diagrams/layout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drawingml.diagramStyle+xml" PartName="/ppt/diagrams/quickStyle1.xml"/>
  <Override ContentType="application/vnd.openxmlformats-officedocument.presentationml.presentation.main+xml" PartName="/ppt/presentation.xml"/>
  <Override ContentType="application/vnd.ms-office.drawingml.diagramDrawing+xml" PartName="/ppt/diagrams/drawing1.xml"/>
  <Override ContentType="application/vnd.openxmlformats-officedocument.presentationml.presProps+xml" PartName="/ppt/presProps1.xml"/>
  <Override ContentType="application/vnd.openxmlformats-officedocument.drawingml.diagramColors+xml" PartName="/ppt/diagrams/color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74128B-B3C9-423F-91CF-933381B4DF6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3B4E7-239D-4516-B0AC-21350BDE34B1}">
      <dgm:prSet/>
      <dgm:spPr/>
      <dgm:t>
        <a:bodyPr/>
        <a:lstStyle/>
        <a:p>
          <a:r>
            <a:rPr lang="en-US"/>
            <a:t>In particular:</a:t>
          </a:r>
        </a:p>
      </dgm:t>
    </dgm:pt>
    <dgm:pt modelId="{6C36EFCD-69DC-43DF-848C-5006D598F9B6}" type="parTrans" cxnId="{D49B0228-43B4-4600-B409-2A8C0D9A8302}">
      <dgm:prSet/>
      <dgm:spPr/>
      <dgm:t>
        <a:bodyPr/>
        <a:lstStyle/>
        <a:p>
          <a:endParaRPr lang="en-US"/>
        </a:p>
      </dgm:t>
    </dgm:pt>
    <dgm:pt modelId="{11344F70-BA33-4D6D-8DB0-9AC833414B82}" type="sibTrans" cxnId="{D49B0228-43B4-4600-B409-2A8C0D9A8302}">
      <dgm:prSet/>
      <dgm:spPr/>
      <dgm:t>
        <a:bodyPr/>
        <a:lstStyle/>
        <a:p>
          <a:endParaRPr lang="en-US"/>
        </a:p>
      </dgm:t>
    </dgm:pt>
    <dgm:pt modelId="{368478CE-866B-4B51-82EC-47A8B449DE1D}">
      <dgm:prSet/>
      <dgm:spPr/>
      <dgm:t>
        <a:bodyPr/>
        <a:lstStyle/>
        <a:p>
          <a:r>
            <a:rPr lang="en-US" dirty="0"/>
            <a:t>Family </a:t>
          </a:r>
        </a:p>
        <a:p>
          <a:r>
            <a:rPr lang="en-US" dirty="0"/>
            <a:t>socio-economic status, emotional support, parents’ level of education</a:t>
          </a:r>
        </a:p>
      </dgm:t>
    </dgm:pt>
    <dgm:pt modelId="{41953D22-6A8D-419B-B625-133887A1086D}" type="parTrans" cxnId="{AC5AD670-E7C5-4CFE-8BA9-1D152EB430A0}">
      <dgm:prSet/>
      <dgm:spPr/>
      <dgm:t>
        <a:bodyPr/>
        <a:lstStyle/>
        <a:p>
          <a:endParaRPr lang="en-US"/>
        </a:p>
      </dgm:t>
    </dgm:pt>
    <dgm:pt modelId="{CB2E9CA1-4A82-40D1-8C79-1350E3B52D5D}" type="sibTrans" cxnId="{AC5AD670-E7C5-4CFE-8BA9-1D152EB430A0}">
      <dgm:prSet/>
      <dgm:spPr/>
      <dgm:t>
        <a:bodyPr/>
        <a:lstStyle/>
        <a:p>
          <a:endParaRPr lang="en-US"/>
        </a:p>
      </dgm:t>
    </dgm:pt>
    <dgm:pt modelId="{A6464F1C-A053-46FC-85F3-043254C4E4CE}">
      <dgm:prSet/>
      <dgm:spPr/>
      <dgm:t>
        <a:bodyPr/>
        <a:lstStyle/>
        <a:p>
          <a:r>
            <a:rPr lang="en-US" dirty="0"/>
            <a:t>School</a:t>
          </a:r>
        </a:p>
        <a:p>
          <a:r>
            <a:rPr lang="en-US" dirty="0"/>
            <a:t> expectations, time spent studying, relationship with teachers and peers</a:t>
          </a:r>
        </a:p>
      </dgm:t>
    </dgm:pt>
    <dgm:pt modelId="{5E06D630-837B-46F3-8DD7-A9F6CBFE08D6}" type="parTrans" cxnId="{5854DBA9-F430-48D8-9D06-4BDDE57FE568}">
      <dgm:prSet/>
      <dgm:spPr/>
      <dgm:t>
        <a:bodyPr/>
        <a:lstStyle/>
        <a:p>
          <a:endParaRPr lang="en-US"/>
        </a:p>
      </dgm:t>
    </dgm:pt>
    <dgm:pt modelId="{815A9D65-E8D3-408D-A876-0F673AF00459}" type="sibTrans" cxnId="{5854DBA9-F430-48D8-9D06-4BDDE57FE568}">
      <dgm:prSet/>
      <dgm:spPr/>
      <dgm:t>
        <a:bodyPr/>
        <a:lstStyle/>
        <a:p>
          <a:endParaRPr lang="en-US"/>
        </a:p>
      </dgm:t>
    </dgm:pt>
    <dgm:pt modelId="{8D14273B-2463-46E2-8309-59632FDB4CD9}">
      <dgm:prSet/>
      <dgm:spPr/>
      <dgm:t>
        <a:bodyPr/>
        <a:lstStyle/>
        <a:p>
          <a:r>
            <a:rPr lang="en-US" dirty="0"/>
            <a:t>Technology</a:t>
          </a:r>
        </a:p>
        <a:p>
          <a:r>
            <a:rPr lang="en-US" dirty="0"/>
            <a:t> availability at home and at school, proficiency and everyday use</a:t>
          </a:r>
        </a:p>
      </dgm:t>
    </dgm:pt>
    <dgm:pt modelId="{D1935639-C04E-4ADD-91F0-61CC45DDF065}" type="parTrans" cxnId="{BC2B81F7-1430-40C7-B073-2018E14B0B05}">
      <dgm:prSet/>
      <dgm:spPr/>
      <dgm:t>
        <a:bodyPr/>
        <a:lstStyle/>
        <a:p>
          <a:endParaRPr lang="en-US"/>
        </a:p>
      </dgm:t>
    </dgm:pt>
    <dgm:pt modelId="{C840FF81-A777-4C54-A198-1B58212727FA}" type="sibTrans" cxnId="{BC2B81F7-1430-40C7-B073-2018E14B0B05}">
      <dgm:prSet/>
      <dgm:spPr/>
      <dgm:t>
        <a:bodyPr/>
        <a:lstStyle/>
        <a:p>
          <a:endParaRPr lang="en-US"/>
        </a:p>
      </dgm:t>
    </dgm:pt>
    <dgm:pt modelId="{FA6AC5B3-40DF-4C23-A824-5B3ABA74AA67}" type="pres">
      <dgm:prSet presAssocID="{4174128B-B3C9-423F-91CF-933381B4DF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5C9926-3ECF-4F8C-A331-492D188C25B4}" type="pres">
      <dgm:prSet presAssocID="{6523B4E7-239D-4516-B0AC-21350BDE34B1}" presName="hierRoot1" presStyleCnt="0"/>
      <dgm:spPr/>
    </dgm:pt>
    <dgm:pt modelId="{DD2284FE-C4F5-4B2A-B1A1-A8E8F565ABE6}" type="pres">
      <dgm:prSet presAssocID="{6523B4E7-239D-4516-B0AC-21350BDE34B1}" presName="composite" presStyleCnt="0"/>
      <dgm:spPr/>
    </dgm:pt>
    <dgm:pt modelId="{C85D715C-FCD8-4BC5-8D2D-AA352B2D6F3C}" type="pres">
      <dgm:prSet presAssocID="{6523B4E7-239D-4516-B0AC-21350BDE34B1}" presName="background" presStyleLbl="node0" presStyleIdx="0" presStyleCnt="4"/>
      <dgm:spPr/>
    </dgm:pt>
    <dgm:pt modelId="{DCB54188-ED15-4283-ADBF-24E6A62DFB7F}" type="pres">
      <dgm:prSet presAssocID="{6523B4E7-239D-4516-B0AC-21350BDE34B1}" presName="text" presStyleLbl="fgAcc0" presStyleIdx="0" presStyleCnt="4">
        <dgm:presLayoutVars>
          <dgm:chPref val="3"/>
        </dgm:presLayoutVars>
      </dgm:prSet>
      <dgm:spPr/>
    </dgm:pt>
    <dgm:pt modelId="{ADDBCBB0-E222-4574-907D-93AD6D99CBE0}" type="pres">
      <dgm:prSet presAssocID="{6523B4E7-239D-4516-B0AC-21350BDE34B1}" presName="hierChild2" presStyleCnt="0"/>
      <dgm:spPr/>
    </dgm:pt>
    <dgm:pt modelId="{8CC148A6-A988-4EC7-8E97-763636CBFD43}" type="pres">
      <dgm:prSet presAssocID="{368478CE-866B-4B51-82EC-47A8B449DE1D}" presName="hierRoot1" presStyleCnt="0"/>
      <dgm:spPr/>
    </dgm:pt>
    <dgm:pt modelId="{6F8813B6-D6EB-43AB-9639-636D30FE6694}" type="pres">
      <dgm:prSet presAssocID="{368478CE-866B-4B51-82EC-47A8B449DE1D}" presName="composite" presStyleCnt="0"/>
      <dgm:spPr/>
    </dgm:pt>
    <dgm:pt modelId="{149FCDEA-AC6B-4CD7-93DC-C4BDF14C89BE}" type="pres">
      <dgm:prSet presAssocID="{368478CE-866B-4B51-82EC-47A8B449DE1D}" presName="background" presStyleLbl="node0" presStyleIdx="1" presStyleCnt="4"/>
      <dgm:spPr/>
    </dgm:pt>
    <dgm:pt modelId="{79799FD8-72A7-4229-9DF2-65B3DDE54B8B}" type="pres">
      <dgm:prSet presAssocID="{368478CE-866B-4B51-82EC-47A8B449DE1D}" presName="text" presStyleLbl="fgAcc0" presStyleIdx="1" presStyleCnt="4">
        <dgm:presLayoutVars>
          <dgm:chPref val="3"/>
        </dgm:presLayoutVars>
      </dgm:prSet>
      <dgm:spPr/>
    </dgm:pt>
    <dgm:pt modelId="{F8788A16-E0D3-4998-8EFA-4830BFDC448B}" type="pres">
      <dgm:prSet presAssocID="{368478CE-866B-4B51-82EC-47A8B449DE1D}" presName="hierChild2" presStyleCnt="0"/>
      <dgm:spPr/>
    </dgm:pt>
    <dgm:pt modelId="{08CB804A-1A6E-4803-BEA1-0F09436C7E8E}" type="pres">
      <dgm:prSet presAssocID="{A6464F1C-A053-46FC-85F3-043254C4E4CE}" presName="hierRoot1" presStyleCnt="0"/>
      <dgm:spPr/>
    </dgm:pt>
    <dgm:pt modelId="{AB2533DC-EF2F-4098-BDF4-4352647723B3}" type="pres">
      <dgm:prSet presAssocID="{A6464F1C-A053-46FC-85F3-043254C4E4CE}" presName="composite" presStyleCnt="0"/>
      <dgm:spPr/>
    </dgm:pt>
    <dgm:pt modelId="{63E38792-CC79-474D-AE8A-B26B460A8592}" type="pres">
      <dgm:prSet presAssocID="{A6464F1C-A053-46FC-85F3-043254C4E4CE}" presName="background" presStyleLbl="node0" presStyleIdx="2" presStyleCnt="4"/>
      <dgm:spPr/>
    </dgm:pt>
    <dgm:pt modelId="{03788983-E0D5-4192-A86B-D8C3A8520C2D}" type="pres">
      <dgm:prSet presAssocID="{A6464F1C-A053-46FC-85F3-043254C4E4CE}" presName="text" presStyleLbl="fgAcc0" presStyleIdx="2" presStyleCnt="4">
        <dgm:presLayoutVars>
          <dgm:chPref val="3"/>
        </dgm:presLayoutVars>
      </dgm:prSet>
      <dgm:spPr/>
    </dgm:pt>
    <dgm:pt modelId="{7ADA9F5A-29B7-46D2-AC49-A2324ABD5DAF}" type="pres">
      <dgm:prSet presAssocID="{A6464F1C-A053-46FC-85F3-043254C4E4CE}" presName="hierChild2" presStyleCnt="0"/>
      <dgm:spPr/>
    </dgm:pt>
    <dgm:pt modelId="{BBBDF610-77D2-43E4-A127-2B7CAFD6B1D6}" type="pres">
      <dgm:prSet presAssocID="{8D14273B-2463-46E2-8309-59632FDB4CD9}" presName="hierRoot1" presStyleCnt="0"/>
      <dgm:spPr/>
    </dgm:pt>
    <dgm:pt modelId="{E562B0B0-4F09-4115-9745-996EE4DC88F5}" type="pres">
      <dgm:prSet presAssocID="{8D14273B-2463-46E2-8309-59632FDB4CD9}" presName="composite" presStyleCnt="0"/>
      <dgm:spPr/>
    </dgm:pt>
    <dgm:pt modelId="{D7006592-594D-4C39-86DB-D40AA56E10BB}" type="pres">
      <dgm:prSet presAssocID="{8D14273B-2463-46E2-8309-59632FDB4CD9}" presName="background" presStyleLbl="node0" presStyleIdx="3" presStyleCnt="4"/>
      <dgm:spPr/>
    </dgm:pt>
    <dgm:pt modelId="{2EC4C90E-1E7F-439C-9791-EE0B03FED979}" type="pres">
      <dgm:prSet presAssocID="{8D14273B-2463-46E2-8309-59632FDB4CD9}" presName="text" presStyleLbl="fgAcc0" presStyleIdx="3" presStyleCnt="4">
        <dgm:presLayoutVars>
          <dgm:chPref val="3"/>
        </dgm:presLayoutVars>
      </dgm:prSet>
      <dgm:spPr/>
    </dgm:pt>
    <dgm:pt modelId="{1534581C-B2DB-4777-9503-6E669849BF33}" type="pres">
      <dgm:prSet presAssocID="{8D14273B-2463-46E2-8309-59632FDB4CD9}" presName="hierChild2" presStyleCnt="0"/>
      <dgm:spPr/>
    </dgm:pt>
  </dgm:ptLst>
  <dgm:cxnLst>
    <dgm:cxn modelId="{D49B0228-43B4-4600-B409-2A8C0D9A8302}" srcId="{4174128B-B3C9-423F-91CF-933381B4DF60}" destId="{6523B4E7-239D-4516-B0AC-21350BDE34B1}" srcOrd="0" destOrd="0" parTransId="{6C36EFCD-69DC-43DF-848C-5006D598F9B6}" sibTransId="{11344F70-BA33-4D6D-8DB0-9AC833414B82}"/>
    <dgm:cxn modelId="{89433C6F-510E-4208-9905-583546C8D591}" type="presOf" srcId="{6523B4E7-239D-4516-B0AC-21350BDE34B1}" destId="{DCB54188-ED15-4283-ADBF-24E6A62DFB7F}" srcOrd="0" destOrd="0" presId="urn:microsoft.com/office/officeart/2005/8/layout/hierarchy1"/>
    <dgm:cxn modelId="{AC5AD670-E7C5-4CFE-8BA9-1D152EB430A0}" srcId="{4174128B-B3C9-423F-91CF-933381B4DF60}" destId="{368478CE-866B-4B51-82EC-47A8B449DE1D}" srcOrd="1" destOrd="0" parTransId="{41953D22-6A8D-419B-B625-133887A1086D}" sibTransId="{CB2E9CA1-4A82-40D1-8C79-1350E3B52D5D}"/>
    <dgm:cxn modelId="{5854DBA9-F430-48D8-9D06-4BDDE57FE568}" srcId="{4174128B-B3C9-423F-91CF-933381B4DF60}" destId="{A6464F1C-A053-46FC-85F3-043254C4E4CE}" srcOrd="2" destOrd="0" parTransId="{5E06D630-837B-46F3-8DD7-A9F6CBFE08D6}" sibTransId="{815A9D65-E8D3-408D-A876-0F673AF00459}"/>
    <dgm:cxn modelId="{94F270AD-089C-4AB0-97BA-94179966EF39}" type="presOf" srcId="{4174128B-B3C9-423F-91CF-933381B4DF60}" destId="{FA6AC5B3-40DF-4C23-A824-5B3ABA74AA67}" srcOrd="0" destOrd="0" presId="urn:microsoft.com/office/officeart/2005/8/layout/hierarchy1"/>
    <dgm:cxn modelId="{265C78BB-3E94-400C-ADDC-B2729F975177}" type="presOf" srcId="{8D14273B-2463-46E2-8309-59632FDB4CD9}" destId="{2EC4C90E-1E7F-439C-9791-EE0B03FED979}" srcOrd="0" destOrd="0" presId="urn:microsoft.com/office/officeart/2005/8/layout/hierarchy1"/>
    <dgm:cxn modelId="{D6B2A0C0-41ED-44D9-993E-3FF8DFC536E9}" type="presOf" srcId="{A6464F1C-A053-46FC-85F3-043254C4E4CE}" destId="{03788983-E0D5-4192-A86B-D8C3A8520C2D}" srcOrd="0" destOrd="0" presId="urn:microsoft.com/office/officeart/2005/8/layout/hierarchy1"/>
    <dgm:cxn modelId="{0BB890CE-683D-4900-81F6-243C896D26C1}" type="presOf" srcId="{368478CE-866B-4B51-82EC-47A8B449DE1D}" destId="{79799FD8-72A7-4229-9DF2-65B3DDE54B8B}" srcOrd="0" destOrd="0" presId="urn:microsoft.com/office/officeart/2005/8/layout/hierarchy1"/>
    <dgm:cxn modelId="{BC2B81F7-1430-40C7-B073-2018E14B0B05}" srcId="{4174128B-B3C9-423F-91CF-933381B4DF60}" destId="{8D14273B-2463-46E2-8309-59632FDB4CD9}" srcOrd="3" destOrd="0" parTransId="{D1935639-C04E-4ADD-91F0-61CC45DDF065}" sibTransId="{C840FF81-A777-4C54-A198-1B58212727FA}"/>
    <dgm:cxn modelId="{62A4EA85-B3EE-4D69-8197-964DD222D8A2}" type="presParOf" srcId="{FA6AC5B3-40DF-4C23-A824-5B3ABA74AA67}" destId="{9F5C9926-3ECF-4F8C-A331-492D188C25B4}" srcOrd="0" destOrd="0" presId="urn:microsoft.com/office/officeart/2005/8/layout/hierarchy1"/>
    <dgm:cxn modelId="{EED5C3DF-CBF3-4F52-AF23-CBF15A1F3F4D}" type="presParOf" srcId="{9F5C9926-3ECF-4F8C-A331-492D188C25B4}" destId="{DD2284FE-C4F5-4B2A-B1A1-A8E8F565ABE6}" srcOrd="0" destOrd="0" presId="urn:microsoft.com/office/officeart/2005/8/layout/hierarchy1"/>
    <dgm:cxn modelId="{09323869-49C1-4F15-8E86-32F7BBE5AF4C}" type="presParOf" srcId="{DD2284FE-C4F5-4B2A-B1A1-A8E8F565ABE6}" destId="{C85D715C-FCD8-4BC5-8D2D-AA352B2D6F3C}" srcOrd="0" destOrd="0" presId="urn:microsoft.com/office/officeart/2005/8/layout/hierarchy1"/>
    <dgm:cxn modelId="{8A93B4C0-C676-4B8F-A084-B4F27C511D11}" type="presParOf" srcId="{DD2284FE-C4F5-4B2A-B1A1-A8E8F565ABE6}" destId="{DCB54188-ED15-4283-ADBF-24E6A62DFB7F}" srcOrd="1" destOrd="0" presId="urn:microsoft.com/office/officeart/2005/8/layout/hierarchy1"/>
    <dgm:cxn modelId="{2FCABF7D-7C64-4433-9876-9219A5A007B7}" type="presParOf" srcId="{9F5C9926-3ECF-4F8C-A331-492D188C25B4}" destId="{ADDBCBB0-E222-4574-907D-93AD6D99CBE0}" srcOrd="1" destOrd="0" presId="urn:microsoft.com/office/officeart/2005/8/layout/hierarchy1"/>
    <dgm:cxn modelId="{A14B441A-A22A-46BF-8A69-ABDC33207FA5}" type="presParOf" srcId="{FA6AC5B3-40DF-4C23-A824-5B3ABA74AA67}" destId="{8CC148A6-A988-4EC7-8E97-763636CBFD43}" srcOrd="1" destOrd="0" presId="urn:microsoft.com/office/officeart/2005/8/layout/hierarchy1"/>
    <dgm:cxn modelId="{4328C1E5-98A0-4B1E-BCEE-6636E915E9C7}" type="presParOf" srcId="{8CC148A6-A988-4EC7-8E97-763636CBFD43}" destId="{6F8813B6-D6EB-43AB-9639-636D30FE6694}" srcOrd="0" destOrd="0" presId="urn:microsoft.com/office/officeart/2005/8/layout/hierarchy1"/>
    <dgm:cxn modelId="{5F77BB4C-3742-4278-8B5B-8569D70C5079}" type="presParOf" srcId="{6F8813B6-D6EB-43AB-9639-636D30FE6694}" destId="{149FCDEA-AC6B-4CD7-93DC-C4BDF14C89BE}" srcOrd="0" destOrd="0" presId="urn:microsoft.com/office/officeart/2005/8/layout/hierarchy1"/>
    <dgm:cxn modelId="{9DF97CE2-2196-4707-AEDD-ABD9484AB461}" type="presParOf" srcId="{6F8813B6-D6EB-43AB-9639-636D30FE6694}" destId="{79799FD8-72A7-4229-9DF2-65B3DDE54B8B}" srcOrd="1" destOrd="0" presId="urn:microsoft.com/office/officeart/2005/8/layout/hierarchy1"/>
    <dgm:cxn modelId="{C3088907-A53E-4CB5-9BC1-AD206D2B604B}" type="presParOf" srcId="{8CC148A6-A988-4EC7-8E97-763636CBFD43}" destId="{F8788A16-E0D3-4998-8EFA-4830BFDC448B}" srcOrd="1" destOrd="0" presId="urn:microsoft.com/office/officeart/2005/8/layout/hierarchy1"/>
    <dgm:cxn modelId="{3F4A0690-0E53-44CF-92F4-36E465700A25}" type="presParOf" srcId="{FA6AC5B3-40DF-4C23-A824-5B3ABA74AA67}" destId="{08CB804A-1A6E-4803-BEA1-0F09436C7E8E}" srcOrd="2" destOrd="0" presId="urn:microsoft.com/office/officeart/2005/8/layout/hierarchy1"/>
    <dgm:cxn modelId="{D58CA46F-08BA-4AF0-BFE4-22289CE4A2DF}" type="presParOf" srcId="{08CB804A-1A6E-4803-BEA1-0F09436C7E8E}" destId="{AB2533DC-EF2F-4098-BDF4-4352647723B3}" srcOrd="0" destOrd="0" presId="urn:microsoft.com/office/officeart/2005/8/layout/hierarchy1"/>
    <dgm:cxn modelId="{5039B14B-DC60-4572-99FC-59449CDEFA60}" type="presParOf" srcId="{AB2533DC-EF2F-4098-BDF4-4352647723B3}" destId="{63E38792-CC79-474D-AE8A-B26B460A8592}" srcOrd="0" destOrd="0" presId="urn:microsoft.com/office/officeart/2005/8/layout/hierarchy1"/>
    <dgm:cxn modelId="{6B443728-CA18-4B79-8092-EB9F5B3A2311}" type="presParOf" srcId="{AB2533DC-EF2F-4098-BDF4-4352647723B3}" destId="{03788983-E0D5-4192-A86B-D8C3A8520C2D}" srcOrd="1" destOrd="0" presId="urn:microsoft.com/office/officeart/2005/8/layout/hierarchy1"/>
    <dgm:cxn modelId="{F50C9D42-94AF-45EF-874C-6C30C8BEAE14}" type="presParOf" srcId="{08CB804A-1A6E-4803-BEA1-0F09436C7E8E}" destId="{7ADA9F5A-29B7-46D2-AC49-A2324ABD5DAF}" srcOrd="1" destOrd="0" presId="urn:microsoft.com/office/officeart/2005/8/layout/hierarchy1"/>
    <dgm:cxn modelId="{361B6EAE-987F-4D4B-9A9D-E20A105B4900}" type="presParOf" srcId="{FA6AC5B3-40DF-4C23-A824-5B3ABA74AA67}" destId="{BBBDF610-77D2-43E4-A127-2B7CAFD6B1D6}" srcOrd="3" destOrd="0" presId="urn:microsoft.com/office/officeart/2005/8/layout/hierarchy1"/>
    <dgm:cxn modelId="{79728874-BEBE-4465-9ABB-A5F391466544}" type="presParOf" srcId="{BBBDF610-77D2-43E4-A127-2B7CAFD6B1D6}" destId="{E562B0B0-4F09-4115-9745-996EE4DC88F5}" srcOrd="0" destOrd="0" presId="urn:microsoft.com/office/officeart/2005/8/layout/hierarchy1"/>
    <dgm:cxn modelId="{94FAFEC6-CCA5-41AD-A36D-A0BF0BBE2705}" type="presParOf" srcId="{E562B0B0-4F09-4115-9745-996EE4DC88F5}" destId="{D7006592-594D-4C39-86DB-D40AA56E10BB}" srcOrd="0" destOrd="0" presId="urn:microsoft.com/office/officeart/2005/8/layout/hierarchy1"/>
    <dgm:cxn modelId="{26E1180C-4B53-4B06-ACBE-5894FD59590A}" type="presParOf" srcId="{E562B0B0-4F09-4115-9745-996EE4DC88F5}" destId="{2EC4C90E-1E7F-439C-9791-EE0B03FED979}" srcOrd="1" destOrd="0" presId="urn:microsoft.com/office/officeart/2005/8/layout/hierarchy1"/>
    <dgm:cxn modelId="{3698FE4B-578A-478B-B832-69E9F6F32CB1}" type="presParOf" srcId="{BBBDF610-77D2-43E4-A127-2B7CAFD6B1D6}" destId="{1534581C-B2DB-4777-9503-6E669849BF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D715C-FCD8-4BC5-8D2D-AA352B2D6F3C}">
      <dsp:nvSpPr>
        <dsp:cNvPr id="0" name=""/>
        <dsp:cNvSpPr/>
      </dsp:nvSpPr>
      <dsp:spPr>
        <a:xfrm>
          <a:off x="3112" y="214731"/>
          <a:ext cx="2222420" cy="141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4188-ED15-4283-ADBF-24E6A62DFB7F}">
      <dsp:nvSpPr>
        <dsp:cNvPr id="0" name=""/>
        <dsp:cNvSpPr/>
      </dsp:nvSpPr>
      <dsp:spPr>
        <a:xfrm>
          <a:off x="250048" y="449320"/>
          <a:ext cx="2222420" cy="1411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 particular:</a:t>
          </a:r>
        </a:p>
      </dsp:txBody>
      <dsp:txXfrm>
        <a:off x="291382" y="490654"/>
        <a:ext cx="2139752" cy="1328569"/>
      </dsp:txXfrm>
    </dsp:sp>
    <dsp:sp modelId="{149FCDEA-AC6B-4CD7-93DC-C4BDF14C89BE}">
      <dsp:nvSpPr>
        <dsp:cNvPr id="0" name=""/>
        <dsp:cNvSpPr/>
      </dsp:nvSpPr>
      <dsp:spPr>
        <a:xfrm>
          <a:off x="2719404" y="214731"/>
          <a:ext cx="2222420" cy="141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99FD8-72A7-4229-9DF2-65B3DDE54B8B}">
      <dsp:nvSpPr>
        <dsp:cNvPr id="0" name=""/>
        <dsp:cNvSpPr/>
      </dsp:nvSpPr>
      <dsp:spPr>
        <a:xfrm>
          <a:off x="2966340" y="449320"/>
          <a:ext cx="2222420" cy="1411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Family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socio-economic status, emotional support, parents’ level of education</a:t>
          </a:r>
        </a:p>
      </dsp:txBody>
      <dsp:txXfrm>
        <a:off x="3007674" y="490654"/>
        <a:ext cx="2139752" cy="1328569"/>
      </dsp:txXfrm>
    </dsp:sp>
    <dsp:sp modelId="{63E38792-CC79-474D-AE8A-B26B460A8592}">
      <dsp:nvSpPr>
        <dsp:cNvPr id="0" name=""/>
        <dsp:cNvSpPr/>
      </dsp:nvSpPr>
      <dsp:spPr>
        <a:xfrm>
          <a:off x="5435696" y="214731"/>
          <a:ext cx="2222420" cy="141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88983-E0D5-4192-A86B-D8C3A8520C2D}">
      <dsp:nvSpPr>
        <dsp:cNvPr id="0" name=""/>
        <dsp:cNvSpPr/>
      </dsp:nvSpPr>
      <dsp:spPr>
        <a:xfrm>
          <a:off x="5682632" y="449320"/>
          <a:ext cx="2222420" cy="1411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School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expectations, time spent studying, relationship with teachers and peers</a:t>
          </a:r>
        </a:p>
      </dsp:txBody>
      <dsp:txXfrm>
        <a:off x="5723966" y="490654"/>
        <a:ext cx="2139752" cy="1328569"/>
      </dsp:txXfrm>
    </dsp:sp>
    <dsp:sp modelId="{D7006592-594D-4C39-86DB-D40AA56E10BB}">
      <dsp:nvSpPr>
        <dsp:cNvPr id="0" name=""/>
        <dsp:cNvSpPr/>
      </dsp:nvSpPr>
      <dsp:spPr>
        <a:xfrm>
          <a:off x="8151988" y="214731"/>
          <a:ext cx="2222420" cy="1411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4C90E-1E7F-439C-9791-EE0B03FED979}">
      <dsp:nvSpPr>
        <dsp:cNvPr id="0" name=""/>
        <dsp:cNvSpPr/>
      </dsp:nvSpPr>
      <dsp:spPr>
        <a:xfrm>
          <a:off x="8398924" y="449320"/>
          <a:ext cx="2222420" cy="14112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Technology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availability at home and at school, proficiency and everyday use</a:t>
          </a:r>
        </a:p>
      </dsp:txBody>
      <dsp:txXfrm>
        <a:off x="8440258" y="490654"/>
        <a:ext cx="2139752" cy="1328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4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04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26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6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25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77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43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11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3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4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6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0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2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2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1B59-81B8-4680-BD0E-83FDCB885AD8}" type="datetimeFigureOut">
              <a:rPr lang="it-IT" smtClean="0"/>
              <a:t>16/04/2023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20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96A46C-BA82-798B-2576-A0D68686334E}"/>
              </a:ext>
            </a:extLst>
          </p:cNvPr>
          <p:cNvSpPr txBox="1"/>
          <p:nvPr/>
        </p:nvSpPr>
        <p:spPr>
          <a:xfrm>
            <a:off x="1256275" y="3655371"/>
            <a:ext cx="9679449" cy="1463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latin typeface="+mj-lt"/>
                <a:ea typeface="+mj-ea"/>
                <a:cs typeface="+mj-cs"/>
              </a:rPr>
              <a:t>SCHOOL, FAMILY, TECHNOLOGY: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latin typeface="+mj-lt"/>
                <a:ea typeface="+mj-ea"/>
                <a:cs typeface="+mj-cs"/>
              </a:rPr>
              <a:t>A QUANTITATIVE APPROACH ON HOW THEY AFFECT FIFTEEN-YEAR-OLD STUDENTS AROUND THE WORLD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BE5B675-4671-3794-66A0-3AD9BEE8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6" y="1527725"/>
            <a:ext cx="11111988" cy="11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5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59D6A-4EB2-AEA9-BBBB-906D48B2A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1560822"/>
            <a:ext cx="3952579" cy="372884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70D346-7EE7-A870-9BCF-6281DE641643}"/>
              </a:ext>
            </a:extLst>
          </p:cNvPr>
          <p:cNvSpPr txBox="1"/>
          <p:nvPr/>
        </p:nvSpPr>
        <p:spPr>
          <a:xfrm>
            <a:off x="5360567" y="2965651"/>
            <a:ext cx="4630721" cy="1597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Highlighting some countries from different areas of the world, we aim at studying how different aspects in a student’s life affect their psychological well-being.</a:t>
            </a:r>
          </a:p>
        </p:txBody>
      </p:sp>
    </p:spTree>
    <p:extLst>
      <p:ext uri="{BB962C8B-B14F-4D97-AF65-F5344CB8AC3E}">
        <p14:creationId xmlns:p14="http://schemas.microsoft.com/office/powerpoint/2010/main" val="222967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586541D-0090-7572-86F8-5930C35E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56" y="3641239"/>
            <a:ext cx="4788670" cy="2693626"/>
          </a:xfrm>
          <a:prstGeom prst="rect">
            <a:avLst/>
          </a:prstGeom>
        </p:spPr>
      </p:pic>
      <p:graphicFrame>
        <p:nvGraphicFramePr>
          <p:cNvPr id="19" name="CasellaDiTesto 2">
            <a:extLst>
              <a:ext uri="{FF2B5EF4-FFF2-40B4-BE49-F238E27FC236}">
                <a16:creationId xmlns:a16="http://schemas.microsoft.com/office/drawing/2014/main" id="{BE43692C-3D3D-D377-4BC1-B38F9E6A1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721652"/>
              </p:ext>
            </p:extLst>
          </p:nvPr>
        </p:nvGraphicFramePr>
        <p:xfrm>
          <a:off x="783771" y="1005369"/>
          <a:ext cx="10624458" cy="2075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34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7F26CD-9D02-BF79-28CA-87E9679900CA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Preliminary analysis through PCA and p-values to select the most relevant parameters, considering the final indices instead of the specific questions addressed to the students.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Focus on each country in order to reduce the dataset dimension, since some tests don’t work with big sample sizes, for example those for checking </a:t>
            </a:r>
            <a:r>
              <a:rPr lang="en-US" sz="2000" dirty="0" err="1"/>
              <a:t>gaussianity</a:t>
            </a:r>
            <a:r>
              <a:rPr lang="en-US" sz="2000" dirty="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E10A62-1DE2-4BFB-4FA6-B606865B6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47" r="3178" b="-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0111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