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drawing2.xml" ContentType="application/vnd.ms-office.drawingml.diagramDrawing+xml"/>
  <Override PartName="/ppt/diagrams/quickStyle4.xml" ContentType="application/vnd.openxmlformats-officedocument.drawingml.diagramStyl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diagrams/quickStyle2.xml" ContentType="application/vnd.openxmlformats-officedocument.drawingml.diagramStyl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diagrams/layout5.xml" ContentType="application/vnd.openxmlformats-officedocument.drawingml.diagramLayout+xml"/>
  <Override PartName="/ppt/diagrams/layout3.xml" ContentType="application/vnd.openxmlformats-officedocument.drawingml.diagramLayout+xml"/>
  <Override PartName="/ppt/diagrams/data4.xml" ContentType="application/vnd.openxmlformats-officedocument.drawingml.diagramData+xml"/>
  <Override PartName="/ppt/diagrams/layout1.xml" ContentType="application/vnd.openxmlformats-officedocument.drawingml.diagramLayout+xml"/>
  <Override PartName="/ppt/diagrams/data2.xml" ContentType="application/vnd.openxmlformats-officedocument.drawingml.diagramData+xml"/>
  <Default Extension="xlsx" ContentType="application/vnd.openxmlformats-officedocument.spreadsheetml.sheet"/>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ppt/diagrams/colors3.xml" ContentType="application/vnd.openxmlformats-officedocument.drawingml.diagramColors+xml"/>
  <Override PartName="/ppt/diagrams/colors4.xml" ContentType="application/vnd.openxmlformats-officedocument.drawingml.diagramColors+xml"/>
  <Override PartName="/ppt/diagrams/drawing4.xml" ContentType="application/vnd.ms-office.drawingml.diagramDrawing+xml"/>
  <Override PartName="/ppt/diagrams/drawing5.xml" ContentType="application/vnd.ms-office.drawingml.diagramDrawing+xml"/>
  <Override PartName="/ppt/charts/chart1.xml" ContentType="application/vnd.openxmlformats-officedocument.drawingml.char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diagrams/colors2.xml" ContentType="application/vnd.openxmlformats-officedocument.drawingml.diagramColors+xml"/>
  <Override PartName="/ppt/diagrams/drawing3.xml" ContentType="application/vnd.ms-office.drawingml.diagramDrawing+xml"/>
  <Override PartName="/ppt/diagrams/quickStyle5.xml" ContentType="application/vnd.openxmlformats-officedocument.drawingml.diagramStyl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diagrams/quickStyle3.xml" ContentType="application/vnd.openxmlformats-officedocument.drawingml.diagramStyle+xml"/>
  <Override PartName="/ppt/revisionInfo.xml" ContentType="application/vnd.ms-powerpoint.revisioninfo+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diagrams/quickStyle1.xml" ContentType="application/vnd.openxmlformats-officedocument.drawingml.diagramStyle+xml"/>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diagrams/layout4.xml" ContentType="application/vnd.openxmlformats-officedocument.drawingml.diagramLayout+xml"/>
  <Override PartName="/ppt/slideLayouts/slideLayout10.xml" ContentType="application/vnd.openxmlformats-officedocument.presentationml.slideLayout+xml"/>
  <Override PartName="/ppt/diagrams/layout2.xml" ContentType="application/vnd.openxmlformats-officedocument.drawingml.diagramLayout+xml"/>
  <Override PartName="/ppt/diagrams/data5.xml" ContentType="application/vnd.openxmlformats-officedocument.drawingml.diagramData+xml"/>
  <Override PartName="/ppt/diagrams/data3.xml" ContentType="application/vnd.openxmlformats-officedocument.drawingml.diagramData+xml"/>
  <Override PartName="/ppt/diagrams/colors5.xml" ContentType="application/vnd.openxmlformats-officedocument.drawingml.diagramColor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9"/>
  </p:notesMasterIdLst>
  <p:handoutMasterIdLst>
    <p:handoutMasterId r:id="rId30"/>
  </p:handoutMasterIdLst>
  <p:sldIdLst>
    <p:sldId id="293" r:id="rId2"/>
    <p:sldId id="872" r:id="rId3"/>
    <p:sldId id="873" r:id="rId4"/>
    <p:sldId id="907" r:id="rId5"/>
    <p:sldId id="890" r:id="rId6"/>
    <p:sldId id="891" r:id="rId7"/>
    <p:sldId id="892" r:id="rId8"/>
    <p:sldId id="881" r:id="rId9"/>
    <p:sldId id="897" r:id="rId10"/>
    <p:sldId id="901" r:id="rId11"/>
    <p:sldId id="911" r:id="rId12"/>
    <p:sldId id="902" r:id="rId13"/>
    <p:sldId id="903" r:id="rId14"/>
    <p:sldId id="904" r:id="rId15"/>
    <p:sldId id="905" r:id="rId16"/>
    <p:sldId id="906" r:id="rId17"/>
    <p:sldId id="912" r:id="rId18"/>
    <p:sldId id="914" r:id="rId19"/>
    <p:sldId id="913" r:id="rId20"/>
    <p:sldId id="882" r:id="rId21"/>
    <p:sldId id="908" r:id="rId22"/>
    <p:sldId id="884" r:id="rId23"/>
    <p:sldId id="909" r:id="rId24"/>
    <p:sldId id="885" r:id="rId25"/>
    <p:sldId id="887" r:id="rId26"/>
    <p:sldId id="883" r:id="rId27"/>
    <p:sldId id="552" r:id="rId28"/>
  </p:sldIdLst>
  <p:sldSz cx="11880850" cy="6858000"/>
  <p:notesSz cx="9296400" cy="7010400"/>
  <p:defaultTextStyle>
    <a:defPPr>
      <a:defRPr lang="en-US"/>
    </a:defPPr>
    <a:lvl1pPr algn="l" defTabSz="984250" rtl="0" fontAlgn="base">
      <a:spcBef>
        <a:spcPct val="0"/>
      </a:spcBef>
      <a:spcAft>
        <a:spcPct val="0"/>
      </a:spcAft>
      <a:defRPr sz="2000" kern="1200">
        <a:solidFill>
          <a:schemeClr val="tx1"/>
        </a:solidFill>
        <a:latin typeface="Arial" charset="0"/>
        <a:ea typeface="+mn-ea"/>
        <a:cs typeface="Arial" charset="0"/>
      </a:defRPr>
    </a:lvl1pPr>
    <a:lvl2pPr marL="492125" indent="-34925" algn="l" defTabSz="984250" rtl="0" fontAlgn="base">
      <a:spcBef>
        <a:spcPct val="0"/>
      </a:spcBef>
      <a:spcAft>
        <a:spcPct val="0"/>
      </a:spcAft>
      <a:defRPr sz="2000" kern="1200">
        <a:solidFill>
          <a:schemeClr val="tx1"/>
        </a:solidFill>
        <a:latin typeface="Arial" charset="0"/>
        <a:ea typeface="+mn-ea"/>
        <a:cs typeface="Arial" charset="0"/>
      </a:defRPr>
    </a:lvl2pPr>
    <a:lvl3pPr marL="984250" indent="-69850" algn="l" defTabSz="984250" rtl="0" fontAlgn="base">
      <a:spcBef>
        <a:spcPct val="0"/>
      </a:spcBef>
      <a:spcAft>
        <a:spcPct val="0"/>
      </a:spcAft>
      <a:defRPr sz="2000" kern="1200">
        <a:solidFill>
          <a:schemeClr val="tx1"/>
        </a:solidFill>
        <a:latin typeface="Arial" charset="0"/>
        <a:ea typeface="+mn-ea"/>
        <a:cs typeface="Arial" charset="0"/>
      </a:defRPr>
    </a:lvl3pPr>
    <a:lvl4pPr marL="1476375" indent="-104775" algn="l" defTabSz="984250" rtl="0" fontAlgn="base">
      <a:spcBef>
        <a:spcPct val="0"/>
      </a:spcBef>
      <a:spcAft>
        <a:spcPct val="0"/>
      </a:spcAft>
      <a:defRPr sz="2000" kern="1200">
        <a:solidFill>
          <a:schemeClr val="tx1"/>
        </a:solidFill>
        <a:latin typeface="Arial" charset="0"/>
        <a:ea typeface="+mn-ea"/>
        <a:cs typeface="Arial" charset="0"/>
      </a:defRPr>
    </a:lvl4pPr>
    <a:lvl5pPr marL="1968500" indent="-139700" algn="l" defTabSz="984250" rtl="0" fontAlgn="base">
      <a:spcBef>
        <a:spcPct val="0"/>
      </a:spcBef>
      <a:spcAft>
        <a:spcPct val="0"/>
      </a:spcAft>
      <a:defRPr sz="2000" kern="1200">
        <a:solidFill>
          <a:schemeClr val="tx1"/>
        </a:solidFill>
        <a:latin typeface="Arial" charset="0"/>
        <a:ea typeface="+mn-ea"/>
        <a:cs typeface="Arial" charset="0"/>
      </a:defRPr>
    </a:lvl5pPr>
    <a:lvl6pPr marL="2286000" algn="l" defTabSz="914400" rtl="0" eaLnBrk="1" latinLnBrk="0" hangingPunct="1">
      <a:defRPr sz="2000" kern="1200">
        <a:solidFill>
          <a:schemeClr val="tx1"/>
        </a:solidFill>
        <a:latin typeface="Arial" charset="0"/>
        <a:ea typeface="+mn-ea"/>
        <a:cs typeface="Arial" charset="0"/>
      </a:defRPr>
    </a:lvl6pPr>
    <a:lvl7pPr marL="2743200" algn="l" defTabSz="914400" rtl="0" eaLnBrk="1" latinLnBrk="0" hangingPunct="1">
      <a:defRPr sz="2000" kern="1200">
        <a:solidFill>
          <a:schemeClr val="tx1"/>
        </a:solidFill>
        <a:latin typeface="Arial" charset="0"/>
        <a:ea typeface="+mn-ea"/>
        <a:cs typeface="Arial" charset="0"/>
      </a:defRPr>
    </a:lvl7pPr>
    <a:lvl8pPr marL="3200400" algn="l" defTabSz="914400" rtl="0" eaLnBrk="1" latinLnBrk="0" hangingPunct="1">
      <a:defRPr sz="2000" kern="1200">
        <a:solidFill>
          <a:schemeClr val="tx1"/>
        </a:solidFill>
        <a:latin typeface="Arial" charset="0"/>
        <a:ea typeface="+mn-ea"/>
        <a:cs typeface="Arial" charset="0"/>
      </a:defRPr>
    </a:lvl8pPr>
    <a:lvl9pPr marL="3657600" algn="l" defTabSz="914400" rtl="0" eaLnBrk="1" latinLnBrk="0" hangingPunct="1">
      <a:defRPr sz="2000" kern="1200">
        <a:solidFill>
          <a:schemeClr val="tx1"/>
        </a:solidFill>
        <a:latin typeface="Arial" charset="0"/>
        <a:ea typeface="+mn-ea"/>
        <a:cs typeface="Arial" charset="0"/>
      </a:defRPr>
    </a:lvl9pPr>
  </p:defaultTextStyle>
  <p:extLst>
    <p:ext uri="{EFAFB233-063F-42B5-8137-9DF3F51BA10A}">
      <p15:sldGuideLst xmlns="" xmlns:p15="http://schemas.microsoft.com/office/powerpoint/2012/main">
        <p15:guide id="1" orient="horz" pos="2137" userDrawn="1">
          <p15:clr>
            <a:srgbClr val="A4A3A4"/>
          </p15:clr>
        </p15:guide>
        <p15:guide id="3" pos="3742" userDrawn="1">
          <p15:clr>
            <a:srgbClr val="A4A3A4"/>
          </p15:clr>
        </p15:guide>
      </p15:sldGuideLst>
    </p:ext>
    <p:ext uri="{2D200454-40CA-4A62-9FC3-DE9A4176ACB9}">
      <p15:notesGuideLst xmlns="" xmlns:p15="http://schemas.microsoft.com/office/powerpoint/2012/main">
        <p15:guide id="1" orient="horz" pos="2928" userDrawn="1">
          <p15:clr>
            <a:srgbClr val="A4A3A4"/>
          </p15:clr>
        </p15:guide>
        <p15:guide id="2" pos="2208"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060"/>
    <a:srgbClr val="044990"/>
    <a:srgbClr val="6BADF5"/>
    <a:srgbClr val="00B050"/>
    <a:srgbClr val="0070C0"/>
    <a:srgbClr val="C0C0C0"/>
    <a:srgbClr val="F0C649"/>
    <a:srgbClr val="E2BA41"/>
    <a:srgbClr val="66B1A0"/>
    <a:srgbClr val="3A8386"/>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083E6E3-FA7D-4D7B-A595-EF9225AFEA82}" styleName="Estilo claro 1 - Acento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16D9F66E-5EB9-4882-86FB-DCBF35E3C3E4}" styleName="Estilo medio 4 - Énfasis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158" autoAdjust="0"/>
    <p:restoredTop sz="96291" autoAdjust="0"/>
  </p:normalViewPr>
  <p:slideViewPr>
    <p:cSldViewPr snapToGrid="0" snapToObjects="1">
      <p:cViewPr varScale="1">
        <p:scale>
          <a:sx n="87" d="100"/>
          <a:sy n="87" d="100"/>
        </p:scale>
        <p:origin x="-750" y="-84"/>
      </p:cViewPr>
      <p:guideLst>
        <p:guide orient="horz" pos="2137"/>
        <p:guide pos="3742"/>
      </p:guideLst>
    </p:cSldViewPr>
  </p:slideViewPr>
  <p:outlineViewPr>
    <p:cViewPr>
      <p:scale>
        <a:sx n="33" d="100"/>
        <a:sy n="33" d="100"/>
      </p:scale>
      <p:origin x="0" y="1044"/>
    </p:cViewPr>
  </p:outlineViewPr>
  <p:notesTextViewPr>
    <p:cViewPr>
      <p:scale>
        <a:sx n="1" d="1"/>
        <a:sy n="1" d="1"/>
      </p:scale>
      <p:origin x="0" y="0"/>
    </p:cViewPr>
  </p:notesTextViewPr>
  <p:sorterViewPr>
    <p:cViewPr>
      <p:scale>
        <a:sx n="50" d="100"/>
        <a:sy n="50" d="100"/>
      </p:scale>
      <p:origin x="0" y="0"/>
    </p:cViewPr>
  </p:sorterViewPr>
  <p:notesViewPr>
    <p:cSldViewPr snapToGrid="0" snapToObjects="1">
      <p:cViewPr varScale="1">
        <p:scale>
          <a:sx n="79" d="100"/>
          <a:sy n="79" d="100"/>
        </p:scale>
        <p:origin x="-2046" y="-96"/>
      </p:cViewPr>
      <p:guideLst>
        <p:guide orient="horz" pos="2208"/>
        <p:guide pos="2928"/>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14"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s>
</file>

<file path=ppt/charts/_rels/chart1.xml.rels><?xml version="1.0" encoding="UTF-8" standalone="yes"?>
<Relationships xmlns="http://schemas.openxmlformats.org/package/2006/relationships"><Relationship Id="rId1" Type="http://schemas.openxmlformats.org/officeDocument/2006/relationships/package" Target="../embeddings/Hoja_de_c_lculo_de_Microsoft_Office_Excel1.xlsx"/></Relationships>
</file>

<file path=ppt/charts/chart1.xml><?xml version="1.0" encoding="utf-8"?>
<c:chartSpace xmlns:c="http://schemas.openxmlformats.org/drawingml/2006/chart" xmlns:a="http://schemas.openxmlformats.org/drawingml/2006/main" xmlns:r="http://schemas.openxmlformats.org/officeDocument/2006/relationships">
  <c:lang val="es-CO"/>
  <c:chart>
    <c:autoTitleDeleted val="1"/>
    <c:view3D>
      <c:rotX val="30"/>
      <c:perspective val="30"/>
    </c:view3D>
    <c:plotArea>
      <c:layout/>
      <c:pie3DChart>
        <c:varyColors val="1"/>
        <c:ser>
          <c:idx val="0"/>
          <c:order val="0"/>
          <c:tx>
            <c:strRef>
              <c:f>Hoja1!$B$1</c:f>
              <c:strCache>
                <c:ptCount val="1"/>
                <c:pt idx="0">
                  <c:v>Tareas</c:v>
                </c:pt>
              </c:strCache>
            </c:strRef>
          </c:tx>
          <c:explosion val="25"/>
          <c:dLbls>
            <c:dLbl>
              <c:idx val="0"/>
              <c:layout>
                <c:manualLayout>
                  <c:x val="-0.11869014805269941"/>
                  <c:y val="-0.27820276850578146"/>
                </c:manualLayout>
              </c:layout>
              <c:showPercent val="1"/>
            </c:dLbl>
            <c:txPr>
              <a:bodyPr/>
              <a:lstStyle/>
              <a:p>
                <a:pPr>
                  <a:defRPr b="1"/>
                </a:pPr>
                <a:endParaRPr lang="es-CO"/>
              </a:p>
            </c:txPr>
            <c:showPercent val="1"/>
            <c:showLeaderLines val="1"/>
          </c:dLbls>
          <c:cat>
            <c:strRef>
              <c:f>Hoja1!$A$2:$A$3</c:f>
              <c:strCache>
                <c:ptCount val="2"/>
                <c:pt idx="0">
                  <c:v>Realizadas</c:v>
                </c:pt>
                <c:pt idx="1">
                  <c:v>Pendientes</c:v>
                </c:pt>
              </c:strCache>
            </c:strRef>
          </c:cat>
          <c:val>
            <c:numRef>
              <c:f>Hoja1!$B$2:$B$3</c:f>
              <c:numCache>
                <c:formatCode>General</c:formatCode>
                <c:ptCount val="2"/>
                <c:pt idx="0">
                  <c:v>80</c:v>
                </c:pt>
                <c:pt idx="1">
                  <c:v>20</c:v>
                </c:pt>
              </c:numCache>
            </c:numRef>
          </c:val>
        </c:ser>
        <c:dLbls>
          <c:showPercent val="1"/>
        </c:dLbls>
      </c:pie3DChart>
    </c:plotArea>
    <c:legend>
      <c:legendPos val="r"/>
      <c:layout/>
    </c:legend>
    <c:plotVisOnly val="1"/>
  </c:chart>
  <c:txPr>
    <a:bodyPr/>
    <a:lstStyle/>
    <a:p>
      <a:pPr>
        <a:defRPr sz="1800"/>
      </a:pPr>
      <a:endParaRPr lang="es-CO"/>
    </a:p>
  </c:txPr>
  <c:externalData r:id="rId1"/>
</c:chartSpace>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BDD92D1-4249-41CD-80E0-04B67D1A883E}" type="doc">
      <dgm:prSet loTypeId="urn:microsoft.com/office/officeart/2005/8/layout/vList2" loCatId="list" qsTypeId="urn:microsoft.com/office/officeart/2005/8/quickstyle/3d4" qsCatId="3D" csTypeId="urn:microsoft.com/office/officeart/2005/8/colors/accent0_1" csCatId="mainScheme" phldr="1"/>
      <dgm:spPr/>
      <dgm:t>
        <a:bodyPr/>
        <a:lstStyle/>
        <a:p>
          <a:endParaRPr lang="es-CO"/>
        </a:p>
      </dgm:t>
    </dgm:pt>
    <dgm:pt modelId="{EA3C0C3D-13FA-4710-893E-7DE49560C79B}">
      <dgm:prSet phldrT="[Texto]" custT="1"/>
      <dgm:spPr/>
      <dgm:t>
        <a:bodyPr/>
        <a:lstStyle/>
        <a:p>
          <a:r>
            <a:rPr lang="es-CO" sz="2000" b="0" dirty="0" smtClean="0">
              <a:latin typeface="Calibri" pitchFamily="34" charset="0"/>
            </a:rPr>
            <a:t>1. </a:t>
          </a:r>
          <a:r>
            <a:rPr lang="es-ES" sz="2000" b="0" dirty="0" smtClean="0">
              <a:latin typeface="Calibri" pitchFamily="34" charset="0"/>
            </a:rPr>
            <a:t>Verificación del quórum.</a:t>
          </a:r>
          <a:endParaRPr lang="es-CO" sz="2000" b="0" dirty="0">
            <a:latin typeface="Calibri" pitchFamily="34" charset="0"/>
          </a:endParaRPr>
        </a:p>
      </dgm:t>
    </dgm:pt>
    <dgm:pt modelId="{8CE55E53-E076-4594-BA99-30B298A72847}" type="parTrans" cxnId="{40D07DEC-7408-4C45-AE0B-E33E0711177C}">
      <dgm:prSet/>
      <dgm:spPr/>
      <dgm:t>
        <a:bodyPr/>
        <a:lstStyle/>
        <a:p>
          <a:endParaRPr lang="es-CO" sz="2000" b="0">
            <a:solidFill>
              <a:schemeClr val="tx1"/>
            </a:solidFill>
            <a:latin typeface="Calibri" pitchFamily="34" charset="0"/>
          </a:endParaRPr>
        </a:p>
      </dgm:t>
    </dgm:pt>
    <dgm:pt modelId="{7B483490-603A-472C-8FFD-1AC62B142476}" type="sibTrans" cxnId="{40D07DEC-7408-4C45-AE0B-E33E0711177C}">
      <dgm:prSet/>
      <dgm:spPr/>
      <dgm:t>
        <a:bodyPr/>
        <a:lstStyle/>
        <a:p>
          <a:endParaRPr lang="es-CO" sz="2000" b="0">
            <a:solidFill>
              <a:schemeClr val="tx1"/>
            </a:solidFill>
            <a:latin typeface="Calibri" pitchFamily="34" charset="0"/>
          </a:endParaRPr>
        </a:p>
      </dgm:t>
    </dgm:pt>
    <dgm:pt modelId="{672AE28E-A118-4793-A80A-EF067356E49C}">
      <dgm:prSet phldrT="[Texto]" custT="1"/>
      <dgm:spPr/>
      <dgm:t>
        <a:bodyPr/>
        <a:lstStyle/>
        <a:p>
          <a:r>
            <a:rPr lang="es-ES" sz="2000" b="0" dirty="0" smtClean="0">
              <a:latin typeface="Calibri" pitchFamily="34" charset="0"/>
            </a:rPr>
            <a:t>2. Lectura y aprobación del orden del día.</a:t>
          </a:r>
          <a:endParaRPr lang="es-CO" sz="2000" b="0" dirty="0">
            <a:latin typeface="Calibri" pitchFamily="34" charset="0"/>
          </a:endParaRPr>
        </a:p>
      </dgm:t>
    </dgm:pt>
    <dgm:pt modelId="{24FBB324-9AA1-4BD8-9953-52B45EC63AFF}" type="parTrans" cxnId="{83307EBF-D6DB-4C2E-8A79-2D63593DEC32}">
      <dgm:prSet/>
      <dgm:spPr/>
      <dgm:t>
        <a:bodyPr/>
        <a:lstStyle/>
        <a:p>
          <a:endParaRPr lang="es-CO" sz="2000" b="0">
            <a:solidFill>
              <a:schemeClr val="tx1"/>
            </a:solidFill>
            <a:latin typeface="Calibri" pitchFamily="34" charset="0"/>
          </a:endParaRPr>
        </a:p>
      </dgm:t>
    </dgm:pt>
    <dgm:pt modelId="{D407C3CD-A230-4C0F-BA0D-451A8FF2BD65}" type="sibTrans" cxnId="{83307EBF-D6DB-4C2E-8A79-2D63593DEC32}">
      <dgm:prSet/>
      <dgm:spPr/>
      <dgm:t>
        <a:bodyPr/>
        <a:lstStyle/>
        <a:p>
          <a:endParaRPr lang="es-CO" sz="2000" b="0">
            <a:solidFill>
              <a:schemeClr val="tx1"/>
            </a:solidFill>
            <a:latin typeface="Calibri" pitchFamily="34" charset="0"/>
          </a:endParaRPr>
        </a:p>
      </dgm:t>
    </dgm:pt>
    <dgm:pt modelId="{7843F417-28FF-4513-B8A6-FD02F70616D7}">
      <dgm:prSet phldrT="[Texto]" custT="1"/>
      <dgm:spPr/>
      <dgm:t>
        <a:bodyPr/>
        <a:lstStyle/>
        <a:p>
          <a:r>
            <a:rPr lang="es-CO" sz="2000" b="0" dirty="0" smtClean="0">
              <a:latin typeface="Calibri" pitchFamily="34" charset="0"/>
            </a:rPr>
            <a:t>3. </a:t>
          </a:r>
          <a:r>
            <a:rPr lang="es-ES" sz="2000" b="0" dirty="0" smtClean="0">
              <a:latin typeface="Calibri" pitchFamily="34" charset="0"/>
            </a:rPr>
            <a:t>Aprobación de las Actas No. 28 de la sesión ordinaria del 5 de octubre de 2017 y la No. 29 de la sesión extraordinaria del 25 de octubre de 2017. </a:t>
          </a:r>
          <a:endParaRPr lang="es-CO" sz="2000" b="0" dirty="0">
            <a:latin typeface="Calibri" pitchFamily="34" charset="0"/>
          </a:endParaRPr>
        </a:p>
      </dgm:t>
    </dgm:pt>
    <dgm:pt modelId="{4C54A056-B734-40A2-9067-75F344F2FDE4}" type="parTrans" cxnId="{21A23875-A16D-49CD-9139-919518B64996}">
      <dgm:prSet/>
      <dgm:spPr/>
      <dgm:t>
        <a:bodyPr/>
        <a:lstStyle/>
        <a:p>
          <a:endParaRPr lang="es-CO" sz="2000" b="0">
            <a:solidFill>
              <a:schemeClr val="tx1"/>
            </a:solidFill>
            <a:latin typeface="Calibri" pitchFamily="34" charset="0"/>
          </a:endParaRPr>
        </a:p>
      </dgm:t>
    </dgm:pt>
    <dgm:pt modelId="{AA8F89A9-128D-434F-BC5F-F1C1D876287E}" type="sibTrans" cxnId="{21A23875-A16D-49CD-9139-919518B64996}">
      <dgm:prSet/>
      <dgm:spPr/>
      <dgm:t>
        <a:bodyPr/>
        <a:lstStyle/>
        <a:p>
          <a:endParaRPr lang="es-CO" sz="2000" b="0">
            <a:solidFill>
              <a:schemeClr val="tx1"/>
            </a:solidFill>
            <a:latin typeface="Calibri" pitchFamily="34" charset="0"/>
          </a:endParaRPr>
        </a:p>
      </dgm:t>
    </dgm:pt>
    <dgm:pt modelId="{09B09E70-9D35-4886-8B7A-74EF9B5D72A6}">
      <dgm:prSet custT="1"/>
      <dgm:spPr/>
      <dgm:t>
        <a:bodyPr/>
        <a:lstStyle/>
        <a:p>
          <a:r>
            <a:rPr lang="es-CO" sz="2000" b="0" dirty="0" smtClean="0">
              <a:latin typeface="Calibri" pitchFamily="34" charset="0"/>
            </a:rPr>
            <a:t>7.  Definiciones Evaluación Junta Directiva y Secretaria General.</a:t>
          </a:r>
        </a:p>
      </dgm:t>
    </dgm:pt>
    <dgm:pt modelId="{32025753-4529-4A1F-B212-B4F75290ABD8}" type="parTrans" cxnId="{DA9499F1-3CA8-49ED-A7D4-1883934A1037}">
      <dgm:prSet/>
      <dgm:spPr/>
      <dgm:t>
        <a:bodyPr/>
        <a:lstStyle/>
        <a:p>
          <a:endParaRPr lang="es-CO" sz="2000"/>
        </a:p>
      </dgm:t>
    </dgm:pt>
    <dgm:pt modelId="{BE2DE7CE-1541-4D44-A765-C7E8D51E9DB0}" type="sibTrans" cxnId="{DA9499F1-3CA8-49ED-A7D4-1883934A1037}">
      <dgm:prSet/>
      <dgm:spPr/>
      <dgm:t>
        <a:bodyPr/>
        <a:lstStyle/>
        <a:p>
          <a:endParaRPr lang="es-CO" sz="2000"/>
        </a:p>
      </dgm:t>
    </dgm:pt>
    <dgm:pt modelId="{972F9B4D-3A96-4C25-B3AE-DFEDA7C41A73}">
      <dgm:prSet phldrT="[Texto]" custT="1"/>
      <dgm:spPr/>
      <dgm:t>
        <a:bodyPr/>
        <a:lstStyle/>
        <a:p>
          <a:r>
            <a:rPr lang="es-CO" sz="2000" b="0" dirty="0" smtClean="0">
              <a:latin typeface="Calibri" pitchFamily="34" charset="0"/>
            </a:rPr>
            <a:t>6. </a:t>
          </a:r>
          <a:r>
            <a:rPr lang="es-ES" sz="2000" b="0" dirty="0" smtClean="0">
              <a:latin typeface="Calibri" pitchFamily="34" charset="0"/>
            </a:rPr>
            <a:t>Recomendación Política de evaluación de la Alta Gerencia</a:t>
          </a:r>
          <a:r>
            <a:rPr lang="es-CO" sz="2000" b="0" dirty="0" smtClean="0">
              <a:latin typeface="Calibri" pitchFamily="34" charset="0"/>
            </a:rPr>
            <a:t>.</a:t>
          </a:r>
          <a:endParaRPr lang="es-CO" sz="2000" b="0" dirty="0">
            <a:latin typeface="Calibri" pitchFamily="34" charset="0"/>
          </a:endParaRPr>
        </a:p>
      </dgm:t>
    </dgm:pt>
    <dgm:pt modelId="{3450B939-29DB-4D3E-BF13-E484310CA22B}" type="parTrans" cxnId="{8D3CA744-223E-445D-98DF-3BC72312E532}">
      <dgm:prSet/>
      <dgm:spPr/>
      <dgm:t>
        <a:bodyPr/>
        <a:lstStyle/>
        <a:p>
          <a:endParaRPr lang="es-CO" sz="2000"/>
        </a:p>
      </dgm:t>
    </dgm:pt>
    <dgm:pt modelId="{4C591F7F-95AA-426D-9B0E-EB6E06C9302F}" type="sibTrans" cxnId="{8D3CA744-223E-445D-98DF-3BC72312E532}">
      <dgm:prSet/>
      <dgm:spPr/>
      <dgm:t>
        <a:bodyPr/>
        <a:lstStyle/>
        <a:p>
          <a:endParaRPr lang="es-CO" sz="2000"/>
        </a:p>
      </dgm:t>
    </dgm:pt>
    <dgm:pt modelId="{1F50C9F8-1F3B-4108-AD8F-E006B61E90EB}">
      <dgm:prSet custT="1"/>
      <dgm:spPr/>
      <dgm:t>
        <a:bodyPr/>
        <a:lstStyle/>
        <a:p>
          <a:r>
            <a:rPr lang="es-CO" sz="2000" b="0" dirty="0" smtClean="0">
              <a:latin typeface="Calibri" pitchFamily="34" charset="0"/>
            </a:rPr>
            <a:t>4. Propuesta de Modificación de Organigrama.</a:t>
          </a:r>
          <a:endParaRPr lang="es-CO" sz="2000" b="1" dirty="0">
            <a:latin typeface="Calibri" pitchFamily="34" charset="0"/>
          </a:endParaRPr>
        </a:p>
      </dgm:t>
    </dgm:pt>
    <dgm:pt modelId="{493F5E6C-B868-4BEE-A86F-97D97C71E70D}" type="parTrans" cxnId="{4DDEBA1D-4174-416C-AB2E-0A19E61BBFDF}">
      <dgm:prSet/>
      <dgm:spPr/>
      <dgm:t>
        <a:bodyPr/>
        <a:lstStyle/>
        <a:p>
          <a:endParaRPr lang="es-CO" sz="2000"/>
        </a:p>
      </dgm:t>
    </dgm:pt>
    <dgm:pt modelId="{1DF42DAD-7BEC-43EE-B0B4-4B360B2C47E2}" type="sibTrans" cxnId="{4DDEBA1D-4174-416C-AB2E-0A19E61BBFDF}">
      <dgm:prSet/>
      <dgm:spPr/>
      <dgm:t>
        <a:bodyPr/>
        <a:lstStyle/>
        <a:p>
          <a:endParaRPr lang="es-CO" sz="2000"/>
        </a:p>
      </dgm:t>
    </dgm:pt>
    <dgm:pt modelId="{FD33B6A0-D7E1-41DD-BBDF-E87F8A1B92B0}">
      <dgm:prSet custT="1"/>
      <dgm:spPr/>
      <dgm:t>
        <a:bodyPr/>
        <a:lstStyle/>
        <a:p>
          <a:r>
            <a:rPr lang="es-CO" sz="2000" b="0" dirty="0" smtClean="0">
              <a:latin typeface="Calibri" pitchFamily="34" charset="0"/>
            </a:rPr>
            <a:t>5. Recomendación Política Partes Vinculadas. </a:t>
          </a:r>
        </a:p>
      </dgm:t>
    </dgm:pt>
    <dgm:pt modelId="{7CF4F2F3-D17D-4125-ABCE-692D7506F1A2}" type="parTrans" cxnId="{0A1EE4DE-7F6D-4A04-AD44-1471E0DD2ECD}">
      <dgm:prSet/>
      <dgm:spPr/>
      <dgm:t>
        <a:bodyPr/>
        <a:lstStyle/>
        <a:p>
          <a:endParaRPr lang="es-CO" sz="2000"/>
        </a:p>
      </dgm:t>
    </dgm:pt>
    <dgm:pt modelId="{0C8C6F98-1E7E-468B-95B3-A68B1B6FC85B}" type="sibTrans" cxnId="{0A1EE4DE-7F6D-4A04-AD44-1471E0DD2ECD}">
      <dgm:prSet/>
      <dgm:spPr/>
      <dgm:t>
        <a:bodyPr/>
        <a:lstStyle/>
        <a:p>
          <a:endParaRPr lang="es-CO" sz="2000"/>
        </a:p>
      </dgm:t>
    </dgm:pt>
    <dgm:pt modelId="{F8D3C9DB-D726-4AF3-974A-6AD698A34EFC}">
      <dgm:prSet custT="1"/>
      <dgm:spPr/>
      <dgm:t>
        <a:bodyPr/>
        <a:lstStyle/>
        <a:p>
          <a:r>
            <a:rPr lang="es-CO" sz="2000" b="0" dirty="0" smtClean="0">
              <a:latin typeface="Calibri" pitchFamily="34" charset="0"/>
            </a:rPr>
            <a:t>8. Seguimiento de tareas. Evaluación 2017.</a:t>
          </a:r>
        </a:p>
      </dgm:t>
    </dgm:pt>
    <dgm:pt modelId="{0533BA41-B730-4E62-B15F-1F5DCAF9F3E0}" type="parTrans" cxnId="{925DD42A-07D0-485E-B824-B7B12196020A}">
      <dgm:prSet/>
      <dgm:spPr/>
      <dgm:t>
        <a:bodyPr/>
        <a:lstStyle/>
        <a:p>
          <a:endParaRPr lang="es-CO"/>
        </a:p>
      </dgm:t>
    </dgm:pt>
    <dgm:pt modelId="{ABA8BB50-141F-475A-9D53-176368CE59A7}" type="sibTrans" cxnId="{925DD42A-07D0-485E-B824-B7B12196020A}">
      <dgm:prSet/>
      <dgm:spPr/>
      <dgm:t>
        <a:bodyPr/>
        <a:lstStyle/>
        <a:p>
          <a:endParaRPr lang="es-CO"/>
        </a:p>
      </dgm:t>
    </dgm:pt>
    <dgm:pt modelId="{D6DA5FF9-84A3-4608-BD9C-0A5BA88610A4}">
      <dgm:prSet custT="1"/>
      <dgm:spPr/>
      <dgm:t>
        <a:bodyPr/>
        <a:lstStyle/>
        <a:p>
          <a:r>
            <a:rPr lang="es-CO" sz="2000" b="0" dirty="0" smtClean="0">
              <a:latin typeface="Calibri" pitchFamily="34" charset="0"/>
            </a:rPr>
            <a:t>9. Agenda y actividades Comité de Gobierno Corporativo.</a:t>
          </a:r>
        </a:p>
      </dgm:t>
    </dgm:pt>
    <dgm:pt modelId="{263974E3-6F05-4F43-B5BB-D8B64B334165}" type="parTrans" cxnId="{65392616-ACCF-4A72-A033-0922CDACB145}">
      <dgm:prSet/>
      <dgm:spPr/>
      <dgm:t>
        <a:bodyPr/>
        <a:lstStyle/>
        <a:p>
          <a:endParaRPr lang="es-CO"/>
        </a:p>
      </dgm:t>
    </dgm:pt>
    <dgm:pt modelId="{172DAD37-FF06-4876-90B7-3FB5F73D67E1}" type="sibTrans" cxnId="{65392616-ACCF-4A72-A033-0922CDACB145}">
      <dgm:prSet/>
      <dgm:spPr/>
      <dgm:t>
        <a:bodyPr/>
        <a:lstStyle/>
        <a:p>
          <a:endParaRPr lang="es-CO"/>
        </a:p>
      </dgm:t>
    </dgm:pt>
    <dgm:pt modelId="{181CBD0B-7817-454C-9A24-79D2EB5708E8}">
      <dgm:prSet custT="1"/>
      <dgm:spPr/>
      <dgm:t>
        <a:bodyPr/>
        <a:lstStyle/>
        <a:p>
          <a:r>
            <a:rPr lang="es-CO" sz="2000" b="0" dirty="0" smtClean="0">
              <a:latin typeface="Calibri" pitchFamily="34" charset="0"/>
            </a:rPr>
            <a:t>10. Proposiciones y varios.</a:t>
          </a:r>
        </a:p>
      </dgm:t>
    </dgm:pt>
    <dgm:pt modelId="{CF973D24-C7BA-4085-87EE-161EA7229485}" type="parTrans" cxnId="{36040095-BD2F-4E1D-810B-991B075B70DA}">
      <dgm:prSet/>
      <dgm:spPr/>
      <dgm:t>
        <a:bodyPr/>
        <a:lstStyle/>
        <a:p>
          <a:endParaRPr lang="es-CO"/>
        </a:p>
      </dgm:t>
    </dgm:pt>
    <dgm:pt modelId="{40109A55-44E7-4780-996A-1EA8393DD777}" type="sibTrans" cxnId="{36040095-BD2F-4E1D-810B-991B075B70DA}">
      <dgm:prSet/>
      <dgm:spPr/>
      <dgm:t>
        <a:bodyPr/>
        <a:lstStyle/>
        <a:p>
          <a:endParaRPr lang="es-CO"/>
        </a:p>
      </dgm:t>
    </dgm:pt>
    <dgm:pt modelId="{13DF23CD-4103-4954-9192-E79AEC36CBC1}" type="pres">
      <dgm:prSet presAssocID="{1BDD92D1-4249-41CD-80E0-04B67D1A883E}" presName="linear" presStyleCnt="0">
        <dgm:presLayoutVars>
          <dgm:animLvl val="lvl"/>
          <dgm:resizeHandles val="exact"/>
        </dgm:presLayoutVars>
      </dgm:prSet>
      <dgm:spPr/>
      <dgm:t>
        <a:bodyPr/>
        <a:lstStyle/>
        <a:p>
          <a:endParaRPr lang="es-CO"/>
        </a:p>
      </dgm:t>
    </dgm:pt>
    <dgm:pt modelId="{46E151D1-F712-4986-820E-750D17C2A283}" type="pres">
      <dgm:prSet presAssocID="{EA3C0C3D-13FA-4710-893E-7DE49560C79B}" presName="parentText" presStyleLbl="node1" presStyleIdx="0" presStyleCnt="10">
        <dgm:presLayoutVars>
          <dgm:chMax val="0"/>
          <dgm:bulletEnabled val="1"/>
        </dgm:presLayoutVars>
      </dgm:prSet>
      <dgm:spPr/>
      <dgm:t>
        <a:bodyPr/>
        <a:lstStyle/>
        <a:p>
          <a:endParaRPr lang="es-CO"/>
        </a:p>
      </dgm:t>
    </dgm:pt>
    <dgm:pt modelId="{C8342A64-ACF0-4F31-A699-EBDE48811C8C}" type="pres">
      <dgm:prSet presAssocID="{7B483490-603A-472C-8FFD-1AC62B142476}" presName="spacer" presStyleCnt="0"/>
      <dgm:spPr/>
      <dgm:t>
        <a:bodyPr/>
        <a:lstStyle/>
        <a:p>
          <a:endParaRPr lang="es-CO"/>
        </a:p>
      </dgm:t>
    </dgm:pt>
    <dgm:pt modelId="{D7265DC4-8AD1-4A28-ACA9-5CCFED885220}" type="pres">
      <dgm:prSet presAssocID="{672AE28E-A118-4793-A80A-EF067356E49C}" presName="parentText" presStyleLbl="node1" presStyleIdx="1" presStyleCnt="10">
        <dgm:presLayoutVars>
          <dgm:chMax val="0"/>
          <dgm:bulletEnabled val="1"/>
        </dgm:presLayoutVars>
      </dgm:prSet>
      <dgm:spPr/>
      <dgm:t>
        <a:bodyPr/>
        <a:lstStyle/>
        <a:p>
          <a:endParaRPr lang="es-CO"/>
        </a:p>
      </dgm:t>
    </dgm:pt>
    <dgm:pt modelId="{AEAA8E79-49E6-4A79-95DE-C37315B6F888}" type="pres">
      <dgm:prSet presAssocID="{D407C3CD-A230-4C0F-BA0D-451A8FF2BD65}" presName="spacer" presStyleCnt="0"/>
      <dgm:spPr/>
      <dgm:t>
        <a:bodyPr/>
        <a:lstStyle/>
        <a:p>
          <a:endParaRPr lang="es-CO"/>
        </a:p>
      </dgm:t>
    </dgm:pt>
    <dgm:pt modelId="{C66DE460-D941-432C-ADDD-2CC51E3F493D}" type="pres">
      <dgm:prSet presAssocID="{7843F417-28FF-4513-B8A6-FD02F70616D7}" presName="parentText" presStyleLbl="node1" presStyleIdx="2" presStyleCnt="10">
        <dgm:presLayoutVars>
          <dgm:chMax val="0"/>
          <dgm:bulletEnabled val="1"/>
        </dgm:presLayoutVars>
      </dgm:prSet>
      <dgm:spPr/>
      <dgm:t>
        <a:bodyPr/>
        <a:lstStyle/>
        <a:p>
          <a:endParaRPr lang="es-CO"/>
        </a:p>
      </dgm:t>
    </dgm:pt>
    <dgm:pt modelId="{F846CCFC-42FF-4806-9D22-6B4315E5C510}" type="pres">
      <dgm:prSet presAssocID="{AA8F89A9-128D-434F-BC5F-F1C1D876287E}" presName="spacer" presStyleCnt="0"/>
      <dgm:spPr/>
      <dgm:t>
        <a:bodyPr/>
        <a:lstStyle/>
        <a:p>
          <a:endParaRPr lang="es-CO"/>
        </a:p>
      </dgm:t>
    </dgm:pt>
    <dgm:pt modelId="{B4DBEC1B-0410-4B9D-ACC5-3471F3E9AF3C}" type="pres">
      <dgm:prSet presAssocID="{1F50C9F8-1F3B-4108-AD8F-E006B61E90EB}" presName="parentText" presStyleLbl="node1" presStyleIdx="3" presStyleCnt="10" custLinFactNeighborX="-124">
        <dgm:presLayoutVars>
          <dgm:chMax val="0"/>
          <dgm:bulletEnabled val="1"/>
        </dgm:presLayoutVars>
      </dgm:prSet>
      <dgm:spPr/>
      <dgm:t>
        <a:bodyPr/>
        <a:lstStyle/>
        <a:p>
          <a:endParaRPr lang="es-CO"/>
        </a:p>
      </dgm:t>
    </dgm:pt>
    <dgm:pt modelId="{E98D4983-2826-4343-8C43-F0B3BA2134EC}" type="pres">
      <dgm:prSet presAssocID="{1DF42DAD-7BEC-43EE-B0B4-4B360B2C47E2}" presName="spacer" presStyleCnt="0"/>
      <dgm:spPr/>
    </dgm:pt>
    <dgm:pt modelId="{1CC83EB1-2903-4E7B-B300-B709F7C6D2D2}" type="pres">
      <dgm:prSet presAssocID="{FD33B6A0-D7E1-41DD-BBDF-E87F8A1B92B0}" presName="parentText" presStyleLbl="node1" presStyleIdx="4" presStyleCnt="10" custLinFactNeighborX="-3333">
        <dgm:presLayoutVars>
          <dgm:chMax val="0"/>
          <dgm:bulletEnabled val="1"/>
        </dgm:presLayoutVars>
      </dgm:prSet>
      <dgm:spPr/>
      <dgm:t>
        <a:bodyPr/>
        <a:lstStyle/>
        <a:p>
          <a:endParaRPr lang="es-CO"/>
        </a:p>
      </dgm:t>
    </dgm:pt>
    <dgm:pt modelId="{21ECA6F5-CD8F-4871-84A1-CA8782D79C82}" type="pres">
      <dgm:prSet presAssocID="{0C8C6F98-1E7E-468B-95B3-A68B1B6FC85B}" presName="spacer" presStyleCnt="0"/>
      <dgm:spPr/>
    </dgm:pt>
    <dgm:pt modelId="{8A74D157-D7F5-4978-9E13-E701098A5A7C}" type="pres">
      <dgm:prSet presAssocID="{972F9B4D-3A96-4C25-B3AE-DFEDA7C41A73}" presName="parentText" presStyleLbl="node1" presStyleIdx="5" presStyleCnt="10">
        <dgm:presLayoutVars>
          <dgm:chMax val="0"/>
          <dgm:bulletEnabled val="1"/>
        </dgm:presLayoutVars>
      </dgm:prSet>
      <dgm:spPr/>
      <dgm:t>
        <a:bodyPr/>
        <a:lstStyle/>
        <a:p>
          <a:endParaRPr lang="es-CO"/>
        </a:p>
      </dgm:t>
    </dgm:pt>
    <dgm:pt modelId="{105CE895-B9D6-417F-B580-2E7AFCE1A927}" type="pres">
      <dgm:prSet presAssocID="{4C591F7F-95AA-426D-9B0E-EB6E06C9302F}" presName="spacer" presStyleCnt="0"/>
      <dgm:spPr/>
    </dgm:pt>
    <dgm:pt modelId="{7F630FCA-2D54-4905-870A-D5C44B7E3205}" type="pres">
      <dgm:prSet presAssocID="{09B09E70-9D35-4886-8B7A-74EF9B5D72A6}" presName="parentText" presStyleLbl="node1" presStyleIdx="6" presStyleCnt="10">
        <dgm:presLayoutVars>
          <dgm:chMax val="0"/>
          <dgm:bulletEnabled val="1"/>
        </dgm:presLayoutVars>
      </dgm:prSet>
      <dgm:spPr/>
      <dgm:t>
        <a:bodyPr/>
        <a:lstStyle/>
        <a:p>
          <a:endParaRPr lang="es-CO"/>
        </a:p>
      </dgm:t>
    </dgm:pt>
    <dgm:pt modelId="{A5D2DB7A-6C72-482E-803D-850EEDBBD8C1}" type="pres">
      <dgm:prSet presAssocID="{BE2DE7CE-1541-4D44-A765-C7E8D51E9DB0}" presName="spacer" presStyleCnt="0"/>
      <dgm:spPr/>
    </dgm:pt>
    <dgm:pt modelId="{A514F807-DF60-4A3F-A252-8FB202672AED}" type="pres">
      <dgm:prSet presAssocID="{F8D3C9DB-D726-4AF3-974A-6AD698A34EFC}" presName="parentText" presStyleLbl="node1" presStyleIdx="7" presStyleCnt="10">
        <dgm:presLayoutVars>
          <dgm:chMax val="0"/>
          <dgm:bulletEnabled val="1"/>
        </dgm:presLayoutVars>
      </dgm:prSet>
      <dgm:spPr/>
      <dgm:t>
        <a:bodyPr/>
        <a:lstStyle/>
        <a:p>
          <a:endParaRPr lang="es-CO"/>
        </a:p>
      </dgm:t>
    </dgm:pt>
    <dgm:pt modelId="{D5C98EB4-7DEC-451A-BE61-C3E095B1F617}" type="pres">
      <dgm:prSet presAssocID="{ABA8BB50-141F-475A-9D53-176368CE59A7}" presName="spacer" presStyleCnt="0"/>
      <dgm:spPr/>
    </dgm:pt>
    <dgm:pt modelId="{8E743883-24E8-4546-9B6E-49B7C2DDB9DA}" type="pres">
      <dgm:prSet presAssocID="{D6DA5FF9-84A3-4608-BD9C-0A5BA88610A4}" presName="parentText" presStyleLbl="node1" presStyleIdx="8" presStyleCnt="10">
        <dgm:presLayoutVars>
          <dgm:chMax val="0"/>
          <dgm:bulletEnabled val="1"/>
        </dgm:presLayoutVars>
      </dgm:prSet>
      <dgm:spPr/>
      <dgm:t>
        <a:bodyPr/>
        <a:lstStyle/>
        <a:p>
          <a:endParaRPr lang="es-CO"/>
        </a:p>
      </dgm:t>
    </dgm:pt>
    <dgm:pt modelId="{F77CC758-19E4-4D2F-A6B2-A7AEB719BB76}" type="pres">
      <dgm:prSet presAssocID="{172DAD37-FF06-4876-90B7-3FB5F73D67E1}" presName="spacer" presStyleCnt="0"/>
      <dgm:spPr/>
    </dgm:pt>
    <dgm:pt modelId="{F6F05879-8B81-4553-AF4D-DAC1230D163C}" type="pres">
      <dgm:prSet presAssocID="{181CBD0B-7817-454C-9A24-79D2EB5708E8}" presName="parentText" presStyleLbl="node1" presStyleIdx="9" presStyleCnt="10">
        <dgm:presLayoutVars>
          <dgm:chMax val="0"/>
          <dgm:bulletEnabled val="1"/>
        </dgm:presLayoutVars>
      </dgm:prSet>
      <dgm:spPr/>
      <dgm:t>
        <a:bodyPr/>
        <a:lstStyle/>
        <a:p>
          <a:endParaRPr lang="es-CO"/>
        </a:p>
      </dgm:t>
    </dgm:pt>
  </dgm:ptLst>
  <dgm:cxnLst>
    <dgm:cxn modelId="{0A1EE4DE-7F6D-4A04-AD44-1471E0DD2ECD}" srcId="{1BDD92D1-4249-41CD-80E0-04B67D1A883E}" destId="{FD33B6A0-D7E1-41DD-BBDF-E87F8A1B92B0}" srcOrd="4" destOrd="0" parTransId="{7CF4F2F3-D17D-4125-ABCE-692D7506F1A2}" sibTransId="{0C8C6F98-1E7E-468B-95B3-A68B1B6FC85B}"/>
    <dgm:cxn modelId="{F3B57774-5EB9-4342-86E5-50365C3AB57C}" type="presOf" srcId="{1F50C9F8-1F3B-4108-AD8F-E006B61E90EB}" destId="{B4DBEC1B-0410-4B9D-ACC5-3471F3E9AF3C}" srcOrd="0" destOrd="0" presId="urn:microsoft.com/office/officeart/2005/8/layout/vList2"/>
    <dgm:cxn modelId="{E930A0FC-B1C8-4F49-B6A2-DD316CADB2F1}" type="presOf" srcId="{181CBD0B-7817-454C-9A24-79D2EB5708E8}" destId="{F6F05879-8B81-4553-AF4D-DAC1230D163C}" srcOrd="0" destOrd="0" presId="urn:microsoft.com/office/officeart/2005/8/layout/vList2"/>
    <dgm:cxn modelId="{ABA97785-0424-4ADA-A66B-AC31FCEED4DD}" type="presOf" srcId="{972F9B4D-3A96-4C25-B3AE-DFEDA7C41A73}" destId="{8A74D157-D7F5-4978-9E13-E701098A5A7C}" srcOrd="0" destOrd="0" presId="urn:microsoft.com/office/officeart/2005/8/layout/vList2"/>
    <dgm:cxn modelId="{F2D70C13-4D5F-4D57-8C3A-8B2D4DDC6C8B}" type="presOf" srcId="{7843F417-28FF-4513-B8A6-FD02F70616D7}" destId="{C66DE460-D941-432C-ADDD-2CC51E3F493D}" srcOrd="0" destOrd="0" presId="urn:microsoft.com/office/officeart/2005/8/layout/vList2"/>
    <dgm:cxn modelId="{DA9499F1-3CA8-49ED-A7D4-1883934A1037}" srcId="{1BDD92D1-4249-41CD-80E0-04B67D1A883E}" destId="{09B09E70-9D35-4886-8B7A-74EF9B5D72A6}" srcOrd="6" destOrd="0" parTransId="{32025753-4529-4A1F-B212-B4F75290ABD8}" sibTransId="{BE2DE7CE-1541-4D44-A765-C7E8D51E9DB0}"/>
    <dgm:cxn modelId="{65392616-ACCF-4A72-A033-0922CDACB145}" srcId="{1BDD92D1-4249-41CD-80E0-04B67D1A883E}" destId="{D6DA5FF9-84A3-4608-BD9C-0A5BA88610A4}" srcOrd="8" destOrd="0" parTransId="{263974E3-6F05-4F43-B5BB-D8B64B334165}" sibTransId="{172DAD37-FF06-4876-90B7-3FB5F73D67E1}"/>
    <dgm:cxn modelId="{90200EBD-23D9-43C3-9F09-DD8F04405E35}" type="presOf" srcId="{672AE28E-A118-4793-A80A-EF067356E49C}" destId="{D7265DC4-8AD1-4A28-ACA9-5CCFED885220}" srcOrd="0" destOrd="0" presId="urn:microsoft.com/office/officeart/2005/8/layout/vList2"/>
    <dgm:cxn modelId="{8C17062D-40DB-4699-89E8-9CD358A1236A}" type="presOf" srcId="{1BDD92D1-4249-41CD-80E0-04B67D1A883E}" destId="{13DF23CD-4103-4954-9192-E79AEC36CBC1}" srcOrd="0" destOrd="0" presId="urn:microsoft.com/office/officeart/2005/8/layout/vList2"/>
    <dgm:cxn modelId="{4E509EDB-D001-4DCE-9DBE-533B042A9C79}" type="presOf" srcId="{D6DA5FF9-84A3-4608-BD9C-0A5BA88610A4}" destId="{8E743883-24E8-4546-9B6E-49B7C2DDB9DA}" srcOrd="0" destOrd="0" presId="urn:microsoft.com/office/officeart/2005/8/layout/vList2"/>
    <dgm:cxn modelId="{36040095-BD2F-4E1D-810B-991B075B70DA}" srcId="{1BDD92D1-4249-41CD-80E0-04B67D1A883E}" destId="{181CBD0B-7817-454C-9A24-79D2EB5708E8}" srcOrd="9" destOrd="0" parTransId="{CF973D24-C7BA-4085-87EE-161EA7229485}" sibTransId="{40109A55-44E7-4780-996A-1EA8393DD777}"/>
    <dgm:cxn modelId="{21A23875-A16D-49CD-9139-919518B64996}" srcId="{1BDD92D1-4249-41CD-80E0-04B67D1A883E}" destId="{7843F417-28FF-4513-B8A6-FD02F70616D7}" srcOrd="2" destOrd="0" parTransId="{4C54A056-B734-40A2-9067-75F344F2FDE4}" sibTransId="{AA8F89A9-128D-434F-BC5F-F1C1D876287E}"/>
    <dgm:cxn modelId="{40D07DEC-7408-4C45-AE0B-E33E0711177C}" srcId="{1BDD92D1-4249-41CD-80E0-04B67D1A883E}" destId="{EA3C0C3D-13FA-4710-893E-7DE49560C79B}" srcOrd="0" destOrd="0" parTransId="{8CE55E53-E076-4594-BA99-30B298A72847}" sibTransId="{7B483490-603A-472C-8FFD-1AC62B142476}"/>
    <dgm:cxn modelId="{925DD42A-07D0-485E-B824-B7B12196020A}" srcId="{1BDD92D1-4249-41CD-80E0-04B67D1A883E}" destId="{F8D3C9DB-D726-4AF3-974A-6AD698A34EFC}" srcOrd="7" destOrd="0" parTransId="{0533BA41-B730-4E62-B15F-1F5DCAF9F3E0}" sibTransId="{ABA8BB50-141F-475A-9D53-176368CE59A7}"/>
    <dgm:cxn modelId="{83307EBF-D6DB-4C2E-8A79-2D63593DEC32}" srcId="{1BDD92D1-4249-41CD-80E0-04B67D1A883E}" destId="{672AE28E-A118-4793-A80A-EF067356E49C}" srcOrd="1" destOrd="0" parTransId="{24FBB324-9AA1-4BD8-9953-52B45EC63AFF}" sibTransId="{D407C3CD-A230-4C0F-BA0D-451A8FF2BD65}"/>
    <dgm:cxn modelId="{4DDEBA1D-4174-416C-AB2E-0A19E61BBFDF}" srcId="{1BDD92D1-4249-41CD-80E0-04B67D1A883E}" destId="{1F50C9F8-1F3B-4108-AD8F-E006B61E90EB}" srcOrd="3" destOrd="0" parTransId="{493F5E6C-B868-4BEE-A86F-97D97C71E70D}" sibTransId="{1DF42DAD-7BEC-43EE-B0B4-4B360B2C47E2}"/>
    <dgm:cxn modelId="{8D3CA744-223E-445D-98DF-3BC72312E532}" srcId="{1BDD92D1-4249-41CD-80E0-04B67D1A883E}" destId="{972F9B4D-3A96-4C25-B3AE-DFEDA7C41A73}" srcOrd="5" destOrd="0" parTransId="{3450B939-29DB-4D3E-BF13-E484310CA22B}" sibTransId="{4C591F7F-95AA-426D-9B0E-EB6E06C9302F}"/>
    <dgm:cxn modelId="{90EBA412-A6E2-46C3-801C-AA5757C526E7}" type="presOf" srcId="{FD33B6A0-D7E1-41DD-BBDF-E87F8A1B92B0}" destId="{1CC83EB1-2903-4E7B-B300-B709F7C6D2D2}" srcOrd="0" destOrd="0" presId="urn:microsoft.com/office/officeart/2005/8/layout/vList2"/>
    <dgm:cxn modelId="{6B19ACD5-520D-414F-B118-7A94A97D0CF8}" type="presOf" srcId="{EA3C0C3D-13FA-4710-893E-7DE49560C79B}" destId="{46E151D1-F712-4986-820E-750D17C2A283}" srcOrd="0" destOrd="0" presId="urn:microsoft.com/office/officeart/2005/8/layout/vList2"/>
    <dgm:cxn modelId="{FB569A44-FF8F-41AF-9F64-3ACBEC4D4E35}" type="presOf" srcId="{09B09E70-9D35-4886-8B7A-74EF9B5D72A6}" destId="{7F630FCA-2D54-4905-870A-D5C44B7E3205}" srcOrd="0" destOrd="0" presId="urn:microsoft.com/office/officeart/2005/8/layout/vList2"/>
    <dgm:cxn modelId="{E5F84577-F899-4666-B05B-B51B69215531}" type="presOf" srcId="{F8D3C9DB-D726-4AF3-974A-6AD698A34EFC}" destId="{A514F807-DF60-4A3F-A252-8FB202672AED}" srcOrd="0" destOrd="0" presId="urn:microsoft.com/office/officeart/2005/8/layout/vList2"/>
    <dgm:cxn modelId="{785F6BCB-9E5D-439E-AFAA-67F1745D4F23}" type="presParOf" srcId="{13DF23CD-4103-4954-9192-E79AEC36CBC1}" destId="{46E151D1-F712-4986-820E-750D17C2A283}" srcOrd="0" destOrd="0" presId="urn:microsoft.com/office/officeart/2005/8/layout/vList2"/>
    <dgm:cxn modelId="{E8E6333F-693A-438B-966A-3EF4E819A2F6}" type="presParOf" srcId="{13DF23CD-4103-4954-9192-E79AEC36CBC1}" destId="{C8342A64-ACF0-4F31-A699-EBDE48811C8C}" srcOrd="1" destOrd="0" presId="urn:microsoft.com/office/officeart/2005/8/layout/vList2"/>
    <dgm:cxn modelId="{0B42F781-6CF1-4BDA-96AC-36C8E1FB3D48}" type="presParOf" srcId="{13DF23CD-4103-4954-9192-E79AEC36CBC1}" destId="{D7265DC4-8AD1-4A28-ACA9-5CCFED885220}" srcOrd="2" destOrd="0" presId="urn:microsoft.com/office/officeart/2005/8/layout/vList2"/>
    <dgm:cxn modelId="{5FB73273-4095-45D1-90D4-5893E5AE92CD}" type="presParOf" srcId="{13DF23CD-4103-4954-9192-E79AEC36CBC1}" destId="{AEAA8E79-49E6-4A79-95DE-C37315B6F888}" srcOrd="3" destOrd="0" presId="urn:microsoft.com/office/officeart/2005/8/layout/vList2"/>
    <dgm:cxn modelId="{87946F8A-72C1-43E5-8C18-4B30D59C9BAC}" type="presParOf" srcId="{13DF23CD-4103-4954-9192-E79AEC36CBC1}" destId="{C66DE460-D941-432C-ADDD-2CC51E3F493D}" srcOrd="4" destOrd="0" presId="urn:microsoft.com/office/officeart/2005/8/layout/vList2"/>
    <dgm:cxn modelId="{995625B1-C4E5-4185-A821-81AADCEED54E}" type="presParOf" srcId="{13DF23CD-4103-4954-9192-E79AEC36CBC1}" destId="{F846CCFC-42FF-4806-9D22-6B4315E5C510}" srcOrd="5" destOrd="0" presId="urn:microsoft.com/office/officeart/2005/8/layout/vList2"/>
    <dgm:cxn modelId="{3D35C756-C748-4727-9D51-638E4C3C9E66}" type="presParOf" srcId="{13DF23CD-4103-4954-9192-E79AEC36CBC1}" destId="{B4DBEC1B-0410-4B9D-ACC5-3471F3E9AF3C}" srcOrd="6" destOrd="0" presId="urn:microsoft.com/office/officeart/2005/8/layout/vList2"/>
    <dgm:cxn modelId="{D9E9473D-214D-40C6-88DD-6AD64EED37D0}" type="presParOf" srcId="{13DF23CD-4103-4954-9192-E79AEC36CBC1}" destId="{E98D4983-2826-4343-8C43-F0B3BA2134EC}" srcOrd="7" destOrd="0" presId="urn:microsoft.com/office/officeart/2005/8/layout/vList2"/>
    <dgm:cxn modelId="{A7A1B00C-F0EC-477E-8CAA-D5159F478664}" type="presParOf" srcId="{13DF23CD-4103-4954-9192-E79AEC36CBC1}" destId="{1CC83EB1-2903-4E7B-B300-B709F7C6D2D2}" srcOrd="8" destOrd="0" presId="urn:microsoft.com/office/officeart/2005/8/layout/vList2"/>
    <dgm:cxn modelId="{9FD124C0-7A96-4C73-A53F-A9A535F36808}" type="presParOf" srcId="{13DF23CD-4103-4954-9192-E79AEC36CBC1}" destId="{21ECA6F5-CD8F-4871-84A1-CA8782D79C82}" srcOrd="9" destOrd="0" presId="urn:microsoft.com/office/officeart/2005/8/layout/vList2"/>
    <dgm:cxn modelId="{1DB7C1A9-A59A-4FF2-9A5C-4EE14B9AFA2F}" type="presParOf" srcId="{13DF23CD-4103-4954-9192-E79AEC36CBC1}" destId="{8A74D157-D7F5-4978-9E13-E701098A5A7C}" srcOrd="10" destOrd="0" presId="urn:microsoft.com/office/officeart/2005/8/layout/vList2"/>
    <dgm:cxn modelId="{FDC0FA4F-7140-40FE-866A-9DB1CA4B67A9}" type="presParOf" srcId="{13DF23CD-4103-4954-9192-E79AEC36CBC1}" destId="{105CE895-B9D6-417F-B580-2E7AFCE1A927}" srcOrd="11" destOrd="0" presId="urn:microsoft.com/office/officeart/2005/8/layout/vList2"/>
    <dgm:cxn modelId="{52540123-1CD9-4F20-9CAC-D92741B7E3D8}" type="presParOf" srcId="{13DF23CD-4103-4954-9192-E79AEC36CBC1}" destId="{7F630FCA-2D54-4905-870A-D5C44B7E3205}" srcOrd="12" destOrd="0" presId="urn:microsoft.com/office/officeart/2005/8/layout/vList2"/>
    <dgm:cxn modelId="{AB66A705-B678-4085-8F2B-A6DFD5561121}" type="presParOf" srcId="{13DF23CD-4103-4954-9192-E79AEC36CBC1}" destId="{A5D2DB7A-6C72-482E-803D-850EEDBBD8C1}" srcOrd="13" destOrd="0" presId="urn:microsoft.com/office/officeart/2005/8/layout/vList2"/>
    <dgm:cxn modelId="{B41B8E9B-3FC5-4091-BC31-3F1A1C144595}" type="presParOf" srcId="{13DF23CD-4103-4954-9192-E79AEC36CBC1}" destId="{A514F807-DF60-4A3F-A252-8FB202672AED}" srcOrd="14" destOrd="0" presId="urn:microsoft.com/office/officeart/2005/8/layout/vList2"/>
    <dgm:cxn modelId="{F434D882-2FCE-4C47-8112-C67D18465940}" type="presParOf" srcId="{13DF23CD-4103-4954-9192-E79AEC36CBC1}" destId="{D5C98EB4-7DEC-451A-BE61-C3E095B1F617}" srcOrd="15" destOrd="0" presId="urn:microsoft.com/office/officeart/2005/8/layout/vList2"/>
    <dgm:cxn modelId="{4F385D30-95C1-4EC8-942C-F7BD21223F21}" type="presParOf" srcId="{13DF23CD-4103-4954-9192-E79AEC36CBC1}" destId="{8E743883-24E8-4546-9B6E-49B7C2DDB9DA}" srcOrd="16" destOrd="0" presId="urn:microsoft.com/office/officeart/2005/8/layout/vList2"/>
    <dgm:cxn modelId="{2E65E9B9-162A-4338-B02A-DA4BC63F6F65}" type="presParOf" srcId="{13DF23CD-4103-4954-9192-E79AEC36CBC1}" destId="{F77CC758-19E4-4D2F-A6B2-A7AEB719BB76}" srcOrd="17" destOrd="0" presId="urn:microsoft.com/office/officeart/2005/8/layout/vList2"/>
    <dgm:cxn modelId="{63446D89-AC5F-4B35-BF94-E30A146B8E77}" type="presParOf" srcId="{13DF23CD-4103-4954-9192-E79AEC36CBC1}" destId="{F6F05879-8B81-4553-AF4D-DAC1230D163C}" srcOrd="18" destOrd="0" presId="urn:microsoft.com/office/officeart/2005/8/layout/vList2"/>
  </dgm:cxnLst>
  <dgm:bg/>
  <dgm:whole/>
  <dgm:extLst>
    <a:ext uri="http://schemas.microsoft.com/office/drawing/2008/diagram">
      <dsp:dataModelExt xmlns:dsp="http://schemas.microsoft.com/office/drawing/2008/diagram" xmlns=""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02065C8-7EF6-44AD-91C2-EC65BFC7D968}" type="doc">
      <dgm:prSet loTypeId="urn:microsoft.com/office/officeart/2005/8/layout/process3" loCatId="process" qsTypeId="urn:microsoft.com/office/officeart/2005/8/quickstyle/simple1" qsCatId="simple" csTypeId="urn:microsoft.com/office/officeart/2005/8/colors/accent1_1" csCatId="accent1" phldr="1"/>
      <dgm:spPr/>
      <dgm:t>
        <a:bodyPr/>
        <a:lstStyle/>
        <a:p>
          <a:endParaRPr lang="es-ES"/>
        </a:p>
      </dgm:t>
    </dgm:pt>
    <dgm:pt modelId="{C52A5C82-515B-47F2-A1EA-9FAD6007057B}">
      <dgm:prSet phldrT="[Texto]" custT="1"/>
      <dgm:spPr/>
      <dgm:t>
        <a:bodyPr/>
        <a:lstStyle/>
        <a:p>
          <a:r>
            <a:rPr lang="es-CO" sz="2000" b="1" dirty="0"/>
            <a:t>Valoración</a:t>
          </a:r>
          <a:endParaRPr lang="es-ES" sz="2000" b="1" dirty="0"/>
        </a:p>
      </dgm:t>
    </dgm:pt>
    <dgm:pt modelId="{2C2C3616-B933-438C-A709-6F938587BAFC}" type="parTrans" cxnId="{99F25A6C-B72C-4FBD-86C4-CCE5A89AB842}">
      <dgm:prSet/>
      <dgm:spPr/>
      <dgm:t>
        <a:bodyPr/>
        <a:lstStyle/>
        <a:p>
          <a:endParaRPr lang="es-ES"/>
        </a:p>
      </dgm:t>
    </dgm:pt>
    <dgm:pt modelId="{DDCF56D6-466B-4EF9-BE48-A299C11A670C}" type="sibTrans" cxnId="{99F25A6C-B72C-4FBD-86C4-CCE5A89AB842}">
      <dgm:prSet/>
      <dgm:spPr/>
      <dgm:t>
        <a:bodyPr/>
        <a:lstStyle/>
        <a:p>
          <a:endParaRPr lang="es-ES"/>
        </a:p>
      </dgm:t>
    </dgm:pt>
    <dgm:pt modelId="{88AB8BE4-B2D1-477F-AB1B-2187D5918F26}">
      <dgm:prSet phldrT="[Texto]"/>
      <dgm:spPr/>
      <dgm:t>
        <a:bodyPr/>
        <a:lstStyle/>
        <a:p>
          <a:pPr algn="just"/>
          <a:r>
            <a:rPr lang="es-CO" dirty="0"/>
            <a:t>De manera previa a su realización, la Vicepresidencia Financiera y Administrativa elabora y presenta informe al Comité de Auditoría para su correspondiente valoración por primera vez a la realización de la transacción. </a:t>
          </a:r>
          <a:endParaRPr lang="es-ES" dirty="0"/>
        </a:p>
      </dgm:t>
    </dgm:pt>
    <dgm:pt modelId="{DFD07F8F-BA9C-444A-ADC5-A5478131E365}" type="parTrans" cxnId="{90AC64EF-11B3-44C7-ABE8-3CD9C1A19D51}">
      <dgm:prSet/>
      <dgm:spPr/>
      <dgm:t>
        <a:bodyPr/>
        <a:lstStyle/>
        <a:p>
          <a:endParaRPr lang="es-ES"/>
        </a:p>
      </dgm:t>
    </dgm:pt>
    <dgm:pt modelId="{07B39083-5634-47CA-8A85-7C04C7F096CA}" type="sibTrans" cxnId="{90AC64EF-11B3-44C7-ABE8-3CD9C1A19D51}">
      <dgm:prSet/>
      <dgm:spPr/>
      <dgm:t>
        <a:bodyPr/>
        <a:lstStyle/>
        <a:p>
          <a:endParaRPr lang="es-ES"/>
        </a:p>
      </dgm:t>
    </dgm:pt>
    <dgm:pt modelId="{8FC3B837-8A2D-4776-A117-C8C94E4B1C1B}">
      <dgm:prSet phldrT="[Texto]" custT="1"/>
      <dgm:spPr/>
      <dgm:t>
        <a:bodyPr/>
        <a:lstStyle/>
        <a:p>
          <a:r>
            <a:rPr lang="es-CO" sz="2000" b="1" dirty="0"/>
            <a:t>Aprobación</a:t>
          </a:r>
          <a:endParaRPr lang="es-ES" sz="2000" dirty="0"/>
        </a:p>
      </dgm:t>
    </dgm:pt>
    <dgm:pt modelId="{85E8CE8F-84A8-42E1-968F-7A84DE66E116}" type="parTrans" cxnId="{933BC326-62EE-40A8-B114-C86435A50A50}">
      <dgm:prSet/>
      <dgm:spPr/>
      <dgm:t>
        <a:bodyPr/>
        <a:lstStyle/>
        <a:p>
          <a:endParaRPr lang="es-ES"/>
        </a:p>
      </dgm:t>
    </dgm:pt>
    <dgm:pt modelId="{FEEB7D00-EDF0-4395-A137-1844DB1CB72A}" type="sibTrans" cxnId="{933BC326-62EE-40A8-B114-C86435A50A50}">
      <dgm:prSet/>
      <dgm:spPr/>
      <dgm:t>
        <a:bodyPr/>
        <a:lstStyle/>
        <a:p>
          <a:endParaRPr lang="es-ES"/>
        </a:p>
      </dgm:t>
    </dgm:pt>
    <dgm:pt modelId="{1989931E-044E-430B-86FB-DA1B2A36FAA2}">
      <dgm:prSet phldrT="[Texto]"/>
      <dgm:spPr/>
      <dgm:t>
        <a:bodyPr/>
        <a:lstStyle/>
        <a:p>
          <a:pPr algn="just"/>
          <a:r>
            <a:rPr lang="es-CO" dirty="0"/>
            <a:t>El Comité de Auditoría presenta el informe para aprobación por parte de la Junta Directiva, la primera vez de su realización y su autorización se extenderá a las transacciones sucesivas. </a:t>
          </a:r>
          <a:endParaRPr lang="es-ES" dirty="0"/>
        </a:p>
      </dgm:t>
    </dgm:pt>
    <dgm:pt modelId="{34A0B6E9-F2A4-4DE0-A4AE-C4C86F0E6DD4}" type="parTrans" cxnId="{3B2AFE9C-529F-41F5-B37E-D0C7B0720403}">
      <dgm:prSet/>
      <dgm:spPr/>
      <dgm:t>
        <a:bodyPr/>
        <a:lstStyle/>
        <a:p>
          <a:endParaRPr lang="es-ES"/>
        </a:p>
      </dgm:t>
    </dgm:pt>
    <dgm:pt modelId="{A42C36D8-6F43-407A-A554-5DA8D2D3A6FA}" type="sibTrans" cxnId="{3B2AFE9C-529F-41F5-B37E-D0C7B0720403}">
      <dgm:prSet/>
      <dgm:spPr/>
      <dgm:t>
        <a:bodyPr/>
        <a:lstStyle/>
        <a:p>
          <a:endParaRPr lang="es-ES"/>
        </a:p>
      </dgm:t>
    </dgm:pt>
    <dgm:pt modelId="{A8E0B47C-AB16-4D26-A18D-023416F9A9EC}">
      <dgm:prSet phldrT="[Texto]" custT="1"/>
      <dgm:spPr/>
      <dgm:t>
        <a:bodyPr/>
        <a:lstStyle/>
        <a:p>
          <a:r>
            <a:rPr lang="es-CO" sz="2000" b="1" dirty="0"/>
            <a:t>Revelación</a:t>
          </a:r>
          <a:r>
            <a:rPr lang="es-CO" sz="1600" b="1" dirty="0"/>
            <a:t> </a:t>
          </a:r>
          <a:endParaRPr lang="es-ES" sz="1600" dirty="0"/>
        </a:p>
      </dgm:t>
    </dgm:pt>
    <dgm:pt modelId="{F1622CC4-B834-439E-BC79-4C3C3B656F6C}" type="parTrans" cxnId="{4002AB06-49D5-4DD3-B227-23A5503AD200}">
      <dgm:prSet/>
      <dgm:spPr/>
      <dgm:t>
        <a:bodyPr/>
        <a:lstStyle/>
        <a:p>
          <a:endParaRPr lang="es-ES"/>
        </a:p>
      </dgm:t>
    </dgm:pt>
    <dgm:pt modelId="{3FC29379-4167-4AF1-B4DE-447D00EA71BE}" type="sibTrans" cxnId="{4002AB06-49D5-4DD3-B227-23A5503AD200}">
      <dgm:prSet/>
      <dgm:spPr/>
      <dgm:t>
        <a:bodyPr/>
        <a:lstStyle/>
        <a:p>
          <a:endParaRPr lang="es-ES"/>
        </a:p>
      </dgm:t>
    </dgm:pt>
    <dgm:pt modelId="{A33BD498-EF51-4773-BCE7-5BC7596356C1}">
      <dgm:prSet phldrT="[Texto]"/>
      <dgm:spPr/>
      <dgm:t>
        <a:bodyPr/>
        <a:lstStyle/>
        <a:p>
          <a:r>
            <a:rPr lang="es-CO" dirty="0"/>
            <a:t>La transacción se revelará en los estados financieros de la Bolsa.</a:t>
          </a:r>
          <a:endParaRPr lang="es-ES" dirty="0"/>
        </a:p>
      </dgm:t>
    </dgm:pt>
    <dgm:pt modelId="{C299EB54-5E93-4306-83F6-56C08DA5890B}" type="parTrans" cxnId="{1B31FCCD-52C3-492C-A30E-60D294C9BFF1}">
      <dgm:prSet/>
      <dgm:spPr/>
      <dgm:t>
        <a:bodyPr/>
        <a:lstStyle/>
        <a:p>
          <a:endParaRPr lang="es-ES"/>
        </a:p>
      </dgm:t>
    </dgm:pt>
    <dgm:pt modelId="{8B94921A-350B-4283-B6DD-A7C5491B692A}" type="sibTrans" cxnId="{1B31FCCD-52C3-492C-A30E-60D294C9BFF1}">
      <dgm:prSet/>
      <dgm:spPr/>
      <dgm:t>
        <a:bodyPr/>
        <a:lstStyle/>
        <a:p>
          <a:endParaRPr lang="es-ES"/>
        </a:p>
      </dgm:t>
    </dgm:pt>
    <dgm:pt modelId="{B098A5B5-B1A1-4555-B8EB-FFB30EB0F8AA}">
      <dgm:prSet/>
      <dgm:spPr/>
      <dgm:t>
        <a:bodyPr/>
        <a:lstStyle/>
        <a:p>
          <a:pPr>
            <a:buFont typeface="Symbol" panose="05050102010706020507" pitchFamily="18" charset="2"/>
            <a:buChar char=""/>
          </a:pPr>
          <a:r>
            <a:rPr lang="es-CO" dirty="0"/>
            <a:t>Informe de Gestión Anual y aquellos exigidos por la Ley.</a:t>
          </a:r>
        </a:p>
      </dgm:t>
    </dgm:pt>
    <dgm:pt modelId="{8EF311ED-369E-4445-B21B-84B73D4B4377}" type="parTrans" cxnId="{A65B41D5-D938-41C9-BD4F-B63F69527191}">
      <dgm:prSet/>
      <dgm:spPr/>
      <dgm:t>
        <a:bodyPr/>
        <a:lstStyle/>
        <a:p>
          <a:endParaRPr lang="es-ES"/>
        </a:p>
      </dgm:t>
    </dgm:pt>
    <dgm:pt modelId="{48EDBC87-8D97-42AC-9D01-8B789162F067}" type="sibTrans" cxnId="{A65B41D5-D938-41C9-BD4F-B63F69527191}">
      <dgm:prSet/>
      <dgm:spPr/>
      <dgm:t>
        <a:bodyPr/>
        <a:lstStyle/>
        <a:p>
          <a:endParaRPr lang="es-ES"/>
        </a:p>
      </dgm:t>
    </dgm:pt>
    <dgm:pt modelId="{19E2B049-4300-41C0-BF82-B3882AC0847D}" type="pres">
      <dgm:prSet presAssocID="{702065C8-7EF6-44AD-91C2-EC65BFC7D968}" presName="linearFlow" presStyleCnt="0">
        <dgm:presLayoutVars>
          <dgm:dir/>
          <dgm:animLvl val="lvl"/>
          <dgm:resizeHandles val="exact"/>
        </dgm:presLayoutVars>
      </dgm:prSet>
      <dgm:spPr/>
      <dgm:t>
        <a:bodyPr/>
        <a:lstStyle/>
        <a:p>
          <a:endParaRPr lang="es-CO"/>
        </a:p>
      </dgm:t>
    </dgm:pt>
    <dgm:pt modelId="{7A6BFF82-13E7-40E6-9C2B-B81CDC7F2E1F}" type="pres">
      <dgm:prSet presAssocID="{C52A5C82-515B-47F2-A1EA-9FAD6007057B}" presName="composite" presStyleCnt="0"/>
      <dgm:spPr/>
    </dgm:pt>
    <dgm:pt modelId="{D63774E4-8EEB-4F3C-925C-4C158475934E}" type="pres">
      <dgm:prSet presAssocID="{C52A5C82-515B-47F2-A1EA-9FAD6007057B}" presName="parTx" presStyleLbl="node1" presStyleIdx="0" presStyleCnt="3">
        <dgm:presLayoutVars>
          <dgm:chMax val="0"/>
          <dgm:chPref val="0"/>
          <dgm:bulletEnabled val="1"/>
        </dgm:presLayoutVars>
      </dgm:prSet>
      <dgm:spPr/>
      <dgm:t>
        <a:bodyPr/>
        <a:lstStyle/>
        <a:p>
          <a:endParaRPr lang="es-CO"/>
        </a:p>
      </dgm:t>
    </dgm:pt>
    <dgm:pt modelId="{C2A3ACC2-40C4-4ED2-A771-6924C673DD98}" type="pres">
      <dgm:prSet presAssocID="{C52A5C82-515B-47F2-A1EA-9FAD6007057B}" presName="parSh" presStyleLbl="node1" presStyleIdx="0" presStyleCnt="3"/>
      <dgm:spPr/>
      <dgm:t>
        <a:bodyPr/>
        <a:lstStyle/>
        <a:p>
          <a:endParaRPr lang="es-CO"/>
        </a:p>
      </dgm:t>
    </dgm:pt>
    <dgm:pt modelId="{FA68E2FD-F4D4-49EF-BD25-EC634D61C719}" type="pres">
      <dgm:prSet presAssocID="{C52A5C82-515B-47F2-A1EA-9FAD6007057B}" presName="desTx" presStyleLbl="fgAcc1" presStyleIdx="0" presStyleCnt="3">
        <dgm:presLayoutVars>
          <dgm:bulletEnabled val="1"/>
        </dgm:presLayoutVars>
      </dgm:prSet>
      <dgm:spPr/>
      <dgm:t>
        <a:bodyPr/>
        <a:lstStyle/>
        <a:p>
          <a:endParaRPr lang="es-CO"/>
        </a:p>
      </dgm:t>
    </dgm:pt>
    <dgm:pt modelId="{65DC4ABF-5D34-45ED-9786-90835E6D2668}" type="pres">
      <dgm:prSet presAssocID="{DDCF56D6-466B-4EF9-BE48-A299C11A670C}" presName="sibTrans" presStyleLbl="sibTrans2D1" presStyleIdx="0" presStyleCnt="2"/>
      <dgm:spPr/>
      <dgm:t>
        <a:bodyPr/>
        <a:lstStyle/>
        <a:p>
          <a:endParaRPr lang="es-CO"/>
        </a:p>
      </dgm:t>
    </dgm:pt>
    <dgm:pt modelId="{9EAD114F-F401-4BDB-AF4E-5A23F9F033B2}" type="pres">
      <dgm:prSet presAssocID="{DDCF56D6-466B-4EF9-BE48-A299C11A670C}" presName="connTx" presStyleLbl="sibTrans2D1" presStyleIdx="0" presStyleCnt="2"/>
      <dgm:spPr/>
      <dgm:t>
        <a:bodyPr/>
        <a:lstStyle/>
        <a:p>
          <a:endParaRPr lang="es-CO"/>
        </a:p>
      </dgm:t>
    </dgm:pt>
    <dgm:pt modelId="{0A8F5BD3-94B4-4CE6-81B5-E2775502177F}" type="pres">
      <dgm:prSet presAssocID="{8FC3B837-8A2D-4776-A117-C8C94E4B1C1B}" presName="composite" presStyleCnt="0"/>
      <dgm:spPr/>
    </dgm:pt>
    <dgm:pt modelId="{8E75FEB9-04CF-44C2-9445-3BF1A8DAAB65}" type="pres">
      <dgm:prSet presAssocID="{8FC3B837-8A2D-4776-A117-C8C94E4B1C1B}" presName="parTx" presStyleLbl="node1" presStyleIdx="0" presStyleCnt="3">
        <dgm:presLayoutVars>
          <dgm:chMax val="0"/>
          <dgm:chPref val="0"/>
          <dgm:bulletEnabled val="1"/>
        </dgm:presLayoutVars>
      </dgm:prSet>
      <dgm:spPr/>
      <dgm:t>
        <a:bodyPr/>
        <a:lstStyle/>
        <a:p>
          <a:endParaRPr lang="es-CO"/>
        </a:p>
      </dgm:t>
    </dgm:pt>
    <dgm:pt modelId="{BF96EC6B-BF49-4898-8CEA-A598FBDA0718}" type="pres">
      <dgm:prSet presAssocID="{8FC3B837-8A2D-4776-A117-C8C94E4B1C1B}" presName="parSh" presStyleLbl="node1" presStyleIdx="1" presStyleCnt="3"/>
      <dgm:spPr/>
      <dgm:t>
        <a:bodyPr/>
        <a:lstStyle/>
        <a:p>
          <a:endParaRPr lang="es-CO"/>
        </a:p>
      </dgm:t>
    </dgm:pt>
    <dgm:pt modelId="{01EEACC5-B1F5-47AE-90DA-83D6E67478E5}" type="pres">
      <dgm:prSet presAssocID="{8FC3B837-8A2D-4776-A117-C8C94E4B1C1B}" presName="desTx" presStyleLbl="fgAcc1" presStyleIdx="1" presStyleCnt="3">
        <dgm:presLayoutVars>
          <dgm:bulletEnabled val="1"/>
        </dgm:presLayoutVars>
      </dgm:prSet>
      <dgm:spPr/>
      <dgm:t>
        <a:bodyPr/>
        <a:lstStyle/>
        <a:p>
          <a:endParaRPr lang="es-CO"/>
        </a:p>
      </dgm:t>
    </dgm:pt>
    <dgm:pt modelId="{31D1A43A-DB1A-4CF6-B671-ECEC0F950248}" type="pres">
      <dgm:prSet presAssocID="{FEEB7D00-EDF0-4395-A137-1844DB1CB72A}" presName="sibTrans" presStyleLbl="sibTrans2D1" presStyleIdx="1" presStyleCnt="2"/>
      <dgm:spPr/>
      <dgm:t>
        <a:bodyPr/>
        <a:lstStyle/>
        <a:p>
          <a:endParaRPr lang="es-CO"/>
        </a:p>
      </dgm:t>
    </dgm:pt>
    <dgm:pt modelId="{3F1C8BFE-564C-4165-B8FF-91AAF1893523}" type="pres">
      <dgm:prSet presAssocID="{FEEB7D00-EDF0-4395-A137-1844DB1CB72A}" presName="connTx" presStyleLbl="sibTrans2D1" presStyleIdx="1" presStyleCnt="2"/>
      <dgm:spPr/>
      <dgm:t>
        <a:bodyPr/>
        <a:lstStyle/>
        <a:p>
          <a:endParaRPr lang="es-CO"/>
        </a:p>
      </dgm:t>
    </dgm:pt>
    <dgm:pt modelId="{9FD8C1B0-F824-40B9-ADE8-A4B08F4EE24E}" type="pres">
      <dgm:prSet presAssocID="{A8E0B47C-AB16-4D26-A18D-023416F9A9EC}" presName="composite" presStyleCnt="0"/>
      <dgm:spPr/>
    </dgm:pt>
    <dgm:pt modelId="{9BF3F5FF-642E-47A9-9B41-899082E377EF}" type="pres">
      <dgm:prSet presAssocID="{A8E0B47C-AB16-4D26-A18D-023416F9A9EC}" presName="parTx" presStyleLbl="node1" presStyleIdx="1" presStyleCnt="3">
        <dgm:presLayoutVars>
          <dgm:chMax val="0"/>
          <dgm:chPref val="0"/>
          <dgm:bulletEnabled val="1"/>
        </dgm:presLayoutVars>
      </dgm:prSet>
      <dgm:spPr/>
      <dgm:t>
        <a:bodyPr/>
        <a:lstStyle/>
        <a:p>
          <a:endParaRPr lang="es-CO"/>
        </a:p>
      </dgm:t>
    </dgm:pt>
    <dgm:pt modelId="{718235CA-1173-4A12-8F77-85EC587C8FF5}" type="pres">
      <dgm:prSet presAssocID="{A8E0B47C-AB16-4D26-A18D-023416F9A9EC}" presName="parSh" presStyleLbl="node1" presStyleIdx="2" presStyleCnt="3"/>
      <dgm:spPr/>
      <dgm:t>
        <a:bodyPr/>
        <a:lstStyle/>
        <a:p>
          <a:endParaRPr lang="es-CO"/>
        </a:p>
      </dgm:t>
    </dgm:pt>
    <dgm:pt modelId="{ECFDF2D8-8926-4312-BEC1-15F3B119AB30}" type="pres">
      <dgm:prSet presAssocID="{A8E0B47C-AB16-4D26-A18D-023416F9A9EC}" presName="desTx" presStyleLbl="fgAcc1" presStyleIdx="2" presStyleCnt="3">
        <dgm:presLayoutVars>
          <dgm:bulletEnabled val="1"/>
        </dgm:presLayoutVars>
      </dgm:prSet>
      <dgm:spPr/>
      <dgm:t>
        <a:bodyPr/>
        <a:lstStyle/>
        <a:p>
          <a:endParaRPr lang="es-CO"/>
        </a:p>
      </dgm:t>
    </dgm:pt>
  </dgm:ptLst>
  <dgm:cxnLst>
    <dgm:cxn modelId="{D372DD70-DD5D-4BC5-85E2-2470D43AA60E}" type="presOf" srcId="{A33BD498-EF51-4773-BCE7-5BC7596356C1}" destId="{ECFDF2D8-8926-4312-BEC1-15F3B119AB30}" srcOrd="0" destOrd="0" presId="urn:microsoft.com/office/officeart/2005/8/layout/process3"/>
    <dgm:cxn modelId="{D53989E1-7A78-421C-8617-36C2F65B4B7F}" type="presOf" srcId="{1989931E-044E-430B-86FB-DA1B2A36FAA2}" destId="{01EEACC5-B1F5-47AE-90DA-83D6E67478E5}" srcOrd="0" destOrd="0" presId="urn:microsoft.com/office/officeart/2005/8/layout/process3"/>
    <dgm:cxn modelId="{4EE5B5F4-F0CB-4972-9112-F76BCBDCAFC7}" type="presOf" srcId="{DDCF56D6-466B-4EF9-BE48-A299C11A670C}" destId="{9EAD114F-F401-4BDB-AF4E-5A23F9F033B2}" srcOrd="1" destOrd="0" presId="urn:microsoft.com/office/officeart/2005/8/layout/process3"/>
    <dgm:cxn modelId="{BD175E0C-225A-491F-9974-51E3508F21E1}" type="presOf" srcId="{C52A5C82-515B-47F2-A1EA-9FAD6007057B}" destId="{D63774E4-8EEB-4F3C-925C-4C158475934E}" srcOrd="0" destOrd="0" presId="urn:microsoft.com/office/officeart/2005/8/layout/process3"/>
    <dgm:cxn modelId="{857A979C-C4AC-4299-92D2-5A0637FE4323}" type="presOf" srcId="{A8E0B47C-AB16-4D26-A18D-023416F9A9EC}" destId="{718235CA-1173-4A12-8F77-85EC587C8FF5}" srcOrd="1" destOrd="0" presId="urn:microsoft.com/office/officeart/2005/8/layout/process3"/>
    <dgm:cxn modelId="{0DE1DFF1-CF94-4FF8-B40F-F4B27139CFFC}" type="presOf" srcId="{702065C8-7EF6-44AD-91C2-EC65BFC7D968}" destId="{19E2B049-4300-41C0-BF82-B3882AC0847D}" srcOrd="0" destOrd="0" presId="urn:microsoft.com/office/officeart/2005/8/layout/process3"/>
    <dgm:cxn modelId="{017B0167-7760-4B3C-9059-8E9D348454A1}" type="presOf" srcId="{A8E0B47C-AB16-4D26-A18D-023416F9A9EC}" destId="{9BF3F5FF-642E-47A9-9B41-899082E377EF}" srcOrd="0" destOrd="0" presId="urn:microsoft.com/office/officeart/2005/8/layout/process3"/>
    <dgm:cxn modelId="{3B2AFE9C-529F-41F5-B37E-D0C7B0720403}" srcId="{8FC3B837-8A2D-4776-A117-C8C94E4B1C1B}" destId="{1989931E-044E-430B-86FB-DA1B2A36FAA2}" srcOrd="0" destOrd="0" parTransId="{34A0B6E9-F2A4-4DE0-A4AE-C4C86F0E6DD4}" sibTransId="{A42C36D8-6F43-407A-A554-5DA8D2D3A6FA}"/>
    <dgm:cxn modelId="{31EDC248-ACF4-4052-9676-CD9B349F74AC}" type="presOf" srcId="{FEEB7D00-EDF0-4395-A137-1844DB1CB72A}" destId="{31D1A43A-DB1A-4CF6-B671-ECEC0F950248}" srcOrd="0" destOrd="0" presId="urn:microsoft.com/office/officeart/2005/8/layout/process3"/>
    <dgm:cxn modelId="{B14BF3A4-89A2-4DDC-B38C-F1B2D1B315B0}" type="presOf" srcId="{DDCF56D6-466B-4EF9-BE48-A299C11A670C}" destId="{65DC4ABF-5D34-45ED-9786-90835E6D2668}" srcOrd="0" destOrd="0" presId="urn:microsoft.com/office/officeart/2005/8/layout/process3"/>
    <dgm:cxn modelId="{6BA3FF72-F6CA-4CA3-B900-960D96709143}" type="presOf" srcId="{B098A5B5-B1A1-4555-B8EB-FFB30EB0F8AA}" destId="{ECFDF2D8-8926-4312-BEC1-15F3B119AB30}" srcOrd="0" destOrd="1" presId="urn:microsoft.com/office/officeart/2005/8/layout/process3"/>
    <dgm:cxn modelId="{4EE7D89A-BB2C-46D3-9097-7371F4DDD8BC}" type="presOf" srcId="{88AB8BE4-B2D1-477F-AB1B-2187D5918F26}" destId="{FA68E2FD-F4D4-49EF-BD25-EC634D61C719}" srcOrd="0" destOrd="0" presId="urn:microsoft.com/office/officeart/2005/8/layout/process3"/>
    <dgm:cxn modelId="{728B2BDE-3FC0-48FC-950E-5CABA4EE5C2F}" type="presOf" srcId="{FEEB7D00-EDF0-4395-A137-1844DB1CB72A}" destId="{3F1C8BFE-564C-4165-B8FF-91AAF1893523}" srcOrd="1" destOrd="0" presId="urn:microsoft.com/office/officeart/2005/8/layout/process3"/>
    <dgm:cxn modelId="{1B31FCCD-52C3-492C-A30E-60D294C9BFF1}" srcId="{A8E0B47C-AB16-4D26-A18D-023416F9A9EC}" destId="{A33BD498-EF51-4773-BCE7-5BC7596356C1}" srcOrd="0" destOrd="0" parTransId="{C299EB54-5E93-4306-83F6-56C08DA5890B}" sibTransId="{8B94921A-350B-4283-B6DD-A7C5491B692A}"/>
    <dgm:cxn modelId="{99F25A6C-B72C-4FBD-86C4-CCE5A89AB842}" srcId="{702065C8-7EF6-44AD-91C2-EC65BFC7D968}" destId="{C52A5C82-515B-47F2-A1EA-9FAD6007057B}" srcOrd="0" destOrd="0" parTransId="{2C2C3616-B933-438C-A709-6F938587BAFC}" sibTransId="{DDCF56D6-466B-4EF9-BE48-A299C11A670C}"/>
    <dgm:cxn modelId="{740E4F27-9E81-4686-897A-98201059540C}" type="presOf" srcId="{8FC3B837-8A2D-4776-A117-C8C94E4B1C1B}" destId="{8E75FEB9-04CF-44C2-9445-3BF1A8DAAB65}" srcOrd="0" destOrd="0" presId="urn:microsoft.com/office/officeart/2005/8/layout/process3"/>
    <dgm:cxn modelId="{4002AB06-49D5-4DD3-B227-23A5503AD200}" srcId="{702065C8-7EF6-44AD-91C2-EC65BFC7D968}" destId="{A8E0B47C-AB16-4D26-A18D-023416F9A9EC}" srcOrd="2" destOrd="0" parTransId="{F1622CC4-B834-439E-BC79-4C3C3B656F6C}" sibTransId="{3FC29379-4167-4AF1-B4DE-447D00EA71BE}"/>
    <dgm:cxn modelId="{37CFE89B-E02B-49BC-981B-6C140D02D08B}" type="presOf" srcId="{8FC3B837-8A2D-4776-A117-C8C94E4B1C1B}" destId="{BF96EC6B-BF49-4898-8CEA-A598FBDA0718}" srcOrd="1" destOrd="0" presId="urn:microsoft.com/office/officeart/2005/8/layout/process3"/>
    <dgm:cxn modelId="{933BC326-62EE-40A8-B114-C86435A50A50}" srcId="{702065C8-7EF6-44AD-91C2-EC65BFC7D968}" destId="{8FC3B837-8A2D-4776-A117-C8C94E4B1C1B}" srcOrd="1" destOrd="0" parTransId="{85E8CE8F-84A8-42E1-968F-7A84DE66E116}" sibTransId="{FEEB7D00-EDF0-4395-A137-1844DB1CB72A}"/>
    <dgm:cxn modelId="{A65B41D5-D938-41C9-BD4F-B63F69527191}" srcId="{A8E0B47C-AB16-4D26-A18D-023416F9A9EC}" destId="{B098A5B5-B1A1-4555-B8EB-FFB30EB0F8AA}" srcOrd="1" destOrd="0" parTransId="{8EF311ED-369E-4445-B21B-84B73D4B4377}" sibTransId="{48EDBC87-8D97-42AC-9D01-8B789162F067}"/>
    <dgm:cxn modelId="{90AC64EF-11B3-44C7-ABE8-3CD9C1A19D51}" srcId="{C52A5C82-515B-47F2-A1EA-9FAD6007057B}" destId="{88AB8BE4-B2D1-477F-AB1B-2187D5918F26}" srcOrd="0" destOrd="0" parTransId="{DFD07F8F-BA9C-444A-ADC5-A5478131E365}" sibTransId="{07B39083-5634-47CA-8A85-7C04C7F096CA}"/>
    <dgm:cxn modelId="{2E829D6C-BB7D-481F-B3B6-56CA405323C3}" type="presOf" srcId="{C52A5C82-515B-47F2-A1EA-9FAD6007057B}" destId="{C2A3ACC2-40C4-4ED2-A771-6924C673DD98}" srcOrd="1" destOrd="0" presId="urn:microsoft.com/office/officeart/2005/8/layout/process3"/>
    <dgm:cxn modelId="{60F65293-0357-4E9F-BE79-B7FEC8C1CF7D}" type="presParOf" srcId="{19E2B049-4300-41C0-BF82-B3882AC0847D}" destId="{7A6BFF82-13E7-40E6-9C2B-B81CDC7F2E1F}" srcOrd="0" destOrd="0" presId="urn:microsoft.com/office/officeart/2005/8/layout/process3"/>
    <dgm:cxn modelId="{59DF8E1B-EF7A-45A0-876A-8CBB6194737B}" type="presParOf" srcId="{7A6BFF82-13E7-40E6-9C2B-B81CDC7F2E1F}" destId="{D63774E4-8EEB-4F3C-925C-4C158475934E}" srcOrd="0" destOrd="0" presId="urn:microsoft.com/office/officeart/2005/8/layout/process3"/>
    <dgm:cxn modelId="{6C977A19-6DE8-45E5-AE37-6C4B734BE0D5}" type="presParOf" srcId="{7A6BFF82-13E7-40E6-9C2B-B81CDC7F2E1F}" destId="{C2A3ACC2-40C4-4ED2-A771-6924C673DD98}" srcOrd="1" destOrd="0" presId="urn:microsoft.com/office/officeart/2005/8/layout/process3"/>
    <dgm:cxn modelId="{380757E3-B293-4456-AFB6-8457C348ECD4}" type="presParOf" srcId="{7A6BFF82-13E7-40E6-9C2B-B81CDC7F2E1F}" destId="{FA68E2FD-F4D4-49EF-BD25-EC634D61C719}" srcOrd="2" destOrd="0" presId="urn:microsoft.com/office/officeart/2005/8/layout/process3"/>
    <dgm:cxn modelId="{723D0424-90C9-473C-A8E9-A228B994EF66}" type="presParOf" srcId="{19E2B049-4300-41C0-BF82-B3882AC0847D}" destId="{65DC4ABF-5D34-45ED-9786-90835E6D2668}" srcOrd="1" destOrd="0" presId="urn:microsoft.com/office/officeart/2005/8/layout/process3"/>
    <dgm:cxn modelId="{48DF5D17-8FC9-468A-846D-C6EAC90274B3}" type="presParOf" srcId="{65DC4ABF-5D34-45ED-9786-90835E6D2668}" destId="{9EAD114F-F401-4BDB-AF4E-5A23F9F033B2}" srcOrd="0" destOrd="0" presId="urn:microsoft.com/office/officeart/2005/8/layout/process3"/>
    <dgm:cxn modelId="{59D7E7F9-4449-45AF-8609-C7B416BC0276}" type="presParOf" srcId="{19E2B049-4300-41C0-BF82-B3882AC0847D}" destId="{0A8F5BD3-94B4-4CE6-81B5-E2775502177F}" srcOrd="2" destOrd="0" presId="urn:microsoft.com/office/officeart/2005/8/layout/process3"/>
    <dgm:cxn modelId="{C47D286D-7504-4839-BFA8-84EFB006853C}" type="presParOf" srcId="{0A8F5BD3-94B4-4CE6-81B5-E2775502177F}" destId="{8E75FEB9-04CF-44C2-9445-3BF1A8DAAB65}" srcOrd="0" destOrd="0" presId="urn:microsoft.com/office/officeart/2005/8/layout/process3"/>
    <dgm:cxn modelId="{C4DDCB43-2609-4941-BDB8-0DAD0ED93029}" type="presParOf" srcId="{0A8F5BD3-94B4-4CE6-81B5-E2775502177F}" destId="{BF96EC6B-BF49-4898-8CEA-A598FBDA0718}" srcOrd="1" destOrd="0" presId="urn:microsoft.com/office/officeart/2005/8/layout/process3"/>
    <dgm:cxn modelId="{C1763D14-FA7D-4020-92C3-78079A8525DD}" type="presParOf" srcId="{0A8F5BD3-94B4-4CE6-81B5-E2775502177F}" destId="{01EEACC5-B1F5-47AE-90DA-83D6E67478E5}" srcOrd="2" destOrd="0" presId="urn:microsoft.com/office/officeart/2005/8/layout/process3"/>
    <dgm:cxn modelId="{B24FFDCB-50E3-41F5-8533-20A40962C916}" type="presParOf" srcId="{19E2B049-4300-41C0-BF82-B3882AC0847D}" destId="{31D1A43A-DB1A-4CF6-B671-ECEC0F950248}" srcOrd="3" destOrd="0" presId="urn:microsoft.com/office/officeart/2005/8/layout/process3"/>
    <dgm:cxn modelId="{0ADB2C2D-60C6-4DDF-84B2-D238DE0CA48F}" type="presParOf" srcId="{31D1A43A-DB1A-4CF6-B671-ECEC0F950248}" destId="{3F1C8BFE-564C-4165-B8FF-91AAF1893523}" srcOrd="0" destOrd="0" presId="urn:microsoft.com/office/officeart/2005/8/layout/process3"/>
    <dgm:cxn modelId="{2D32543A-384F-4A8F-AFCE-E2FC9608FFFB}" type="presParOf" srcId="{19E2B049-4300-41C0-BF82-B3882AC0847D}" destId="{9FD8C1B0-F824-40B9-ADE8-A4B08F4EE24E}" srcOrd="4" destOrd="0" presId="urn:microsoft.com/office/officeart/2005/8/layout/process3"/>
    <dgm:cxn modelId="{E1418229-2C54-403C-8167-43EF4CC4A952}" type="presParOf" srcId="{9FD8C1B0-F824-40B9-ADE8-A4B08F4EE24E}" destId="{9BF3F5FF-642E-47A9-9B41-899082E377EF}" srcOrd="0" destOrd="0" presId="urn:microsoft.com/office/officeart/2005/8/layout/process3"/>
    <dgm:cxn modelId="{E5510B8F-5842-45FF-86CD-7B53210471B0}" type="presParOf" srcId="{9FD8C1B0-F824-40B9-ADE8-A4B08F4EE24E}" destId="{718235CA-1173-4A12-8F77-85EC587C8FF5}" srcOrd="1" destOrd="0" presId="urn:microsoft.com/office/officeart/2005/8/layout/process3"/>
    <dgm:cxn modelId="{FC1750BA-FC94-4D7A-B216-8B0C3B1EC145}" type="presParOf" srcId="{9FD8C1B0-F824-40B9-ADE8-A4B08F4EE24E}" destId="{ECFDF2D8-8926-4312-BEC1-15F3B119AB30}" srcOrd="2" destOrd="0" presId="urn:microsoft.com/office/officeart/2005/8/layout/process3"/>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02065C8-7EF6-44AD-91C2-EC65BFC7D968}" type="doc">
      <dgm:prSet loTypeId="urn:microsoft.com/office/officeart/2005/8/layout/process3" loCatId="process" qsTypeId="urn:microsoft.com/office/officeart/2005/8/quickstyle/simple1" qsCatId="simple" csTypeId="urn:microsoft.com/office/officeart/2005/8/colors/accent1_1" csCatId="accent1" phldr="1"/>
      <dgm:spPr/>
      <dgm:t>
        <a:bodyPr/>
        <a:lstStyle/>
        <a:p>
          <a:endParaRPr lang="es-ES"/>
        </a:p>
      </dgm:t>
    </dgm:pt>
    <dgm:pt modelId="{C52A5C82-515B-47F2-A1EA-9FAD6007057B}">
      <dgm:prSet phldrT="[Texto]" custT="1"/>
      <dgm:spPr/>
      <dgm:t>
        <a:bodyPr/>
        <a:lstStyle/>
        <a:p>
          <a:r>
            <a:rPr lang="es-CO" sz="2000" b="1" dirty="0"/>
            <a:t>Valoración</a:t>
          </a:r>
          <a:endParaRPr lang="es-ES" sz="2000" b="1" dirty="0"/>
        </a:p>
      </dgm:t>
    </dgm:pt>
    <dgm:pt modelId="{2C2C3616-B933-438C-A709-6F938587BAFC}" type="parTrans" cxnId="{99F25A6C-B72C-4FBD-86C4-CCE5A89AB842}">
      <dgm:prSet/>
      <dgm:spPr/>
      <dgm:t>
        <a:bodyPr/>
        <a:lstStyle/>
        <a:p>
          <a:endParaRPr lang="es-ES"/>
        </a:p>
      </dgm:t>
    </dgm:pt>
    <dgm:pt modelId="{DDCF56D6-466B-4EF9-BE48-A299C11A670C}" type="sibTrans" cxnId="{99F25A6C-B72C-4FBD-86C4-CCE5A89AB842}">
      <dgm:prSet/>
      <dgm:spPr/>
      <dgm:t>
        <a:bodyPr/>
        <a:lstStyle/>
        <a:p>
          <a:endParaRPr lang="es-ES"/>
        </a:p>
      </dgm:t>
    </dgm:pt>
    <dgm:pt modelId="{88AB8BE4-B2D1-477F-AB1B-2187D5918F26}">
      <dgm:prSet phldrT="[Texto]"/>
      <dgm:spPr/>
      <dgm:t>
        <a:bodyPr/>
        <a:lstStyle/>
        <a:p>
          <a:pPr algn="just"/>
          <a:r>
            <a:rPr lang="es-CO" dirty="0"/>
            <a:t>De manera previa a su realización, la Vicepresidencia Financiera y Administrativa elabora y presenta informe al Comité de Auditoría para su correspondiente valoración.</a:t>
          </a:r>
          <a:endParaRPr lang="es-ES" dirty="0"/>
        </a:p>
      </dgm:t>
    </dgm:pt>
    <dgm:pt modelId="{DFD07F8F-BA9C-444A-ADC5-A5478131E365}" type="parTrans" cxnId="{90AC64EF-11B3-44C7-ABE8-3CD9C1A19D51}">
      <dgm:prSet/>
      <dgm:spPr/>
      <dgm:t>
        <a:bodyPr/>
        <a:lstStyle/>
        <a:p>
          <a:endParaRPr lang="es-ES"/>
        </a:p>
      </dgm:t>
    </dgm:pt>
    <dgm:pt modelId="{07B39083-5634-47CA-8A85-7C04C7F096CA}" type="sibTrans" cxnId="{90AC64EF-11B3-44C7-ABE8-3CD9C1A19D51}">
      <dgm:prSet/>
      <dgm:spPr/>
      <dgm:t>
        <a:bodyPr/>
        <a:lstStyle/>
        <a:p>
          <a:endParaRPr lang="es-ES"/>
        </a:p>
      </dgm:t>
    </dgm:pt>
    <dgm:pt modelId="{8FC3B837-8A2D-4776-A117-C8C94E4B1C1B}">
      <dgm:prSet phldrT="[Texto]" custT="1"/>
      <dgm:spPr/>
      <dgm:t>
        <a:bodyPr/>
        <a:lstStyle/>
        <a:p>
          <a:r>
            <a:rPr lang="es-CO" sz="2000" b="1" dirty="0"/>
            <a:t>Aprobación</a:t>
          </a:r>
          <a:endParaRPr lang="es-ES" sz="2000" dirty="0"/>
        </a:p>
      </dgm:t>
    </dgm:pt>
    <dgm:pt modelId="{85E8CE8F-84A8-42E1-968F-7A84DE66E116}" type="parTrans" cxnId="{933BC326-62EE-40A8-B114-C86435A50A50}">
      <dgm:prSet/>
      <dgm:spPr/>
      <dgm:t>
        <a:bodyPr/>
        <a:lstStyle/>
        <a:p>
          <a:endParaRPr lang="es-ES"/>
        </a:p>
      </dgm:t>
    </dgm:pt>
    <dgm:pt modelId="{FEEB7D00-EDF0-4395-A137-1844DB1CB72A}" type="sibTrans" cxnId="{933BC326-62EE-40A8-B114-C86435A50A50}">
      <dgm:prSet/>
      <dgm:spPr/>
      <dgm:t>
        <a:bodyPr/>
        <a:lstStyle/>
        <a:p>
          <a:endParaRPr lang="es-ES"/>
        </a:p>
      </dgm:t>
    </dgm:pt>
    <dgm:pt modelId="{1989931E-044E-430B-86FB-DA1B2A36FAA2}">
      <dgm:prSet phldrT="[Texto]"/>
      <dgm:spPr/>
      <dgm:t>
        <a:bodyPr/>
        <a:lstStyle/>
        <a:p>
          <a:pPr algn="just"/>
          <a:r>
            <a:rPr lang="es-CO" dirty="0"/>
            <a:t>El Comité de Auditoría presenta el informe para aprobación por parte de la Junta Directiva de manera previa e individual a la realización de la transacción. </a:t>
          </a:r>
          <a:endParaRPr lang="es-ES" dirty="0"/>
        </a:p>
      </dgm:t>
    </dgm:pt>
    <dgm:pt modelId="{34A0B6E9-F2A4-4DE0-A4AE-C4C86F0E6DD4}" type="parTrans" cxnId="{3B2AFE9C-529F-41F5-B37E-D0C7B0720403}">
      <dgm:prSet/>
      <dgm:spPr/>
      <dgm:t>
        <a:bodyPr/>
        <a:lstStyle/>
        <a:p>
          <a:endParaRPr lang="es-ES"/>
        </a:p>
      </dgm:t>
    </dgm:pt>
    <dgm:pt modelId="{A42C36D8-6F43-407A-A554-5DA8D2D3A6FA}" type="sibTrans" cxnId="{3B2AFE9C-529F-41F5-B37E-D0C7B0720403}">
      <dgm:prSet/>
      <dgm:spPr/>
      <dgm:t>
        <a:bodyPr/>
        <a:lstStyle/>
        <a:p>
          <a:endParaRPr lang="es-ES"/>
        </a:p>
      </dgm:t>
    </dgm:pt>
    <dgm:pt modelId="{A8E0B47C-AB16-4D26-A18D-023416F9A9EC}">
      <dgm:prSet phldrT="[Texto]" custT="1"/>
      <dgm:spPr/>
      <dgm:t>
        <a:bodyPr/>
        <a:lstStyle/>
        <a:p>
          <a:r>
            <a:rPr lang="es-CO" sz="2000" b="1" dirty="0"/>
            <a:t>Revelación</a:t>
          </a:r>
          <a:r>
            <a:rPr lang="es-CO" sz="1600" b="1" dirty="0"/>
            <a:t> </a:t>
          </a:r>
          <a:endParaRPr lang="es-ES" sz="1600" dirty="0"/>
        </a:p>
      </dgm:t>
    </dgm:pt>
    <dgm:pt modelId="{F1622CC4-B834-439E-BC79-4C3C3B656F6C}" type="parTrans" cxnId="{4002AB06-49D5-4DD3-B227-23A5503AD200}">
      <dgm:prSet/>
      <dgm:spPr/>
      <dgm:t>
        <a:bodyPr/>
        <a:lstStyle/>
        <a:p>
          <a:endParaRPr lang="es-ES"/>
        </a:p>
      </dgm:t>
    </dgm:pt>
    <dgm:pt modelId="{3FC29379-4167-4AF1-B4DE-447D00EA71BE}" type="sibTrans" cxnId="{4002AB06-49D5-4DD3-B227-23A5503AD200}">
      <dgm:prSet/>
      <dgm:spPr/>
      <dgm:t>
        <a:bodyPr/>
        <a:lstStyle/>
        <a:p>
          <a:endParaRPr lang="es-ES"/>
        </a:p>
      </dgm:t>
    </dgm:pt>
    <dgm:pt modelId="{A33BD498-EF51-4773-BCE7-5BC7596356C1}">
      <dgm:prSet phldrT="[Texto]"/>
      <dgm:spPr/>
      <dgm:t>
        <a:bodyPr/>
        <a:lstStyle/>
        <a:p>
          <a:r>
            <a:rPr lang="es-CO" dirty="0"/>
            <a:t>La transacción se revelará en los estados financieros de la Bolsa.</a:t>
          </a:r>
          <a:endParaRPr lang="es-ES" dirty="0"/>
        </a:p>
      </dgm:t>
    </dgm:pt>
    <dgm:pt modelId="{C299EB54-5E93-4306-83F6-56C08DA5890B}" type="parTrans" cxnId="{1B31FCCD-52C3-492C-A30E-60D294C9BFF1}">
      <dgm:prSet/>
      <dgm:spPr/>
      <dgm:t>
        <a:bodyPr/>
        <a:lstStyle/>
        <a:p>
          <a:endParaRPr lang="es-ES"/>
        </a:p>
      </dgm:t>
    </dgm:pt>
    <dgm:pt modelId="{8B94921A-350B-4283-B6DD-A7C5491B692A}" type="sibTrans" cxnId="{1B31FCCD-52C3-492C-A30E-60D294C9BFF1}">
      <dgm:prSet/>
      <dgm:spPr/>
      <dgm:t>
        <a:bodyPr/>
        <a:lstStyle/>
        <a:p>
          <a:endParaRPr lang="es-ES"/>
        </a:p>
      </dgm:t>
    </dgm:pt>
    <dgm:pt modelId="{42D3F9B9-1C32-4BC3-A2AC-8AE7F414FB58}">
      <dgm:prSet/>
      <dgm:spPr/>
      <dgm:t>
        <a:bodyPr/>
        <a:lstStyle/>
        <a:p>
          <a:pPr>
            <a:buFont typeface="Symbol" panose="05050102010706020507" pitchFamily="18" charset="2"/>
            <a:buChar char=""/>
          </a:pPr>
          <a:r>
            <a:rPr lang="es-CO" dirty="0"/>
            <a:t>Informe de Gestión Anual y aquellos exigidos por la Ley.</a:t>
          </a:r>
        </a:p>
      </dgm:t>
    </dgm:pt>
    <dgm:pt modelId="{0A1E13C6-BE3A-4F9F-AD77-80189AF4BF82}" type="parTrans" cxnId="{233A3AB2-5492-44FC-ACF4-749A78AFE5F8}">
      <dgm:prSet/>
      <dgm:spPr/>
      <dgm:t>
        <a:bodyPr/>
        <a:lstStyle/>
        <a:p>
          <a:endParaRPr lang="es-ES"/>
        </a:p>
      </dgm:t>
    </dgm:pt>
    <dgm:pt modelId="{C3D6004E-4264-4350-8039-21D25232B97A}" type="sibTrans" cxnId="{233A3AB2-5492-44FC-ACF4-749A78AFE5F8}">
      <dgm:prSet/>
      <dgm:spPr/>
      <dgm:t>
        <a:bodyPr/>
        <a:lstStyle/>
        <a:p>
          <a:endParaRPr lang="es-ES"/>
        </a:p>
      </dgm:t>
    </dgm:pt>
    <dgm:pt modelId="{19E2B049-4300-41C0-BF82-B3882AC0847D}" type="pres">
      <dgm:prSet presAssocID="{702065C8-7EF6-44AD-91C2-EC65BFC7D968}" presName="linearFlow" presStyleCnt="0">
        <dgm:presLayoutVars>
          <dgm:dir/>
          <dgm:animLvl val="lvl"/>
          <dgm:resizeHandles val="exact"/>
        </dgm:presLayoutVars>
      </dgm:prSet>
      <dgm:spPr/>
      <dgm:t>
        <a:bodyPr/>
        <a:lstStyle/>
        <a:p>
          <a:endParaRPr lang="es-CO"/>
        </a:p>
      </dgm:t>
    </dgm:pt>
    <dgm:pt modelId="{7A6BFF82-13E7-40E6-9C2B-B81CDC7F2E1F}" type="pres">
      <dgm:prSet presAssocID="{C52A5C82-515B-47F2-A1EA-9FAD6007057B}" presName="composite" presStyleCnt="0"/>
      <dgm:spPr/>
    </dgm:pt>
    <dgm:pt modelId="{D63774E4-8EEB-4F3C-925C-4C158475934E}" type="pres">
      <dgm:prSet presAssocID="{C52A5C82-515B-47F2-A1EA-9FAD6007057B}" presName="parTx" presStyleLbl="node1" presStyleIdx="0" presStyleCnt="3">
        <dgm:presLayoutVars>
          <dgm:chMax val="0"/>
          <dgm:chPref val="0"/>
          <dgm:bulletEnabled val="1"/>
        </dgm:presLayoutVars>
      </dgm:prSet>
      <dgm:spPr/>
      <dgm:t>
        <a:bodyPr/>
        <a:lstStyle/>
        <a:p>
          <a:endParaRPr lang="es-CO"/>
        </a:p>
      </dgm:t>
    </dgm:pt>
    <dgm:pt modelId="{C2A3ACC2-40C4-4ED2-A771-6924C673DD98}" type="pres">
      <dgm:prSet presAssocID="{C52A5C82-515B-47F2-A1EA-9FAD6007057B}" presName="parSh" presStyleLbl="node1" presStyleIdx="0" presStyleCnt="3"/>
      <dgm:spPr/>
      <dgm:t>
        <a:bodyPr/>
        <a:lstStyle/>
        <a:p>
          <a:endParaRPr lang="es-CO"/>
        </a:p>
      </dgm:t>
    </dgm:pt>
    <dgm:pt modelId="{FA68E2FD-F4D4-49EF-BD25-EC634D61C719}" type="pres">
      <dgm:prSet presAssocID="{C52A5C82-515B-47F2-A1EA-9FAD6007057B}" presName="desTx" presStyleLbl="fgAcc1" presStyleIdx="0" presStyleCnt="3">
        <dgm:presLayoutVars>
          <dgm:bulletEnabled val="1"/>
        </dgm:presLayoutVars>
      </dgm:prSet>
      <dgm:spPr/>
      <dgm:t>
        <a:bodyPr/>
        <a:lstStyle/>
        <a:p>
          <a:endParaRPr lang="es-CO"/>
        </a:p>
      </dgm:t>
    </dgm:pt>
    <dgm:pt modelId="{65DC4ABF-5D34-45ED-9786-90835E6D2668}" type="pres">
      <dgm:prSet presAssocID="{DDCF56D6-466B-4EF9-BE48-A299C11A670C}" presName="sibTrans" presStyleLbl="sibTrans2D1" presStyleIdx="0" presStyleCnt="2"/>
      <dgm:spPr/>
      <dgm:t>
        <a:bodyPr/>
        <a:lstStyle/>
        <a:p>
          <a:endParaRPr lang="es-CO"/>
        </a:p>
      </dgm:t>
    </dgm:pt>
    <dgm:pt modelId="{9EAD114F-F401-4BDB-AF4E-5A23F9F033B2}" type="pres">
      <dgm:prSet presAssocID="{DDCF56D6-466B-4EF9-BE48-A299C11A670C}" presName="connTx" presStyleLbl="sibTrans2D1" presStyleIdx="0" presStyleCnt="2"/>
      <dgm:spPr/>
      <dgm:t>
        <a:bodyPr/>
        <a:lstStyle/>
        <a:p>
          <a:endParaRPr lang="es-CO"/>
        </a:p>
      </dgm:t>
    </dgm:pt>
    <dgm:pt modelId="{0A8F5BD3-94B4-4CE6-81B5-E2775502177F}" type="pres">
      <dgm:prSet presAssocID="{8FC3B837-8A2D-4776-A117-C8C94E4B1C1B}" presName="composite" presStyleCnt="0"/>
      <dgm:spPr/>
    </dgm:pt>
    <dgm:pt modelId="{8E75FEB9-04CF-44C2-9445-3BF1A8DAAB65}" type="pres">
      <dgm:prSet presAssocID="{8FC3B837-8A2D-4776-A117-C8C94E4B1C1B}" presName="parTx" presStyleLbl="node1" presStyleIdx="0" presStyleCnt="3">
        <dgm:presLayoutVars>
          <dgm:chMax val="0"/>
          <dgm:chPref val="0"/>
          <dgm:bulletEnabled val="1"/>
        </dgm:presLayoutVars>
      </dgm:prSet>
      <dgm:spPr/>
      <dgm:t>
        <a:bodyPr/>
        <a:lstStyle/>
        <a:p>
          <a:endParaRPr lang="es-CO"/>
        </a:p>
      </dgm:t>
    </dgm:pt>
    <dgm:pt modelId="{BF96EC6B-BF49-4898-8CEA-A598FBDA0718}" type="pres">
      <dgm:prSet presAssocID="{8FC3B837-8A2D-4776-A117-C8C94E4B1C1B}" presName="parSh" presStyleLbl="node1" presStyleIdx="1" presStyleCnt="3"/>
      <dgm:spPr/>
      <dgm:t>
        <a:bodyPr/>
        <a:lstStyle/>
        <a:p>
          <a:endParaRPr lang="es-CO"/>
        </a:p>
      </dgm:t>
    </dgm:pt>
    <dgm:pt modelId="{01EEACC5-B1F5-47AE-90DA-83D6E67478E5}" type="pres">
      <dgm:prSet presAssocID="{8FC3B837-8A2D-4776-A117-C8C94E4B1C1B}" presName="desTx" presStyleLbl="fgAcc1" presStyleIdx="1" presStyleCnt="3">
        <dgm:presLayoutVars>
          <dgm:bulletEnabled val="1"/>
        </dgm:presLayoutVars>
      </dgm:prSet>
      <dgm:spPr/>
      <dgm:t>
        <a:bodyPr/>
        <a:lstStyle/>
        <a:p>
          <a:endParaRPr lang="es-CO"/>
        </a:p>
      </dgm:t>
    </dgm:pt>
    <dgm:pt modelId="{31D1A43A-DB1A-4CF6-B671-ECEC0F950248}" type="pres">
      <dgm:prSet presAssocID="{FEEB7D00-EDF0-4395-A137-1844DB1CB72A}" presName="sibTrans" presStyleLbl="sibTrans2D1" presStyleIdx="1" presStyleCnt="2"/>
      <dgm:spPr/>
      <dgm:t>
        <a:bodyPr/>
        <a:lstStyle/>
        <a:p>
          <a:endParaRPr lang="es-CO"/>
        </a:p>
      </dgm:t>
    </dgm:pt>
    <dgm:pt modelId="{3F1C8BFE-564C-4165-B8FF-91AAF1893523}" type="pres">
      <dgm:prSet presAssocID="{FEEB7D00-EDF0-4395-A137-1844DB1CB72A}" presName="connTx" presStyleLbl="sibTrans2D1" presStyleIdx="1" presStyleCnt="2"/>
      <dgm:spPr/>
      <dgm:t>
        <a:bodyPr/>
        <a:lstStyle/>
        <a:p>
          <a:endParaRPr lang="es-CO"/>
        </a:p>
      </dgm:t>
    </dgm:pt>
    <dgm:pt modelId="{9FD8C1B0-F824-40B9-ADE8-A4B08F4EE24E}" type="pres">
      <dgm:prSet presAssocID="{A8E0B47C-AB16-4D26-A18D-023416F9A9EC}" presName="composite" presStyleCnt="0"/>
      <dgm:spPr/>
    </dgm:pt>
    <dgm:pt modelId="{9BF3F5FF-642E-47A9-9B41-899082E377EF}" type="pres">
      <dgm:prSet presAssocID="{A8E0B47C-AB16-4D26-A18D-023416F9A9EC}" presName="parTx" presStyleLbl="node1" presStyleIdx="1" presStyleCnt="3">
        <dgm:presLayoutVars>
          <dgm:chMax val="0"/>
          <dgm:chPref val="0"/>
          <dgm:bulletEnabled val="1"/>
        </dgm:presLayoutVars>
      </dgm:prSet>
      <dgm:spPr/>
      <dgm:t>
        <a:bodyPr/>
        <a:lstStyle/>
        <a:p>
          <a:endParaRPr lang="es-CO"/>
        </a:p>
      </dgm:t>
    </dgm:pt>
    <dgm:pt modelId="{718235CA-1173-4A12-8F77-85EC587C8FF5}" type="pres">
      <dgm:prSet presAssocID="{A8E0B47C-AB16-4D26-A18D-023416F9A9EC}" presName="parSh" presStyleLbl="node1" presStyleIdx="2" presStyleCnt="3"/>
      <dgm:spPr/>
      <dgm:t>
        <a:bodyPr/>
        <a:lstStyle/>
        <a:p>
          <a:endParaRPr lang="es-CO"/>
        </a:p>
      </dgm:t>
    </dgm:pt>
    <dgm:pt modelId="{ECFDF2D8-8926-4312-BEC1-15F3B119AB30}" type="pres">
      <dgm:prSet presAssocID="{A8E0B47C-AB16-4D26-A18D-023416F9A9EC}" presName="desTx" presStyleLbl="fgAcc1" presStyleIdx="2" presStyleCnt="3">
        <dgm:presLayoutVars>
          <dgm:bulletEnabled val="1"/>
        </dgm:presLayoutVars>
      </dgm:prSet>
      <dgm:spPr/>
      <dgm:t>
        <a:bodyPr/>
        <a:lstStyle/>
        <a:p>
          <a:endParaRPr lang="es-CO"/>
        </a:p>
      </dgm:t>
    </dgm:pt>
  </dgm:ptLst>
  <dgm:cxnLst>
    <dgm:cxn modelId="{E947278D-03F9-4364-BAC4-7146BE6954FE}" type="presOf" srcId="{A33BD498-EF51-4773-BCE7-5BC7596356C1}" destId="{ECFDF2D8-8926-4312-BEC1-15F3B119AB30}" srcOrd="0" destOrd="0" presId="urn:microsoft.com/office/officeart/2005/8/layout/process3"/>
    <dgm:cxn modelId="{CF336912-2971-45B6-A996-959320172882}" type="presOf" srcId="{DDCF56D6-466B-4EF9-BE48-A299C11A670C}" destId="{9EAD114F-F401-4BDB-AF4E-5A23F9F033B2}" srcOrd="1" destOrd="0" presId="urn:microsoft.com/office/officeart/2005/8/layout/process3"/>
    <dgm:cxn modelId="{3B2AFE9C-529F-41F5-B37E-D0C7B0720403}" srcId="{8FC3B837-8A2D-4776-A117-C8C94E4B1C1B}" destId="{1989931E-044E-430B-86FB-DA1B2A36FAA2}" srcOrd="0" destOrd="0" parTransId="{34A0B6E9-F2A4-4DE0-A4AE-C4C86F0E6DD4}" sibTransId="{A42C36D8-6F43-407A-A554-5DA8D2D3A6FA}"/>
    <dgm:cxn modelId="{C3E6549A-DDEB-463A-8560-817938A5E557}" type="presOf" srcId="{FEEB7D00-EDF0-4395-A137-1844DB1CB72A}" destId="{31D1A43A-DB1A-4CF6-B671-ECEC0F950248}" srcOrd="0" destOrd="0" presId="urn:microsoft.com/office/officeart/2005/8/layout/process3"/>
    <dgm:cxn modelId="{CB170A1D-8486-4FA2-B85C-ED1D125DB041}" type="presOf" srcId="{DDCF56D6-466B-4EF9-BE48-A299C11A670C}" destId="{65DC4ABF-5D34-45ED-9786-90835E6D2668}" srcOrd="0" destOrd="0" presId="urn:microsoft.com/office/officeart/2005/8/layout/process3"/>
    <dgm:cxn modelId="{0CF024BF-F6B7-424F-925A-74B856624545}" type="presOf" srcId="{A8E0B47C-AB16-4D26-A18D-023416F9A9EC}" destId="{718235CA-1173-4A12-8F77-85EC587C8FF5}" srcOrd="1" destOrd="0" presId="urn:microsoft.com/office/officeart/2005/8/layout/process3"/>
    <dgm:cxn modelId="{CDCDFDC4-6EBB-475A-B11B-5179EAE8E691}" type="presOf" srcId="{702065C8-7EF6-44AD-91C2-EC65BFC7D968}" destId="{19E2B049-4300-41C0-BF82-B3882AC0847D}" srcOrd="0" destOrd="0" presId="urn:microsoft.com/office/officeart/2005/8/layout/process3"/>
    <dgm:cxn modelId="{1B31FCCD-52C3-492C-A30E-60D294C9BFF1}" srcId="{A8E0B47C-AB16-4D26-A18D-023416F9A9EC}" destId="{A33BD498-EF51-4773-BCE7-5BC7596356C1}" srcOrd="0" destOrd="0" parTransId="{C299EB54-5E93-4306-83F6-56C08DA5890B}" sibTransId="{8B94921A-350B-4283-B6DD-A7C5491B692A}"/>
    <dgm:cxn modelId="{99F25A6C-B72C-4FBD-86C4-CCE5A89AB842}" srcId="{702065C8-7EF6-44AD-91C2-EC65BFC7D968}" destId="{C52A5C82-515B-47F2-A1EA-9FAD6007057B}" srcOrd="0" destOrd="0" parTransId="{2C2C3616-B933-438C-A709-6F938587BAFC}" sibTransId="{DDCF56D6-466B-4EF9-BE48-A299C11A670C}"/>
    <dgm:cxn modelId="{AB0451DB-2CA4-434E-B5F9-1CE1B75CEDC3}" type="presOf" srcId="{42D3F9B9-1C32-4BC3-A2AC-8AE7F414FB58}" destId="{ECFDF2D8-8926-4312-BEC1-15F3B119AB30}" srcOrd="0" destOrd="1" presId="urn:microsoft.com/office/officeart/2005/8/layout/process3"/>
    <dgm:cxn modelId="{233A3AB2-5492-44FC-ACF4-749A78AFE5F8}" srcId="{A8E0B47C-AB16-4D26-A18D-023416F9A9EC}" destId="{42D3F9B9-1C32-4BC3-A2AC-8AE7F414FB58}" srcOrd="1" destOrd="0" parTransId="{0A1E13C6-BE3A-4F9F-AD77-80189AF4BF82}" sibTransId="{C3D6004E-4264-4350-8039-21D25232B97A}"/>
    <dgm:cxn modelId="{453B068A-3243-48C1-AA61-9BBE7BB8661C}" type="presOf" srcId="{A8E0B47C-AB16-4D26-A18D-023416F9A9EC}" destId="{9BF3F5FF-642E-47A9-9B41-899082E377EF}" srcOrd="0" destOrd="0" presId="urn:microsoft.com/office/officeart/2005/8/layout/process3"/>
    <dgm:cxn modelId="{08AA1C2D-DC88-40F2-9C70-9F3F132208E7}" type="presOf" srcId="{C52A5C82-515B-47F2-A1EA-9FAD6007057B}" destId="{C2A3ACC2-40C4-4ED2-A771-6924C673DD98}" srcOrd="1" destOrd="0" presId="urn:microsoft.com/office/officeart/2005/8/layout/process3"/>
    <dgm:cxn modelId="{EFBB9128-B9E3-4B5B-B49D-B196800396D4}" type="presOf" srcId="{FEEB7D00-EDF0-4395-A137-1844DB1CB72A}" destId="{3F1C8BFE-564C-4165-B8FF-91AAF1893523}" srcOrd="1" destOrd="0" presId="urn:microsoft.com/office/officeart/2005/8/layout/process3"/>
    <dgm:cxn modelId="{4002AB06-49D5-4DD3-B227-23A5503AD200}" srcId="{702065C8-7EF6-44AD-91C2-EC65BFC7D968}" destId="{A8E0B47C-AB16-4D26-A18D-023416F9A9EC}" srcOrd="2" destOrd="0" parTransId="{F1622CC4-B834-439E-BC79-4C3C3B656F6C}" sibTransId="{3FC29379-4167-4AF1-B4DE-447D00EA71BE}"/>
    <dgm:cxn modelId="{933BC326-62EE-40A8-B114-C86435A50A50}" srcId="{702065C8-7EF6-44AD-91C2-EC65BFC7D968}" destId="{8FC3B837-8A2D-4776-A117-C8C94E4B1C1B}" srcOrd="1" destOrd="0" parTransId="{85E8CE8F-84A8-42E1-968F-7A84DE66E116}" sibTransId="{FEEB7D00-EDF0-4395-A137-1844DB1CB72A}"/>
    <dgm:cxn modelId="{FACDB9D1-2BCC-484A-B731-B049A34C2078}" type="presOf" srcId="{C52A5C82-515B-47F2-A1EA-9FAD6007057B}" destId="{D63774E4-8EEB-4F3C-925C-4C158475934E}" srcOrd="0" destOrd="0" presId="urn:microsoft.com/office/officeart/2005/8/layout/process3"/>
    <dgm:cxn modelId="{621A98AC-528B-49EB-A28E-FFFF315B33FE}" type="presOf" srcId="{1989931E-044E-430B-86FB-DA1B2A36FAA2}" destId="{01EEACC5-B1F5-47AE-90DA-83D6E67478E5}" srcOrd="0" destOrd="0" presId="urn:microsoft.com/office/officeart/2005/8/layout/process3"/>
    <dgm:cxn modelId="{90AC64EF-11B3-44C7-ABE8-3CD9C1A19D51}" srcId="{C52A5C82-515B-47F2-A1EA-9FAD6007057B}" destId="{88AB8BE4-B2D1-477F-AB1B-2187D5918F26}" srcOrd="0" destOrd="0" parTransId="{DFD07F8F-BA9C-444A-ADC5-A5478131E365}" sibTransId="{07B39083-5634-47CA-8A85-7C04C7F096CA}"/>
    <dgm:cxn modelId="{20BF3596-A3DF-4121-A3F3-9170A8645896}" type="presOf" srcId="{8FC3B837-8A2D-4776-A117-C8C94E4B1C1B}" destId="{8E75FEB9-04CF-44C2-9445-3BF1A8DAAB65}" srcOrd="0" destOrd="0" presId="urn:microsoft.com/office/officeart/2005/8/layout/process3"/>
    <dgm:cxn modelId="{15734F7C-5240-4B78-9217-ED95F476082F}" type="presOf" srcId="{8FC3B837-8A2D-4776-A117-C8C94E4B1C1B}" destId="{BF96EC6B-BF49-4898-8CEA-A598FBDA0718}" srcOrd="1" destOrd="0" presId="urn:microsoft.com/office/officeart/2005/8/layout/process3"/>
    <dgm:cxn modelId="{EE4ECCD1-A7EF-4AAA-9978-DEFC08D8689D}" type="presOf" srcId="{88AB8BE4-B2D1-477F-AB1B-2187D5918F26}" destId="{FA68E2FD-F4D4-49EF-BD25-EC634D61C719}" srcOrd="0" destOrd="0" presId="urn:microsoft.com/office/officeart/2005/8/layout/process3"/>
    <dgm:cxn modelId="{F978D63D-1F06-43A4-9366-543F0EA743FF}" type="presParOf" srcId="{19E2B049-4300-41C0-BF82-B3882AC0847D}" destId="{7A6BFF82-13E7-40E6-9C2B-B81CDC7F2E1F}" srcOrd="0" destOrd="0" presId="urn:microsoft.com/office/officeart/2005/8/layout/process3"/>
    <dgm:cxn modelId="{BD30E8B5-F6BD-4146-9C14-E4637D025C45}" type="presParOf" srcId="{7A6BFF82-13E7-40E6-9C2B-B81CDC7F2E1F}" destId="{D63774E4-8EEB-4F3C-925C-4C158475934E}" srcOrd="0" destOrd="0" presId="urn:microsoft.com/office/officeart/2005/8/layout/process3"/>
    <dgm:cxn modelId="{8AA4EBB7-DE2C-47CE-A90A-40B1A9385811}" type="presParOf" srcId="{7A6BFF82-13E7-40E6-9C2B-B81CDC7F2E1F}" destId="{C2A3ACC2-40C4-4ED2-A771-6924C673DD98}" srcOrd="1" destOrd="0" presId="urn:microsoft.com/office/officeart/2005/8/layout/process3"/>
    <dgm:cxn modelId="{A44B32B9-4AE3-473B-B978-128B3692B9CC}" type="presParOf" srcId="{7A6BFF82-13E7-40E6-9C2B-B81CDC7F2E1F}" destId="{FA68E2FD-F4D4-49EF-BD25-EC634D61C719}" srcOrd="2" destOrd="0" presId="urn:microsoft.com/office/officeart/2005/8/layout/process3"/>
    <dgm:cxn modelId="{9559A1C1-365A-4A12-906C-B8F983C685A1}" type="presParOf" srcId="{19E2B049-4300-41C0-BF82-B3882AC0847D}" destId="{65DC4ABF-5D34-45ED-9786-90835E6D2668}" srcOrd="1" destOrd="0" presId="urn:microsoft.com/office/officeart/2005/8/layout/process3"/>
    <dgm:cxn modelId="{02FECD05-41BB-41E5-A61A-BE0A095121FD}" type="presParOf" srcId="{65DC4ABF-5D34-45ED-9786-90835E6D2668}" destId="{9EAD114F-F401-4BDB-AF4E-5A23F9F033B2}" srcOrd="0" destOrd="0" presId="urn:microsoft.com/office/officeart/2005/8/layout/process3"/>
    <dgm:cxn modelId="{D5D74217-B451-4097-BFE7-011060CA1FCC}" type="presParOf" srcId="{19E2B049-4300-41C0-BF82-B3882AC0847D}" destId="{0A8F5BD3-94B4-4CE6-81B5-E2775502177F}" srcOrd="2" destOrd="0" presId="urn:microsoft.com/office/officeart/2005/8/layout/process3"/>
    <dgm:cxn modelId="{5E858B86-D098-430F-8517-8D3E1A2688D2}" type="presParOf" srcId="{0A8F5BD3-94B4-4CE6-81B5-E2775502177F}" destId="{8E75FEB9-04CF-44C2-9445-3BF1A8DAAB65}" srcOrd="0" destOrd="0" presId="urn:microsoft.com/office/officeart/2005/8/layout/process3"/>
    <dgm:cxn modelId="{10632F2E-77FC-480F-9A22-F19996281898}" type="presParOf" srcId="{0A8F5BD3-94B4-4CE6-81B5-E2775502177F}" destId="{BF96EC6B-BF49-4898-8CEA-A598FBDA0718}" srcOrd="1" destOrd="0" presId="urn:microsoft.com/office/officeart/2005/8/layout/process3"/>
    <dgm:cxn modelId="{C8D0FE42-9FBE-49AB-A28E-7F62CF49B9BE}" type="presParOf" srcId="{0A8F5BD3-94B4-4CE6-81B5-E2775502177F}" destId="{01EEACC5-B1F5-47AE-90DA-83D6E67478E5}" srcOrd="2" destOrd="0" presId="urn:microsoft.com/office/officeart/2005/8/layout/process3"/>
    <dgm:cxn modelId="{B7C0DDA3-F30C-4451-B8B7-DE8869ECD0D8}" type="presParOf" srcId="{19E2B049-4300-41C0-BF82-B3882AC0847D}" destId="{31D1A43A-DB1A-4CF6-B671-ECEC0F950248}" srcOrd="3" destOrd="0" presId="urn:microsoft.com/office/officeart/2005/8/layout/process3"/>
    <dgm:cxn modelId="{DB4CFC16-0AC4-405D-B747-1C284B05512A}" type="presParOf" srcId="{31D1A43A-DB1A-4CF6-B671-ECEC0F950248}" destId="{3F1C8BFE-564C-4165-B8FF-91AAF1893523}" srcOrd="0" destOrd="0" presId="urn:microsoft.com/office/officeart/2005/8/layout/process3"/>
    <dgm:cxn modelId="{CD8668CB-A28F-43CB-9C78-B19E040437F2}" type="presParOf" srcId="{19E2B049-4300-41C0-BF82-B3882AC0847D}" destId="{9FD8C1B0-F824-40B9-ADE8-A4B08F4EE24E}" srcOrd="4" destOrd="0" presId="urn:microsoft.com/office/officeart/2005/8/layout/process3"/>
    <dgm:cxn modelId="{6520570E-62BD-4AC4-87EE-473E7764B47A}" type="presParOf" srcId="{9FD8C1B0-F824-40B9-ADE8-A4B08F4EE24E}" destId="{9BF3F5FF-642E-47A9-9B41-899082E377EF}" srcOrd="0" destOrd="0" presId="urn:microsoft.com/office/officeart/2005/8/layout/process3"/>
    <dgm:cxn modelId="{E9BAC74C-6026-4BE1-BE28-150AB27C47E2}" type="presParOf" srcId="{9FD8C1B0-F824-40B9-ADE8-A4B08F4EE24E}" destId="{718235CA-1173-4A12-8F77-85EC587C8FF5}" srcOrd="1" destOrd="0" presId="urn:microsoft.com/office/officeart/2005/8/layout/process3"/>
    <dgm:cxn modelId="{7AF3CD77-4E6E-4665-8AEC-E1CC666E68AA}" type="presParOf" srcId="{9FD8C1B0-F824-40B9-ADE8-A4B08F4EE24E}" destId="{ECFDF2D8-8926-4312-BEC1-15F3B119AB30}" srcOrd="2" destOrd="0" presId="urn:microsoft.com/office/officeart/2005/8/layout/process3"/>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02065C8-7EF6-44AD-91C2-EC65BFC7D968}" type="doc">
      <dgm:prSet loTypeId="urn:microsoft.com/office/officeart/2005/8/layout/process3" loCatId="process" qsTypeId="urn:microsoft.com/office/officeart/2005/8/quickstyle/simple1" qsCatId="simple" csTypeId="urn:microsoft.com/office/officeart/2005/8/colors/accent1_1" csCatId="accent1" phldr="1"/>
      <dgm:spPr/>
      <dgm:t>
        <a:bodyPr/>
        <a:lstStyle/>
        <a:p>
          <a:endParaRPr lang="es-ES"/>
        </a:p>
      </dgm:t>
    </dgm:pt>
    <dgm:pt modelId="{C52A5C82-515B-47F2-A1EA-9FAD6007057B}">
      <dgm:prSet phldrT="[Texto]" custT="1"/>
      <dgm:spPr/>
      <dgm:t>
        <a:bodyPr/>
        <a:lstStyle/>
        <a:p>
          <a:r>
            <a:rPr lang="es-CO" sz="2000" b="1" dirty="0"/>
            <a:t>Valoración</a:t>
          </a:r>
          <a:endParaRPr lang="es-ES" sz="2000" b="1" dirty="0"/>
        </a:p>
      </dgm:t>
    </dgm:pt>
    <dgm:pt modelId="{2C2C3616-B933-438C-A709-6F938587BAFC}" type="parTrans" cxnId="{99F25A6C-B72C-4FBD-86C4-CCE5A89AB842}">
      <dgm:prSet/>
      <dgm:spPr/>
      <dgm:t>
        <a:bodyPr/>
        <a:lstStyle/>
        <a:p>
          <a:endParaRPr lang="es-ES"/>
        </a:p>
      </dgm:t>
    </dgm:pt>
    <dgm:pt modelId="{DDCF56D6-466B-4EF9-BE48-A299C11A670C}" type="sibTrans" cxnId="{99F25A6C-B72C-4FBD-86C4-CCE5A89AB842}">
      <dgm:prSet/>
      <dgm:spPr/>
      <dgm:t>
        <a:bodyPr/>
        <a:lstStyle/>
        <a:p>
          <a:endParaRPr lang="es-ES"/>
        </a:p>
      </dgm:t>
    </dgm:pt>
    <dgm:pt modelId="{88AB8BE4-B2D1-477F-AB1B-2187D5918F26}">
      <dgm:prSet phldrT="[Texto]"/>
      <dgm:spPr/>
      <dgm:t>
        <a:bodyPr/>
        <a:lstStyle/>
        <a:p>
          <a:pPr algn="just"/>
          <a:r>
            <a:rPr lang="es-CO" dirty="0"/>
            <a:t>De manera previa a su realización, la Vicepresidencia Financiera y Administrativa elabora y presenta informe al Comité de Auditoría para su correspondiente valoración.</a:t>
          </a:r>
          <a:endParaRPr lang="es-ES" dirty="0"/>
        </a:p>
      </dgm:t>
    </dgm:pt>
    <dgm:pt modelId="{DFD07F8F-BA9C-444A-ADC5-A5478131E365}" type="parTrans" cxnId="{90AC64EF-11B3-44C7-ABE8-3CD9C1A19D51}">
      <dgm:prSet/>
      <dgm:spPr/>
      <dgm:t>
        <a:bodyPr/>
        <a:lstStyle/>
        <a:p>
          <a:endParaRPr lang="es-ES"/>
        </a:p>
      </dgm:t>
    </dgm:pt>
    <dgm:pt modelId="{07B39083-5634-47CA-8A85-7C04C7F096CA}" type="sibTrans" cxnId="{90AC64EF-11B3-44C7-ABE8-3CD9C1A19D51}">
      <dgm:prSet/>
      <dgm:spPr/>
      <dgm:t>
        <a:bodyPr/>
        <a:lstStyle/>
        <a:p>
          <a:endParaRPr lang="es-ES"/>
        </a:p>
      </dgm:t>
    </dgm:pt>
    <dgm:pt modelId="{8FC3B837-8A2D-4776-A117-C8C94E4B1C1B}">
      <dgm:prSet phldrT="[Texto]" custT="1"/>
      <dgm:spPr/>
      <dgm:t>
        <a:bodyPr/>
        <a:lstStyle/>
        <a:p>
          <a:r>
            <a:rPr lang="es-CO" sz="2000" b="1" dirty="0"/>
            <a:t>Aprobación</a:t>
          </a:r>
          <a:endParaRPr lang="es-ES" sz="2000" dirty="0"/>
        </a:p>
      </dgm:t>
    </dgm:pt>
    <dgm:pt modelId="{85E8CE8F-84A8-42E1-968F-7A84DE66E116}" type="parTrans" cxnId="{933BC326-62EE-40A8-B114-C86435A50A50}">
      <dgm:prSet/>
      <dgm:spPr/>
      <dgm:t>
        <a:bodyPr/>
        <a:lstStyle/>
        <a:p>
          <a:endParaRPr lang="es-ES"/>
        </a:p>
      </dgm:t>
    </dgm:pt>
    <dgm:pt modelId="{FEEB7D00-EDF0-4395-A137-1844DB1CB72A}" type="sibTrans" cxnId="{933BC326-62EE-40A8-B114-C86435A50A50}">
      <dgm:prSet/>
      <dgm:spPr/>
      <dgm:t>
        <a:bodyPr/>
        <a:lstStyle/>
        <a:p>
          <a:endParaRPr lang="es-ES"/>
        </a:p>
      </dgm:t>
    </dgm:pt>
    <dgm:pt modelId="{1989931E-044E-430B-86FB-DA1B2A36FAA2}">
      <dgm:prSet phldrT="[Texto]"/>
      <dgm:spPr/>
      <dgm:t>
        <a:bodyPr/>
        <a:lstStyle/>
        <a:p>
          <a:pPr algn="just"/>
          <a:r>
            <a:rPr lang="es-CO" dirty="0"/>
            <a:t>No requieren autorización expresa de la Junta Directiva y se entienden aprobadas de manera previa por esta Política.</a:t>
          </a:r>
          <a:endParaRPr lang="es-ES" dirty="0"/>
        </a:p>
      </dgm:t>
    </dgm:pt>
    <dgm:pt modelId="{34A0B6E9-F2A4-4DE0-A4AE-C4C86F0E6DD4}" type="parTrans" cxnId="{3B2AFE9C-529F-41F5-B37E-D0C7B0720403}">
      <dgm:prSet/>
      <dgm:spPr/>
      <dgm:t>
        <a:bodyPr/>
        <a:lstStyle/>
        <a:p>
          <a:endParaRPr lang="es-ES"/>
        </a:p>
      </dgm:t>
    </dgm:pt>
    <dgm:pt modelId="{A42C36D8-6F43-407A-A554-5DA8D2D3A6FA}" type="sibTrans" cxnId="{3B2AFE9C-529F-41F5-B37E-D0C7B0720403}">
      <dgm:prSet/>
      <dgm:spPr/>
      <dgm:t>
        <a:bodyPr/>
        <a:lstStyle/>
        <a:p>
          <a:endParaRPr lang="es-ES"/>
        </a:p>
      </dgm:t>
    </dgm:pt>
    <dgm:pt modelId="{A8E0B47C-AB16-4D26-A18D-023416F9A9EC}">
      <dgm:prSet phldrT="[Texto]" custT="1"/>
      <dgm:spPr/>
      <dgm:t>
        <a:bodyPr/>
        <a:lstStyle/>
        <a:p>
          <a:r>
            <a:rPr lang="es-CO" sz="2000" b="1" dirty="0"/>
            <a:t>Revelación</a:t>
          </a:r>
          <a:r>
            <a:rPr lang="es-CO" sz="1600" b="1" dirty="0"/>
            <a:t> </a:t>
          </a:r>
          <a:endParaRPr lang="es-ES" sz="1600" dirty="0"/>
        </a:p>
      </dgm:t>
    </dgm:pt>
    <dgm:pt modelId="{F1622CC4-B834-439E-BC79-4C3C3B656F6C}" type="parTrans" cxnId="{4002AB06-49D5-4DD3-B227-23A5503AD200}">
      <dgm:prSet/>
      <dgm:spPr/>
      <dgm:t>
        <a:bodyPr/>
        <a:lstStyle/>
        <a:p>
          <a:endParaRPr lang="es-ES"/>
        </a:p>
      </dgm:t>
    </dgm:pt>
    <dgm:pt modelId="{3FC29379-4167-4AF1-B4DE-447D00EA71BE}" type="sibTrans" cxnId="{4002AB06-49D5-4DD3-B227-23A5503AD200}">
      <dgm:prSet/>
      <dgm:spPr/>
      <dgm:t>
        <a:bodyPr/>
        <a:lstStyle/>
        <a:p>
          <a:endParaRPr lang="es-ES"/>
        </a:p>
      </dgm:t>
    </dgm:pt>
    <dgm:pt modelId="{A33BD498-EF51-4773-BCE7-5BC7596356C1}">
      <dgm:prSet phldrT="[Texto]"/>
      <dgm:spPr/>
      <dgm:t>
        <a:bodyPr/>
        <a:lstStyle/>
        <a:p>
          <a:r>
            <a:rPr lang="es-CO" dirty="0"/>
            <a:t>La transacción se revelará en los estados financieros de la Bolsa.</a:t>
          </a:r>
          <a:endParaRPr lang="es-ES" dirty="0"/>
        </a:p>
      </dgm:t>
    </dgm:pt>
    <dgm:pt modelId="{C299EB54-5E93-4306-83F6-56C08DA5890B}" type="parTrans" cxnId="{1B31FCCD-52C3-492C-A30E-60D294C9BFF1}">
      <dgm:prSet/>
      <dgm:spPr/>
      <dgm:t>
        <a:bodyPr/>
        <a:lstStyle/>
        <a:p>
          <a:endParaRPr lang="es-ES"/>
        </a:p>
      </dgm:t>
    </dgm:pt>
    <dgm:pt modelId="{8B94921A-350B-4283-B6DD-A7C5491B692A}" type="sibTrans" cxnId="{1B31FCCD-52C3-492C-A30E-60D294C9BFF1}">
      <dgm:prSet/>
      <dgm:spPr/>
      <dgm:t>
        <a:bodyPr/>
        <a:lstStyle/>
        <a:p>
          <a:endParaRPr lang="es-ES"/>
        </a:p>
      </dgm:t>
    </dgm:pt>
    <dgm:pt modelId="{42D3F9B9-1C32-4BC3-A2AC-8AE7F414FB58}">
      <dgm:prSet/>
      <dgm:spPr/>
      <dgm:t>
        <a:bodyPr/>
        <a:lstStyle/>
        <a:p>
          <a:pPr>
            <a:buFont typeface="Symbol" panose="05050102010706020507" pitchFamily="18" charset="2"/>
            <a:buChar char=""/>
          </a:pPr>
          <a:r>
            <a:rPr lang="es-CO" dirty="0"/>
            <a:t>Informe de Gestión Anual y aquellos exigidos por la Ley.</a:t>
          </a:r>
        </a:p>
      </dgm:t>
    </dgm:pt>
    <dgm:pt modelId="{0A1E13C6-BE3A-4F9F-AD77-80189AF4BF82}" type="parTrans" cxnId="{233A3AB2-5492-44FC-ACF4-749A78AFE5F8}">
      <dgm:prSet/>
      <dgm:spPr/>
      <dgm:t>
        <a:bodyPr/>
        <a:lstStyle/>
        <a:p>
          <a:endParaRPr lang="es-ES"/>
        </a:p>
      </dgm:t>
    </dgm:pt>
    <dgm:pt modelId="{C3D6004E-4264-4350-8039-21D25232B97A}" type="sibTrans" cxnId="{233A3AB2-5492-44FC-ACF4-749A78AFE5F8}">
      <dgm:prSet/>
      <dgm:spPr/>
      <dgm:t>
        <a:bodyPr/>
        <a:lstStyle/>
        <a:p>
          <a:endParaRPr lang="es-ES"/>
        </a:p>
      </dgm:t>
    </dgm:pt>
    <dgm:pt modelId="{19E2B049-4300-41C0-BF82-B3882AC0847D}" type="pres">
      <dgm:prSet presAssocID="{702065C8-7EF6-44AD-91C2-EC65BFC7D968}" presName="linearFlow" presStyleCnt="0">
        <dgm:presLayoutVars>
          <dgm:dir/>
          <dgm:animLvl val="lvl"/>
          <dgm:resizeHandles val="exact"/>
        </dgm:presLayoutVars>
      </dgm:prSet>
      <dgm:spPr/>
      <dgm:t>
        <a:bodyPr/>
        <a:lstStyle/>
        <a:p>
          <a:endParaRPr lang="es-CO"/>
        </a:p>
      </dgm:t>
    </dgm:pt>
    <dgm:pt modelId="{7A6BFF82-13E7-40E6-9C2B-B81CDC7F2E1F}" type="pres">
      <dgm:prSet presAssocID="{C52A5C82-515B-47F2-A1EA-9FAD6007057B}" presName="composite" presStyleCnt="0"/>
      <dgm:spPr/>
    </dgm:pt>
    <dgm:pt modelId="{D63774E4-8EEB-4F3C-925C-4C158475934E}" type="pres">
      <dgm:prSet presAssocID="{C52A5C82-515B-47F2-A1EA-9FAD6007057B}" presName="parTx" presStyleLbl="node1" presStyleIdx="0" presStyleCnt="3">
        <dgm:presLayoutVars>
          <dgm:chMax val="0"/>
          <dgm:chPref val="0"/>
          <dgm:bulletEnabled val="1"/>
        </dgm:presLayoutVars>
      </dgm:prSet>
      <dgm:spPr/>
      <dgm:t>
        <a:bodyPr/>
        <a:lstStyle/>
        <a:p>
          <a:endParaRPr lang="es-CO"/>
        </a:p>
      </dgm:t>
    </dgm:pt>
    <dgm:pt modelId="{C2A3ACC2-40C4-4ED2-A771-6924C673DD98}" type="pres">
      <dgm:prSet presAssocID="{C52A5C82-515B-47F2-A1EA-9FAD6007057B}" presName="parSh" presStyleLbl="node1" presStyleIdx="0" presStyleCnt="3"/>
      <dgm:spPr/>
      <dgm:t>
        <a:bodyPr/>
        <a:lstStyle/>
        <a:p>
          <a:endParaRPr lang="es-CO"/>
        </a:p>
      </dgm:t>
    </dgm:pt>
    <dgm:pt modelId="{FA68E2FD-F4D4-49EF-BD25-EC634D61C719}" type="pres">
      <dgm:prSet presAssocID="{C52A5C82-515B-47F2-A1EA-9FAD6007057B}" presName="desTx" presStyleLbl="fgAcc1" presStyleIdx="0" presStyleCnt="3">
        <dgm:presLayoutVars>
          <dgm:bulletEnabled val="1"/>
        </dgm:presLayoutVars>
      </dgm:prSet>
      <dgm:spPr/>
      <dgm:t>
        <a:bodyPr/>
        <a:lstStyle/>
        <a:p>
          <a:endParaRPr lang="es-CO"/>
        </a:p>
      </dgm:t>
    </dgm:pt>
    <dgm:pt modelId="{65DC4ABF-5D34-45ED-9786-90835E6D2668}" type="pres">
      <dgm:prSet presAssocID="{DDCF56D6-466B-4EF9-BE48-A299C11A670C}" presName="sibTrans" presStyleLbl="sibTrans2D1" presStyleIdx="0" presStyleCnt="2"/>
      <dgm:spPr/>
      <dgm:t>
        <a:bodyPr/>
        <a:lstStyle/>
        <a:p>
          <a:endParaRPr lang="es-CO"/>
        </a:p>
      </dgm:t>
    </dgm:pt>
    <dgm:pt modelId="{9EAD114F-F401-4BDB-AF4E-5A23F9F033B2}" type="pres">
      <dgm:prSet presAssocID="{DDCF56D6-466B-4EF9-BE48-A299C11A670C}" presName="connTx" presStyleLbl="sibTrans2D1" presStyleIdx="0" presStyleCnt="2"/>
      <dgm:spPr/>
      <dgm:t>
        <a:bodyPr/>
        <a:lstStyle/>
        <a:p>
          <a:endParaRPr lang="es-CO"/>
        </a:p>
      </dgm:t>
    </dgm:pt>
    <dgm:pt modelId="{0A8F5BD3-94B4-4CE6-81B5-E2775502177F}" type="pres">
      <dgm:prSet presAssocID="{8FC3B837-8A2D-4776-A117-C8C94E4B1C1B}" presName="composite" presStyleCnt="0"/>
      <dgm:spPr/>
    </dgm:pt>
    <dgm:pt modelId="{8E75FEB9-04CF-44C2-9445-3BF1A8DAAB65}" type="pres">
      <dgm:prSet presAssocID="{8FC3B837-8A2D-4776-A117-C8C94E4B1C1B}" presName="parTx" presStyleLbl="node1" presStyleIdx="0" presStyleCnt="3">
        <dgm:presLayoutVars>
          <dgm:chMax val="0"/>
          <dgm:chPref val="0"/>
          <dgm:bulletEnabled val="1"/>
        </dgm:presLayoutVars>
      </dgm:prSet>
      <dgm:spPr/>
      <dgm:t>
        <a:bodyPr/>
        <a:lstStyle/>
        <a:p>
          <a:endParaRPr lang="es-CO"/>
        </a:p>
      </dgm:t>
    </dgm:pt>
    <dgm:pt modelId="{BF96EC6B-BF49-4898-8CEA-A598FBDA0718}" type="pres">
      <dgm:prSet presAssocID="{8FC3B837-8A2D-4776-A117-C8C94E4B1C1B}" presName="parSh" presStyleLbl="node1" presStyleIdx="1" presStyleCnt="3"/>
      <dgm:spPr/>
      <dgm:t>
        <a:bodyPr/>
        <a:lstStyle/>
        <a:p>
          <a:endParaRPr lang="es-CO"/>
        </a:p>
      </dgm:t>
    </dgm:pt>
    <dgm:pt modelId="{01EEACC5-B1F5-47AE-90DA-83D6E67478E5}" type="pres">
      <dgm:prSet presAssocID="{8FC3B837-8A2D-4776-A117-C8C94E4B1C1B}" presName="desTx" presStyleLbl="fgAcc1" presStyleIdx="1" presStyleCnt="3">
        <dgm:presLayoutVars>
          <dgm:bulletEnabled val="1"/>
        </dgm:presLayoutVars>
      </dgm:prSet>
      <dgm:spPr/>
      <dgm:t>
        <a:bodyPr/>
        <a:lstStyle/>
        <a:p>
          <a:endParaRPr lang="es-CO"/>
        </a:p>
      </dgm:t>
    </dgm:pt>
    <dgm:pt modelId="{31D1A43A-DB1A-4CF6-B671-ECEC0F950248}" type="pres">
      <dgm:prSet presAssocID="{FEEB7D00-EDF0-4395-A137-1844DB1CB72A}" presName="sibTrans" presStyleLbl="sibTrans2D1" presStyleIdx="1" presStyleCnt="2"/>
      <dgm:spPr/>
      <dgm:t>
        <a:bodyPr/>
        <a:lstStyle/>
        <a:p>
          <a:endParaRPr lang="es-CO"/>
        </a:p>
      </dgm:t>
    </dgm:pt>
    <dgm:pt modelId="{3F1C8BFE-564C-4165-B8FF-91AAF1893523}" type="pres">
      <dgm:prSet presAssocID="{FEEB7D00-EDF0-4395-A137-1844DB1CB72A}" presName="connTx" presStyleLbl="sibTrans2D1" presStyleIdx="1" presStyleCnt="2"/>
      <dgm:spPr/>
      <dgm:t>
        <a:bodyPr/>
        <a:lstStyle/>
        <a:p>
          <a:endParaRPr lang="es-CO"/>
        </a:p>
      </dgm:t>
    </dgm:pt>
    <dgm:pt modelId="{9FD8C1B0-F824-40B9-ADE8-A4B08F4EE24E}" type="pres">
      <dgm:prSet presAssocID="{A8E0B47C-AB16-4D26-A18D-023416F9A9EC}" presName="composite" presStyleCnt="0"/>
      <dgm:spPr/>
    </dgm:pt>
    <dgm:pt modelId="{9BF3F5FF-642E-47A9-9B41-899082E377EF}" type="pres">
      <dgm:prSet presAssocID="{A8E0B47C-AB16-4D26-A18D-023416F9A9EC}" presName="parTx" presStyleLbl="node1" presStyleIdx="1" presStyleCnt="3">
        <dgm:presLayoutVars>
          <dgm:chMax val="0"/>
          <dgm:chPref val="0"/>
          <dgm:bulletEnabled val="1"/>
        </dgm:presLayoutVars>
      </dgm:prSet>
      <dgm:spPr/>
      <dgm:t>
        <a:bodyPr/>
        <a:lstStyle/>
        <a:p>
          <a:endParaRPr lang="es-CO"/>
        </a:p>
      </dgm:t>
    </dgm:pt>
    <dgm:pt modelId="{718235CA-1173-4A12-8F77-85EC587C8FF5}" type="pres">
      <dgm:prSet presAssocID="{A8E0B47C-AB16-4D26-A18D-023416F9A9EC}" presName="parSh" presStyleLbl="node1" presStyleIdx="2" presStyleCnt="3"/>
      <dgm:spPr/>
      <dgm:t>
        <a:bodyPr/>
        <a:lstStyle/>
        <a:p>
          <a:endParaRPr lang="es-CO"/>
        </a:p>
      </dgm:t>
    </dgm:pt>
    <dgm:pt modelId="{ECFDF2D8-8926-4312-BEC1-15F3B119AB30}" type="pres">
      <dgm:prSet presAssocID="{A8E0B47C-AB16-4D26-A18D-023416F9A9EC}" presName="desTx" presStyleLbl="fgAcc1" presStyleIdx="2" presStyleCnt="3">
        <dgm:presLayoutVars>
          <dgm:bulletEnabled val="1"/>
        </dgm:presLayoutVars>
      </dgm:prSet>
      <dgm:spPr/>
      <dgm:t>
        <a:bodyPr/>
        <a:lstStyle/>
        <a:p>
          <a:endParaRPr lang="es-CO"/>
        </a:p>
      </dgm:t>
    </dgm:pt>
  </dgm:ptLst>
  <dgm:cxnLst>
    <dgm:cxn modelId="{E146BBF0-82DD-49ED-8CDE-57E26783F7F4}" type="presOf" srcId="{DDCF56D6-466B-4EF9-BE48-A299C11A670C}" destId="{65DC4ABF-5D34-45ED-9786-90835E6D2668}" srcOrd="0" destOrd="0" presId="urn:microsoft.com/office/officeart/2005/8/layout/process3"/>
    <dgm:cxn modelId="{5C9EFDF7-FEF6-4768-AF64-102D9402B2F6}" type="presOf" srcId="{FEEB7D00-EDF0-4395-A137-1844DB1CB72A}" destId="{31D1A43A-DB1A-4CF6-B671-ECEC0F950248}" srcOrd="0" destOrd="0" presId="urn:microsoft.com/office/officeart/2005/8/layout/process3"/>
    <dgm:cxn modelId="{3272CB51-47C4-475B-B5FA-6E9F5C5366CA}" type="presOf" srcId="{C52A5C82-515B-47F2-A1EA-9FAD6007057B}" destId="{D63774E4-8EEB-4F3C-925C-4C158475934E}" srcOrd="0" destOrd="0" presId="urn:microsoft.com/office/officeart/2005/8/layout/process3"/>
    <dgm:cxn modelId="{1D103B88-AD34-4C5D-BF9A-49213B335197}" type="presOf" srcId="{A8E0B47C-AB16-4D26-A18D-023416F9A9EC}" destId="{9BF3F5FF-642E-47A9-9B41-899082E377EF}" srcOrd="0" destOrd="0" presId="urn:microsoft.com/office/officeart/2005/8/layout/process3"/>
    <dgm:cxn modelId="{36BBC125-483F-4EAB-A8C6-CEB9DC0A1833}" type="presOf" srcId="{8FC3B837-8A2D-4776-A117-C8C94E4B1C1B}" destId="{8E75FEB9-04CF-44C2-9445-3BF1A8DAAB65}" srcOrd="0" destOrd="0" presId="urn:microsoft.com/office/officeart/2005/8/layout/process3"/>
    <dgm:cxn modelId="{3B2AFE9C-529F-41F5-B37E-D0C7B0720403}" srcId="{8FC3B837-8A2D-4776-A117-C8C94E4B1C1B}" destId="{1989931E-044E-430B-86FB-DA1B2A36FAA2}" srcOrd="0" destOrd="0" parTransId="{34A0B6E9-F2A4-4DE0-A4AE-C4C86F0E6DD4}" sibTransId="{A42C36D8-6F43-407A-A554-5DA8D2D3A6FA}"/>
    <dgm:cxn modelId="{04DB82A1-9E7F-4C41-A178-EE614C7D9685}" type="presOf" srcId="{DDCF56D6-466B-4EF9-BE48-A299C11A670C}" destId="{9EAD114F-F401-4BDB-AF4E-5A23F9F033B2}" srcOrd="1" destOrd="0" presId="urn:microsoft.com/office/officeart/2005/8/layout/process3"/>
    <dgm:cxn modelId="{178F4D23-AE5A-4419-8475-5302444E9D85}" type="presOf" srcId="{C52A5C82-515B-47F2-A1EA-9FAD6007057B}" destId="{C2A3ACC2-40C4-4ED2-A771-6924C673DD98}" srcOrd="1" destOrd="0" presId="urn:microsoft.com/office/officeart/2005/8/layout/process3"/>
    <dgm:cxn modelId="{B929EC1C-DC26-4ED7-962C-2EAA395C58CD}" type="presOf" srcId="{42D3F9B9-1C32-4BC3-A2AC-8AE7F414FB58}" destId="{ECFDF2D8-8926-4312-BEC1-15F3B119AB30}" srcOrd="0" destOrd="1" presId="urn:microsoft.com/office/officeart/2005/8/layout/process3"/>
    <dgm:cxn modelId="{1B31FCCD-52C3-492C-A30E-60D294C9BFF1}" srcId="{A8E0B47C-AB16-4D26-A18D-023416F9A9EC}" destId="{A33BD498-EF51-4773-BCE7-5BC7596356C1}" srcOrd="0" destOrd="0" parTransId="{C299EB54-5E93-4306-83F6-56C08DA5890B}" sibTransId="{8B94921A-350B-4283-B6DD-A7C5491B692A}"/>
    <dgm:cxn modelId="{99F25A6C-B72C-4FBD-86C4-CCE5A89AB842}" srcId="{702065C8-7EF6-44AD-91C2-EC65BFC7D968}" destId="{C52A5C82-515B-47F2-A1EA-9FAD6007057B}" srcOrd="0" destOrd="0" parTransId="{2C2C3616-B933-438C-A709-6F938587BAFC}" sibTransId="{DDCF56D6-466B-4EF9-BE48-A299C11A670C}"/>
    <dgm:cxn modelId="{93E12F78-4E6E-4207-AF23-4D67AE20B170}" type="presOf" srcId="{1989931E-044E-430B-86FB-DA1B2A36FAA2}" destId="{01EEACC5-B1F5-47AE-90DA-83D6E67478E5}" srcOrd="0" destOrd="0" presId="urn:microsoft.com/office/officeart/2005/8/layout/process3"/>
    <dgm:cxn modelId="{F354552E-999C-44AD-8CDA-2594ED5A17D6}" type="presOf" srcId="{8FC3B837-8A2D-4776-A117-C8C94E4B1C1B}" destId="{BF96EC6B-BF49-4898-8CEA-A598FBDA0718}" srcOrd="1" destOrd="0" presId="urn:microsoft.com/office/officeart/2005/8/layout/process3"/>
    <dgm:cxn modelId="{01BC645C-310E-4245-A148-1EE01EE736A6}" type="presOf" srcId="{A33BD498-EF51-4773-BCE7-5BC7596356C1}" destId="{ECFDF2D8-8926-4312-BEC1-15F3B119AB30}" srcOrd="0" destOrd="0" presId="urn:microsoft.com/office/officeart/2005/8/layout/process3"/>
    <dgm:cxn modelId="{72493624-E43A-4813-A076-1FF0B8B452A1}" type="presOf" srcId="{88AB8BE4-B2D1-477F-AB1B-2187D5918F26}" destId="{FA68E2FD-F4D4-49EF-BD25-EC634D61C719}" srcOrd="0" destOrd="0" presId="urn:microsoft.com/office/officeart/2005/8/layout/process3"/>
    <dgm:cxn modelId="{233A3AB2-5492-44FC-ACF4-749A78AFE5F8}" srcId="{A8E0B47C-AB16-4D26-A18D-023416F9A9EC}" destId="{42D3F9B9-1C32-4BC3-A2AC-8AE7F414FB58}" srcOrd="1" destOrd="0" parTransId="{0A1E13C6-BE3A-4F9F-AD77-80189AF4BF82}" sibTransId="{C3D6004E-4264-4350-8039-21D25232B97A}"/>
    <dgm:cxn modelId="{A6D602B6-A44E-4C4A-8AA9-5395BF75040B}" type="presOf" srcId="{702065C8-7EF6-44AD-91C2-EC65BFC7D968}" destId="{19E2B049-4300-41C0-BF82-B3882AC0847D}" srcOrd="0" destOrd="0" presId="urn:microsoft.com/office/officeart/2005/8/layout/process3"/>
    <dgm:cxn modelId="{4002AB06-49D5-4DD3-B227-23A5503AD200}" srcId="{702065C8-7EF6-44AD-91C2-EC65BFC7D968}" destId="{A8E0B47C-AB16-4D26-A18D-023416F9A9EC}" srcOrd="2" destOrd="0" parTransId="{F1622CC4-B834-439E-BC79-4C3C3B656F6C}" sibTransId="{3FC29379-4167-4AF1-B4DE-447D00EA71BE}"/>
    <dgm:cxn modelId="{933BC326-62EE-40A8-B114-C86435A50A50}" srcId="{702065C8-7EF6-44AD-91C2-EC65BFC7D968}" destId="{8FC3B837-8A2D-4776-A117-C8C94E4B1C1B}" srcOrd="1" destOrd="0" parTransId="{85E8CE8F-84A8-42E1-968F-7A84DE66E116}" sibTransId="{FEEB7D00-EDF0-4395-A137-1844DB1CB72A}"/>
    <dgm:cxn modelId="{9EC0779C-28F4-4612-9F26-CFA832DA9E5D}" type="presOf" srcId="{A8E0B47C-AB16-4D26-A18D-023416F9A9EC}" destId="{718235CA-1173-4A12-8F77-85EC587C8FF5}" srcOrd="1" destOrd="0" presId="urn:microsoft.com/office/officeart/2005/8/layout/process3"/>
    <dgm:cxn modelId="{920084EB-DF57-4662-B48F-31B5A04F51B8}" type="presOf" srcId="{FEEB7D00-EDF0-4395-A137-1844DB1CB72A}" destId="{3F1C8BFE-564C-4165-B8FF-91AAF1893523}" srcOrd="1" destOrd="0" presId="urn:microsoft.com/office/officeart/2005/8/layout/process3"/>
    <dgm:cxn modelId="{90AC64EF-11B3-44C7-ABE8-3CD9C1A19D51}" srcId="{C52A5C82-515B-47F2-A1EA-9FAD6007057B}" destId="{88AB8BE4-B2D1-477F-AB1B-2187D5918F26}" srcOrd="0" destOrd="0" parTransId="{DFD07F8F-BA9C-444A-ADC5-A5478131E365}" sibTransId="{07B39083-5634-47CA-8A85-7C04C7F096CA}"/>
    <dgm:cxn modelId="{EAA1C128-9716-4E78-955E-89CE6BBBE09E}" type="presParOf" srcId="{19E2B049-4300-41C0-BF82-B3882AC0847D}" destId="{7A6BFF82-13E7-40E6-9C2B-B81CDC7F2E1F}" srcOrd="0" destOrd="0" presId="urn:microsoft.com/office/officeart/2005/8/layout/process3"/>
    <dgm:cxn modelId="{0A46471D-D2E9-4F6B-8D41-5F2C2C04BD02}" type="presParOf" srcId="{7A6BFF82-13E7-40E6-9C2B-B81CDC7F2E1F}" destId="{D63774E4-8EEB-4F3C-925C-4C158475934E}" srcOrd="0" destOrd="0" presId="urn:microsoft.com/office/officeart/2005/8/layout/process3"/>
    <dgm:cxn modelId="{0C90ADEA-CC95-40CB-9672-2977C3A73604}" type="presParOf" srcId="{7A6BFF82-13E7-40E6-9C2B-B81CDC7F2E1F}" destId="{C2A3ACC2-40C4-4ED2-A771-6924C673DD98}" srcOrd="1" destOrd="0" presId="urn:microsoft.com/office/officeart/2005/8/layout/process3"/>
    <dgm:cxn modelId="{476B9879-C252-4A11-ACFC-2AD950ABF2EC}" type="presParOf" srcId="{7A6BFF82-13E7-40E6-9C2B-B81CDC7F2E1F}" destId="{FA68E2FD-F4D4-49EF-BD25-EC634D61C719}" srcOrd="2" destOrd="0" presId="urn:microsoft.com/office/officeart/2005/8/layout/process3"/>
    <dgm:cxn modelId="{8CCCC57F-0982-499B-BA0B-855D6727C9FF}" type="presParOf" srcId="{19E2B049-4300-41C0-BF82-B3882AC0847D}" destId="{65DC4ABF-5D34-45ED-9786-90835E6D2668}" srcOrd="1" destOrd="0" presId="urn:microsoft.com/office/officeart/2005/8/layout/process3"/>
    <dgm:cxn modelId="{5DAD471C-6EC0-4C34-9CAB-C73B0F5F277E}" type="presParOf" srcId="{65DC4ABF-5D34-45ED-9786-90835E6D2668}" destId="{9EAD114F-F401-4BDB-AF4E-5A23F9F033B2}" srcOrd="0" destOrd="0" presId="urn:microsoft.com/office/officeart/2005/8/layout/process3"/>
    <dgm:cxn modelId="{1F1B4D1B-97A5-4D12-A14D-07D9B4F4D184}" type="presParOf" srcId="{19E2B049-4300-41C0-BF82-B3882AC0847D}" destId="{0A8F5BD3-94B4-4CE6-81B5-E2775502177F}" srcOrd="2" destOrd="0" presId="urn:microsoft.com/office/officeart/2005/8/layout/process3"/>
    <dgm:cxn modelId="{D80694E0-2FE8-4A80-9E1B-E4B56B0B3A57}" type="presParOf" srcId="{0A8F5BD3-94B4-4CE6-81B5-E2775502177F}" destId="{8E75FEB9-04CF-44C2-9445-3BF1A8DAAB65}" srcOrd="0" destOrd="0" presId="urn:microsoft.com/office/officeart/2005/8/layout/process3"/>
    <dgm:cxn modelId="{FE91D774-9D41-45C5-8D23-C84A9B7CAE72}" type="presParOf" srcId="{0A8F5BD3-94B4-4CE6-81B5-E2775502177F}" destId="{BF96EC6B-BF49-4898-8CEA-A598FBDA0718}" srcOrd="1" destOrd="0" presId="urn:microsoft.com/office/officeart/2005/8/layout/process3"/>
    <dgm:cxn modelId="{3C70A3D5-2381-4530-AF88-211FE8DD0C68}" type="presParOf" srcId="{0A8F5BD3-94B4-4CE6-81B5-E2775502177F}" destId="{01EEACC5-B1F5-47AE-90DA-83D6E67478E5}" srcOrd="2" destOrd="0" presId="urn:microsoft.com/office/officeart/2005/8/layout/process3"/>
    <dgm:cxn modelId="{536A1815-5188-4614-ACC3-57472872DC68}" type="presParOf" srcId="{19E2B049-4300-41C0-BF82-B3882AC0847D}" destId="{31D1A43A-DB1A-4CF6-B671-ECEC0F950248}" srcOrd="3" destOrd="0" presId="urn:microsoft.com/office/officeart/2005/8/layout/process3"/>
    <dgm:cxn modelId="{039098C1-769F-481E-A795-D4507E1602A3}" type="presParOf" srcId="{31D1A43A-DB1A-4CF6-B671-ECEC0F950248}" destId="{3F1C8BFE-564C-4165-B8FF-91AAF1893523}" srcOrd="0" destOrd="0" presId="urn:microsoft.com/office/officeart/2005/8/layout/process3"/>
    <dgm:cxn modelId="{C5611AEF-60A4-4567-B8F8-C107AFA20AFA}" type="presParOf" srcId="{19E2B049-4300-41C0-BF82-B3882AC0847D}" destId="{9FD8C1B0-F824-40B9-ADE8-A4B08F4EE24E}" srcOrd="4" destOrd="0" presId="urn:microsoft.com/office/officeart/2005/8/layout/process3"/>
    <dgm:cxn modelId="{4711A612-E1F6-49C0-B26F-157FEB2D40EA}" type="presParOf" srcId="{9FD8C1B0-F824-40B9-ADE8-A4B08F4EE24E}" destId="{9BF3F5FF-642E-47A9-9B41-899082E377EF}" srcOrd="0" destOrd="0" presId="urn:microsoft.com/office/officeart/2005/8/layout/process3"/>
    <dgm:cxn modelId="{96724D3C-FC99-410A-918E-DE028B1E5F86}" type="presParOf" srcId="{9FD8C1B0-F824-40B9-ADE8-A4B08F4EE24E}" destId="{718235CA-1173-4A12-8F77-85EC587C8FF5}" srcOrd="1" destOrd="0" presId="urn:microsoft.com/office/officeart/2005/8/layout/process3"/>
    <dgm:cxn modelId="{EF913E82-78D2-4EB8-AC64-0315599D8E85}" type="presParOf" srcId="{9FD8C1B0-F824-40B9-ADE8-A4B08F4EE24E}" destId="{ECFDF2D8-8926-4312-BEC1-15F3B119AB30}" srcOrd="2" destOrd="0" presId="urn:microsoft.com/office/officeart/2005/8/layout/process3"/>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02065C8-7EF6-44AD-91C2-EC65BFC7D968}" type="doc">
      <dgm:prSet loTypeId="urn:microsoft.com/office/officeart/2005/8/layout/process3" loCatId="process" qsTypeId="urn:microsoft.com/office/officeart/2005/8/quickstyle/simple1" qsCatId="simple" csTypeId="urn:microsoft.com/office/officeart/2005/8/colors/accent1_1" csCatId="accent1" phldr="1"/>
      <dgm:spPr/>
      <dgm:t>
        <a:bodyPr/>
        <a:lstStyle/>
        <a:p>
          <a:endParaRPr lang="es-ES"/>
        </a:p>
      </dgm:t>
    </dgm:pt>
    <dgm:pt modelId="{C52A5C82-515B-47F2-A1EA-9FAD6007057B}">
      <dgm:prSet phldrT="[Texto]" custT="1"/>
      <dgm:spPr/>
      <dgm:t>
        <a:bodyPr/>
        <a:lstStyle/>
        <a:p>
          <a:r>
            <a:rPr lang="es-CO" sz="2000" b="1" dirty="0"/>
            <a:t>Valoración</a:t>
          </a:r>
          <a:endParaRPr lang="es-ES" sz="2000" b="1" dirty="0"/>
        </a:p>
      </dgm:t>
    </dgm:pt>
    <dgm:pt modelId="{2C2C3616-B933-438C-A709-6F938587BAFC}" type="parTrans" cxnId="{99F25A6C-B72C-4FBD-86C4-CCE5A89AB842}">
      <dgm:prSet/>
      <dgm:spPr/>
      <dgm:t>
        <a:bodyPr/>
        <a:lstStyle/>
        <a:p>
          <a:endParaRPr lang="es-ES"/>
        </a:p>
      </dgm:t>
    </dgm:pt>
    <dgm:pt modelId="{DDCF56D6-466B-4EF9-BE48-A299C11A670C}" type="sibTrans" cxnId="{99F25A6C-B72C-4FBD-86C4-CCE5A89AB842}">
      <dgm:prSet/>
      <dgm:spPr/>
      <dgm:t>
        <a:bodyPr/>
        <a:lstStyle/>
        <a:p>
          <a:endParaRPr lang="es-ES"/>
        </a:p>
      </dgm:t>
    </dgm:pt>
    <dgm:pt modelId="{88AB8BE4-B2D1-477F-AB1B-2187D5918F26}">
      <dgm:prSet phldrT="[Texto]"/>
      <dgm:spPr/>
      <dgm:t>
        <a:bodyPr/>
        <a:lstStyle/>
        <a:p>
          <a:pPr algn="just"/>
          <a:r>
            <a:rPr lang="es-CO" dirty="0"/>
            <a:t>De manera previa a su realización, la Vicepresidencia Financiera y Administrativa elabora y presenta informe al Comité de Auditoría para su correspondiente valoración.</a:t>
          </a:r>
          <a:endParaRPr lang="es-ES" dirty="0"/>
        </a:p>
      </dgm:t>
    </dgm:pt>
    <dgm:pt modelId="{DFD07F8F-BA9C-444A-ADC5-A5478131E365}" type="parTrans" cxnId="{90AC64EF-11B3-44C7-ABE8-3CD9C1A19D51}">
      <dgm:prSet/>
      <dgm:spPr/>
      <dgm:t>
        <a:bodyPr/>
        <a:lstStyle/>
        <a:p>
          <a:endParaRPr lang="es-ES"/>
        </a:p>
      </dgm:t>
    </dgm:pt>
    <dgm:pt modelId="{07B39083-5634-47CA-8A85-7C04C7F096CA}" type="sibTrans" cxnId="{90AC64EF-11B3-44C7-ABE8-3CD9C1A19D51}">
      <dgm:prSet/>
      <dgm:spPr/>
      <dgm:t>
        <a:bodyPr/>
        <a:lstStyle/>
        <a:p>
          <a:endParaRPr lang="es-ES"/>
        </a:p>
      </dgm:t>
    </dgm:pt>
    <dgm:pt modelId="{8FC3B837-8A2D-4776-A117-C8C94E4B1C1B}">
      <dgm:prSet phldrT="[Texto]" custT="1"/>
      <dgm:spPr/>
      <dgm:t>
        <a:bodyPr/>
        <a:lstStyle/>
        <a:p>
          <a:r>
            <a:rPr lang="es-CO" sz="2000" b="1" dirty="0"/>
            <a:t>Aprobación</a:t>
          </a:r>
          <a:endParaRPr lang="es-ES" sz="2000" dirty="0"/>
        </a:p>
      </dgm:t>
    </dgm:pt>
    <dgm:pt modelId="{85E8CE8F-84A8-42E1-968F-7A84DE66E116}" type="parTrans" cxnId="{933BC326-62EE-40A8-B114-C86435A50A50}">
      <dgm:prSet/>
      <dgm:spPr/>
      <dgm:t>
        <a:bodyPr/>
        <a:lstStyle/>
        <a:p>
          <a:endParaRPr lang="es-ES"/>
        </a:p>
      </dgm:t>
    </dgm:pt>
    <dgm:pt modelId="{FEEB7D00-EDF0-4395-A137-1844DB1CB72A}" type="sibTrans" cxnId="{933BC326-62EE-40A8-B114-C86435A50A50}">
      <dgm:prSet/>
      <dgm:spPr/>
      <dgm:t>
        <a:bodyPr/>
        <a:lstStyle/>
        <a:p>
          <a:endParaRPr lang="es-ES"/>
        </a:p>
      </dgm:t>
    </dgm:pt>
    <dgm:pt modelId="{1989931E-044E-430B-86FB-DA1B2A36FAA2}">
      <dgm:prSet phldrT="[Texto]"/>
      <dgm:spPr/>
      <dgm:t>
        <a:bodyPr/>
        <a:lstStyle/>
        <a:p>
          <a:pPr algn="just"/>
          <a:r>
            <a:rPr lang="es-CO" dirty="0"/>
            <a:t>No requieren autorización expresa de la Junta Directiva y se entienden aprobadas de manera previa por esta Política.</a:t>
          </a:r>
          <a:endParaRPr lang="es-ES" dirty="0"/>
        </a:p>
      </dgm:t>
    </dgm:pt>
    <dgm:pt modelId="{34A0B6E9-F2A4-4DE0-A4AE-C4C86F0E6DD4}" type="parTrans" cxnId="{3B2AFE9C-529F-41F5-B37E-D0C7B0720403}">
      <dgm:prSet/>
      <dgm:spPr/>
      <dgm:t>
        <a:bodyPr/>
        <a:lstStyle/>
        <a:p>
          <a:endParaRPr lang="es-ES"/>
        </a:p>
      </dgm:t>
    </dgm:pt>
    <dgm:pt modelId="{A42C36D8-6F43-407A-A554-5DA8D2D3A6FA}" type="sibTrans" cxnId="{3B2AFE9C-529F-41F5-B37E-D0C7B0720403}">
      <dgm:prSet/>
      <dgm:spPr/>
      <dgm:t>
        <a:bodyPr/>
        <a:lstStyle/>
        <a:p>
          <a:endParaRPr lang="es-ES"/>
        </a:p>
      </dgm:t>
    </dgm:pt>
    <dgm:pt modelId="{A8E0B47C-AB16-4D26-A18D-023416F9A9EC}">
      <dgm:prSet phldrT="[Texto]" custT="1"/>
      <dgm:spPr/>
      <dgm:t>
        <a:bodyPr/>
        <a:lstStyle/>
        <a:p>
          <a:r>
            <a:rPr lang="es-CO" sz="2000" b="1" dirty="0"/>
            <a:t>Revelación</a:t>
          </a:r>
          <a:r>
            <a:rPr lang="es-CO" sz="1600" b="1" dirty="0"/>
            <a:t> </a:t>
          </a:r>
          <a:endParaRPr lang="es-ES" sz="1600" dirty="0"/>
        </a:p>
      </dgm:t>
    </dgm:pt>
    <dgm:pt modelId="{F1622CC4-B834-439E-BC79-4C3C3B656F6C}" type="parTrans" cxnId="{4002AB06-49D5-4DD3-B227-23A5503AD200}">
      <dgm:prSet/>
      <dgm:spPr/>
      <dgm:t>
        <a:bodyPr/>
        <a:lstStyle/>
        <a:p>
          <a:endParaRPr lang="es-ES"/>
        </a:p>
      </dgm:t>
    </dgm:pt>
    <dgm:pt modelId="{3FC29379-4167-4AF1-B4DE-447D00EA71BE}" type="sibTrans" cxnId="{4002AB06-49D5-4DD3-B227-23A5503AD200}">
      <dgm:prSet/>
      <dgm:spPr/>
      <dgm:t>
        <a:bodyPr/>
        <a:lstStyle/>
        <a:p>
          <a:endParaRPr lang="es-ES"/>
        </a:p>
      </dgm:t>
    </dgm:pt>
    <dgm:pt modelId="{A33BD498-EF51-4773-BCE7-5BC7596356C1}">
      <dgm:prSet phldrT="[Texto]"/>
      <dgm:spPr/>
      <dgm:t>
        <a:bodyPr/>
        <a:lstStyle/>
        <a:p>
          <a:r>
            <a:rPr lang="es-CO" dirty="0"/>
            <a:t>La transacción se revelará en los estados financieros de la Bolsa.</a:t>
          </a:r>
          <a:endParaRPr lang="es-ES" dirty="0"/>
        </a:p>
      </dgm:t>
    </dgm:pt>
    <dgm:pt modelId="{C299EB54-5E93-4306-83F6-56C08DA5890B}" type="parTrans" cxnId="{1B31FCCD-52C3-492C-A30E-60D294C9BFF1}">
      <dgm:prSet/>
      <dgm:spPr/>
      <dgm:t>
        <a:bodyPr/>
        <a:lstStyle/>
        <a:p>
          <a:endParaRPr lang="es-ES"/>
        </a:p>
      </dgm:t>
    </dgm:pt>
    <dgm:pt modelId="{8B94921A-350B-4283-B6DD-A7C5491B692A}" type="sibTrans" cxnId="{1B31FCCD-52C3-492C-A30E-60D294C9BFF1}">
      <dgm:prSet/>
      <dgm:spPr/>
      <dgm:t>
        <a:bodyPr/>
        <a:lstStyle/>
        <a:p>
          <a:endParaRPr lang="es-ES"/>
        </a:p>
      </dgm:t>
    </dgm:pt>
    <dgm:pt modelId="{B8409DEA-EC6C-473B-B23F-21FFB92FD7FB}">
      <dgm:prSet/>
      <dgm:spPr/>
      <dgm:t>
        <a:bodyPr/>
        <a:lstStyle/>
        <a:p>
          <a:pPr>
            <a:buFont typeface="Symbol" panose="05050102010706020507" pitchFamily="18" charset="2"/>
            <a:buChar char=""/>
          </a:pPr>
          <a:r>
            <a:rPr lang="es-CO" dirty="0"/>
            <a:t>Informe de Gestión Anual y aquellos exigidos por la Ley.</a:t>
          </a:r>
        </a:p>
      </dgm:t>
    </dgm:pt>
    <dgm:pt modelId="{7655D9F4-B832-42BE-8FCB-B2E7EA76EA03}" type="parTrans" cxnId="{436646B1-C47F-4B7B-89D2-70273510809B}">
      <dgm:prSet/>
      <dgm:spPr/>
      <dgm:t>
        <a:bodyPr/>
        <a:lstStyle/>
        <a:p>
          <a:endParaRPr lang="es-ES"/>
        </a:p>
      </dgm:t>
    </dgm:pt>
    <dgm:pt modelId="{658BA096-85A2-4D54-BC09-787892116331}" type="sibTrans" cxnId="{436646B1-C47F-4B7B-89D2-70273510809B}">
      <dgm:prSet/>
      <dgm:spPr/>
      <dgm:t>
        <a:bodyPr/>
        <a:lstStyle/>
        <a:p>
          <a:endParaRPr lang="es-ES"/>
        </a:p>
      </dgm:t>
    </dgm:pt>
    <dgm:pt modelId="{5BE5D515-1205-49B1-95AC-91F8643652D1}">
      <dgm:prSet/>
      <dgm:spPr/>
      <dgm:t>
        <a:bodyPr/>
        <a:lstStyle/>
        <a:p>
          <a:endParaRPr lang="es-CO" dirty="0"/>
        </a:p>
      </dgm:t>
    </dgm:pt>
    <dgm:pt modelId="{AB02B05A-543D-45EF-963C-057C69CA665B}" type="parTrans" cxnId="{B28228B2-4706-4D3D-A0A7-7C34B3940E2F}">
      <dgm:prSet/>
      <dgm:spPr/>
      <dgm:t>
        <a:bodyPr/>
        <a:lstStyle/>
        <a:p>
          <a:endParaRPr lang="es-ES"/>
        </a:p>
      </dgm:t>
    </dgm:pt>
    <dgm:pt modelId="{B70DBB9C-45D5-40B1-9DB6-44830B2B66AC}" type="sibTrans" cxnId="{B28228B2-4706-4D3D-A0A7-7C34B3940E2F}">
      <dgm:prSet/>
      <dgm:spPr/>
      <dgm:t>
        <a:bodyPr/>
        <a:lstStyle/>
        <a:p>
          <a:endParaRPr lang="es-ES"/>
        </a:p>
      </dgm:t>
    </dgm:pt>
    <dgm:pt modelId="{19E2B049-4300-41C0-BF82-B3882AC0847D}" type="pres">
      <dgm:prSet presAssocID="{702065C8-7EF6-44AD-91C2-EC65BFC7D968}" presName="linearFlow" presStyleCnt="0">
        <dgm:presLayoutVars>
          <dgm:dir/>
          <dgm:animLvl val="lvl"/>
          <dgm:resizeHandles val="exact"/>
        </dgm:presLayoutVars>
      </dgm:prSet>
      <dgm:spPr/>
      <dgm:t>
        <a:bodyPr/>
        <a:lstStyle/>
        <a:p>
          <a:endParaRPr lang="es-CO"/>
        </a:p>
      </dgm:t>
    </dgm:pt>
    <dgm:pt modelId="{7A6BFF82-13E7-40E6-9C2B-B81CDC7F2E1F}" type="pres">
      <dgm:prSet presAssocID="{C52A5C82-515B-47F2-A1EA-9FAD6007057B}" presName="composite" presStyleCnt="0"/>
      <dgm:spPr/>
    </dgm:pt>
    <dgm:pt modelId="{D63774E4-8EEB-4F3C-925C-4C158475934E}" type="pres">
      <dgm:prSet presAssocID="{C52A5C82-515B-47F2-A1EA-9FAD6007057B}" presName="parTx" presStyleLbl="node1" presStyleIdx="0" presStyleCnt="3">
        <dgm:presLayoutVars>
          <dgm:chMax val="0"/>
          <dgm:chPref val="0"/>
          <dgm:bulletEnabled val="1"/>
        </dgm:presLayoutVars>
      </dgm:prSet>
      <dgm:spPr/>
      <dgm:t>
        <a:bodyPr/>
        <a:lstStyle/>
        <a:p>
          <a:endParaRPr lang="es-CO"/>
        </a:p>
      </dgm:t>
    </dgm:pt>
    <dgm:pt modelId="{C2A3ACC2-40C4-4ED2-A771-6924C673DD98}" type="pres">
      <dgm:prSet presAssocID="{C52A5C82-515B-47F2-A1EA-9FAD6007057B}" presName="parSh" presStyleLbl="node1" presStyleIdx="0" presStyleCnt="3"/>
      <dgm:spPr/>
      <dgm:t>
        <a:bodyPr/>
        <a:lstStyle/>
        <a:p>
          <a:endParaRPr lang="es-CO"/>
        </a:p>
      </dgm:t>
    </dgm:pt>
    <dgm:pt modelId="{FA68E2FD-F4D4-49EF-BD25-EC634D61C719}" type="pres">
      <dgm:prSet presAssocID="{C52A5C82-515B-47F2-A1EA-9FAD6007057B}" presName="desTx" presStyleLbl="fgAcc1" presStyleIdx="0" presStyleCnt="3" custScaleX="101478">
        <dgm:presLayoutVars>
          <dgm:bulletEnabled val="1"/>
        </dgm:presLayoutVars>
      </dgm:prSet>
      <dgm:spPr/>
      <dgm:t>
        <a:bodyPr/>
        <a:lstStyle/>
        <a:p>
          <a:endParaRPr lang="es-CO"/>
        </a:p>
      </dgm:t>
    </dgm:pt>
    <dgm:pt modelId="{65DC4ABF-5D34-45ED-9786-90835E6D2668}" type="pres">
      <dgm:prSet presAssocID="{DDCF56D6-466B-4EF9-BE48-A299C11A670C}" presName="sibTrans" presStyleLbl="sibTrans2D1" presStyleIdx="0" presStyleCnt="2"/>
      <dgm:spPr/>
      <dgm:t>
        <a:bodyPr/>
        <a:lstStyle/>
        <a:p>
          <a:endParaRPr lang="es-CO"/>
        </a:p>
      </dgm:t>
    </dgm:pt>
    <dgm:pt modelId="{9EAD114F-F401-4BDB-AF4E-5A23F9F033B2}" type="pres">
      <dgm:prSet presAssocID="{DDCF56D6-466B-4EF9-BE48-A299C11A670C}" presName="connTx" presStyleLbl="sibTrans2D1" presStyleIdx="0" presStyleCnt="2"/>
      <dgm:spPr/>
      <dgm:t>
        <a:bodyPr/>
        <a:lstStyle/>
        <a:p>
          <a:endParaRPr lang="es-CO"/>
        </a:p>
      </dgm:t>
    </dgm:pt>
    <dgm:pt modelId="{0A8F5BD3-94B4-4CE6-81B5-E2775502177F}" type="pres">
      <dgm:prSet presAssocID="{8FC3B837-8A2D-4776-A117-C8C94E4B1C1B}" presName="composite" presStyleCnt="0"/>
      <dgm:spPr/>
    </dgm:pt>
    <dgm:pt modelId="{8E75FEB9-04CF-44C2-9445-3BF1A8DAAB65}" type="pres">
      <dgm:prSet presAssocID="{8FC3B837-8A2D-4776-A117-C8C94E4B1C1B}" presName="parTx" presStyleLbl="node1" presStyleIdx="0" presStyleCnt="3">
        <dgm:presLayoutVars>
          <dgm:chMax val="0"/>
          <dgm:chPref val="0"/>
          <dgm:bulletEnabled val="1"/>
        </dgm:presLayoutVars>
      </dgm:prSet>
      <dgm:spPr/>
      <dgm:t>
        <a:bodyPr/>
        <a:lstStyle/>
        <a:p>
          <a:endParaRPr lang="es-CO"/>
        </a:p>
      </dgm:t>
    </dgm:pt>
    <dgm:pt modelId="{BF96EC6B-BF49-4898-8CEA-A598FBDA0718}" type="pres">
      <dgm:prSet presAssocID="{8FC3B837-8A2D-4776-A117-C8C94E4B1C1B}" presName="parSh" presStyleLbl="node1" presStyleIdx="1" presStyleCnt="3"/>
      <dgm:spPr/>
      <dgm:t>
        <a:bodyPr/>
        <a:lstStyle/>
        <a:p>
          <a:endParaRPr lang="es-CO"/>
        </a:p>
      </dgm:t>
    </dgm:pt>
    <dgm:pt modelId="{01EEACC5-B1F5-47AE-90DA-83D6E67478E5}" type="pres">
      <dgm:prSet presAssocID="{8FC3B837-8A2D-4776-A117-C8C94E4B1C1B}" presName="desTx" presStyleLbl="fgAcc1" presStyleIdx="1" presStyleCnt="3">
        <dgm:presLayoutVars>
          <dgm:bulletEnabled val="1"/>
        </dgm:presLayoutVars>
      </dgm:prSet>
      <dgm:spPr/>
      <dgm:t>
        <a:bodyPr/>
        <a:lstStyle/>
        <a:p>
          <a:endParaRPr lang="es-CO"/>
        </a:p>
      </dgm:t>
    </dgm:pt>
    <dgm:pt modelId="{31D1A43A-DB1A-4CF6-B671-ECEC0F950248}" type="pres">
      <dgm:prSet presAssocID="{FEEB7D00-EDF0-4395-A137-1844DB1CB72A}" presName="sibTrans" presStyleLbl="sibTrans2D1" presStyleIdx="1" presStyleCnt="2"/>
      <dgm:spPr/>
      <dgm:t>
        <a:bodyPr/>
        <a:lstStyle/>
        <a:p>
          <a:endParaRPr lang="es-CO"/>
        </a:p>
      </dgm:t>
    </dgm:pt>
    <dgm:pt modelId="{3F1C8BFE-564C-4165-B8FF-91AAF1893523}" type="pres">
      <dgm:prSet presAssocID="{FEEB7D00-EDF0-4395-A137-1844DB1CB72A}" presName="connTx" presStyleLbl="sibTrans2D1" presStyleIdx="1" presStyleCnt="2"/>
      <dgm:spPr/>
      <dgm:t>
        <a:bodyPr/>
        <a:lstStyle/>
        <a:p>
          <a:endParaRPr lang="es-CO"/>
        </a:p>
      </dgm:t>
    </dgm:pt>
    <dgm:pt modelId="{9FD8C1B0-F824-40B9-ADE8-A4B08F4EE24E}" type="pres">
      <dgm:prSet presAssocID="{A8E0B47C-AB16-4D26-A18D-023416F9A9EC}" presName="composite" presStyleCnt="0"/>
      <dgm:spPr/>
    </dgm:pt>
    <dgm:pt modelId="{9BF3F5FF-642E-47A9-9B41-899082E377EF}" type="pres">
      <dgm:prSet presAssocID="{A8E0B47C-AB16-4D26-A18D-023416F9A9EC}" presName="parTx" presStyleLbl="node1" presStyleIdx="1" presStyleCnt="3">
        <dgm:presLayoutVars>
          <dgm:chMax val="0"/>
          <dgm:chPref val="0"/>
          <dgm:bulletEnabled val="1"/>
        </dgm:presLayoutVars>
      </dgm:prSet>
      <dgm:spPr/>
      <dgm:t>
        <a:bodyPr/>
        <a:lstStyle/>
        <a:p>
          <a:endParaRPr lang="es-CO"/>
        </a:p>
      </dgm:t>
    </dgm:pt>
    <dgm:pt modelId="{718235CA-1173-4A12-8F77-85EC587C8FF5}" type="pres">
      <dgm:prSet presAssocID="{A8E0B47C-AB16-4D26-A18D-023416F9A9EC}" presName="parSh" presStyleLbl="node1" presStyleIdx="2" presStyleCnt="3"/>
      <dgm:spPr/>
      <dgm:t>
        <a:bodyPr/>
        <a:lstStyle/>
        <a:p>
          <a:endParaRPr lang="es-CO"/>
        </a:p>
      </dgm:t>
    </dgm:pt>
    <dgm:pt modelId="{ECFDF2D8-8926-4312-BEC1-15F3B119AB30}" type="pres">
      <dgm:prSet presAssocID="{A8E0B47C-AB16-4D26-A18D-023416F9A9EC}" presName="desTx" presStyleLbl="fgAcc1" presStyleIdx="2" presStyleCnt="3">
        <dgm:presLayoutVars>
          <dgm:bulletEnabled val="1"/>
        </dgm:presLayoutVars>
      </dgm:prSet>
      <dgm:spPr/>
      <dgm:t>
        <a:bodyPr/>
        <a:lstStyle/>
        <a:p>
          <a:endParaRPr lang="es-CO"/>
        </a:p>
      </dgm:t>
    </dgm:pt>
  </dgm:ptLst>
  <dgm:cxnLst>
    <dgm:cxn modelId="{D1B64C7F-32C2-43B4-9DB8-EAC3EBBCD971}" type="presOf" srcId="{A8E0B47C-AB16-4D26-A18D-023416F9A9EC}" destId="{9BF3F5FF-642E-47A9-9B41-899082E377EF}" srcOrd="0" destOrd="0" presId="urn:microsoft.com/office/officeart/2005/8/layout/process3"/>
    <dgm:cxn modelId="{1CBA68AA-C553-4865-9D82-78934A51E98D}" type="presOf" srcId="{B8409DEA-EC6C-473B-B23F-21FFB92FD7FB}" destId="{ECFDF2D8-8926-4312-BEC1-15F3B119AB30}" srcOrd="0" destOrd="1" presId="urn:microsoft.com/office/officeart/2005/8/layout/process3"/>
    <dgm:cxn modelId="{953136B2-6BBD-4DFF-A0B2-FF04D3B1752C}" type="presOf" srcId="{A33BD498-EF51-4773-BCE7-5BC7596356C1}" destId="{ECFDF2D8-8926-4312-BEC1-15F3B119AB30}" srcOrd="0" destOrd="0" presId="urn:microsoft.com/office/officeart/2005/8/layout/process3"/>
    <dgm:cxn modelId="{0B4F3E04-DDFE-4361-B0F9-451EEF24D722}" type="presOf" srcId="{C52A5C82-515B-47F2-A1EA-9FAD6007057B}" destId="{D63774E4-8EEB-4F3C-925C-4C158475934E}" srcOrd="0" destOrd="0" presId="urn:microsoft.com/office/officeart/2005/8/layout/process3"/>
    <dgm:cxn modelId="{3B2AFE9C-529F-41F5-B37E-D0C7B0720403}" srcId="{8FC3B837-8A2D-4776-A117-C8C94E4B1C1B}" destId="{1989931E-044E-430B-86FB-DA1B2A36FAA2}" srcOrd="0" destOrd="0" parTransId="{34A0B6E9-F2A4-4DE0-A4AE-C4C86F0E6DD4}" sibTransId="{A42C36D8-6F43-407A-A554-5DA8D2D3A6FA}"/>
    <dgm:cxn modelId="{F7435A13-7D92-4866-8E16-F767B87A11D8}" type="presOf" srcId="{1989931E-044E-430B-86FB-DA1B2A36FAA2}" destId="{01EEACC5-B1F5-47AE-90DA-83D6E67478E5}" srcOrd="0" destOrd="0" presId="urn:microsoft.com/office/officeart/2005/8/layout/process3"/>
    <dgm:cxn modelId="{DE8452E8-8EC8-413A-A2F1-70092504E9B0}" type="presOf" srcId="{A8E0B47C-AB16-4D26-A18D-023416F9A9EC}" destId="{718235CA-1173-4A12-8F77-85EC587C8FF5}" srcOrd="1" destOrd="0" presId="urn:microsoft.com/office/officeart/2005/8/layout/process3"/>
    <dgm:cxn modelId="{A06ECF7D-8767-49ED-B51E-75BACFE6B7E1}" type="presOf" srcId="{5BE5D515-1205-49B1-95AC-91F8643652D1}" destId="{ECFDF2D8-8926-4312-BEC1-15F3B119AB30}" srcOrd="0" destOrd="2" presId="urn:microsoft.com/office/officeart/2005/8/layout/process3"/>
    <dgm:cxn modelId="{8D06D87A-39C7-4AF5-B516-866A82A805DA}" type="presOf" srcId="{8FC3B837-8A2D-4776-A117-C8C94E4B1C1B}" destId="{8E75FEB9-04CF-44C2-9445-3BF1A8DAAB65}" srcOrd="0" destOrd="0" presId="urn:microsoft.com/office/officeart/2005/8/layout/process3"/>
    <dgm:cxn modelId="{436646B1-C47F-4B7B-89D2-70273510809B}" srcId="{A8E0B47C-AB16-4D26-A18D-023416F9A9EC}" destId="{B8409DEA-EC6C-473B-B23F-21FFB92FD7FB}" srcOrd="1" destOrd="0" parTransId="{7655D9F4-B832-42BE-8FCB-B2E7EA76EA03}" sibTransId="{658BA096-85A2-4D54-BC09-787892116331}"/>
    <dgm:cxn modelId="{5993935F-8734-4319-8BEF-DF9246A43CDC}" type="presOf" srcId="{DDCF56D6-466B-4EF9-BE48-A299C11A670C}" destId="{65DC4ABF-5D34-45ED-9786-90835E6D2668}" srcOrd="0" destOrd="0" presId="urn:microsoft.com/office/officeart/2005/8/layout/process3"/>
    <dgm:cxn modelId="{52D529A2-5F6D-45FC-A25D-8D5672BDFAE4}" type="presOf" srcId="{88AB8BE4-B2D1-477F-AB1B-2187D5918F26}" destId="{FA68E2FD-F4D4-49EF-BD25-EC634D61C719}" srcOrd="0" destOrd="0" presId="urn:microsoft.com/office/officeart/2005/8/layout/process3"/>
    <dgm:cxn modelId="{1B31FCCD-52C3-492C-A30E-60D294C9BFF1}" srcId="{A8E0B47C-AB16-4D26-A18D-023416F9A9EC}" destId="{A33BD498-EF51-4773-BCE7-5BC7596356C1}" srcOrd="0" destOrd="0" parTransId="{C299EB54-5E93-4306-83F6-56C08DA5890B}" sibTransId="{8B94921A-350B-4283-B6DD-A7C5491B692A}"/>
    <dgm:cxn modelId="{99F25A6C-B72C-4FBD-86C4-CCE5A89AB842}" srcId="{702065C8-7EF6-44AD-91C2-EC65BFC7D968}" destId="{C52A5C82-515B-47F2-A1EA-9FAD6007057B}" srcOrd="0" destOrd="0" parTransId="{2C2C3616-B933-438C-A709-6F938587BAFC}" sibTransId="{DDCF56D6-466B-4EF9-BE48-A299C11A670C}"/>
    <dgm:cxn modelId="{B28228B2-4706-4D3D-A0A7-7C34B3940E2F}" srcId="{A8E0B47C-AB16-4D26-A18D-023416F9A9EC}" destId="{5BE5D515-1205-49B1-95AC-91F8643652D1}" srcOrd="2" destOrd="0" parTransId="{AB02B05A-543D-45EF-963C-057C69CA665B}" sibTransId="{B70DBB9C-45D5-40B1-9DB6-44830B2B66AC}"/>
    <dgm:cxn modelId="{4E4FD84B-D806-4467-8A5F-627779F0E5EA}" type="presOf" srcId="{DDCF56D6-466B-4EF9-BE48-A299C11A670C}" destId="{9EAD114F-F401-4BDB-AF4E-5A23F9F033B2}" srcOrd="1" destOrd="0" presId="urn:microsoft.com/office/officeart/2005/8/layout/process3"/>
    <dgm:cxn modelId="{4FE2B8ED-3D07-4D54-98C3-BCF3BFDCA522}" type="presOf" srcId="{8FC3B837-8A2D-4776-A117-C8C94E4B1C1B}" destId="{BF96EC6B-BF49-4898-8CEA-A598FBDA0718}" srcOrd="1" destOrd="0" presId="urn:microsoft.com/office/officeart/2005/8/layout/process3"/>
    <dgm:cxn modelId="{4002AB06-49D5-4DD3-B227-23A5503AD200}" srcId="{702065C8-7EF6-44AD-91C2-EC65BFC7D968}" destId="{A8E0B47C-AB16-4D26-A18D-023416F9A9EC}" srcOrd="2" destOrd="0" parTransId="{F1622CC4-B834-439E-BC79-4C3C3B656F6C}" sibTransId="{3FC29379-4167-4AF1-B4DE-447D00EA71BE}"/>
    <dgm:cxn modelId="{A748DC36-7AC4-4A32-B687-C6D6CD7A558E}" type="presOf" srcId="{FEEB7D00-EDF0-4395-A137-1844DB1CB72A}" destId="{31D1A43A-DB1A-4CF6-B671-ECEC0F950248}" srcOrd="0" destOrd="0" presId="urn:microsoft.com/office/officeart/2005/8/layout/process3"/>
    <dgm:cxn modelId="{933BC326-62EE-40A8-B114-C86435A50A50}" srcId="{702065C8-7EF6-44AD-91C2-EC65BFC7D968}" destId="{8FC3B837-8A2D-4776-A117-C8C94E4B1C1B}" srcOrd="1" destOrd="0" parTransId="{85E8CE8F-84A8-42E1-968F-7A84DE66E116}" sibTransId="{FEEB7D00-EDF0-4395-A137-1844DB1CB72A}"/>
    <dgm:cxn modelId="{C922A796-22CB-428E-90D5-583F96A85434}" type="presOf" srcId="{C52A5C82-515B-47F2-A1EA-9FAD6007057B}" destId="{C2A3ACC2-40C4-4ED2-A771-6924C673DD98}" srcOrd="1" destOrd="0" presId="urn:microsoft.com/office/officeart/2005/8/layout/process3"/>
    <dgm:cxn modelId="{09BB20E0-4B48-4F37-A5EA-0B6C5008CBE2}" type="presOf" srcId="{702065C8-7EF6-44AD-91C2-EC65BFC7D968}" destId="{19E2B049-4300-41C0-BF82-B3882AC0847D}" srcOrd="0" destOrd="0" presId="urn:microsoft.com/office/officeart/2005/8/layout/process3"/>
    <dgm:cxn modelId="{90AC64EF-11B3-44C7-ABE8-3CD9C1A19D51}" srcId="{C52A5C82-515B-47F2-A1EA-9FAD6007057B}" destId="{88AB8BE4-B2D1-477F-AB1B-2187D5918F26}" srcOrd="0" destOrd="0" parTransId="{DFD07F8F-BA9C-444A-ADC5-A5478131E365}" sibTransId="{07B39083-5634-47CA-8A85-7C04C7F096CA}"/>
    <dgm:cxn modelId="{1039CC4F-F3B8-45E5-8822-91A5DC0E21E2}" type="presOf" srcId="{FEEB7D00-EDF0-4395-A137-1844DB1CB72A}" destId="{3F1C8BFE-564C-4165-B8FF-91AAF1893523}" srcOrd="1" destOrd="0" presId="urn:microsoft.com/office/officeart/2005/8/layout/process3"/>
    <dgm:cxn modelId="{CAEDA57C-FCC0-490F-A879-F1BC683B062E}" type="presParOf" srcId="{19E2B049-4300-41C0-BF82-B3882AC0847D}" destId="{7A6BFF82-13E7-40E6-9C2B-B81CDC7F2E1F}" srcOrd="0" destOrd="0" presId="urn:microsoft.com/office/officeart/2005/8/layout/process3"/>
    <dgm:cxn modelId="{C40064CC-9B12-475C-977A-73178445A4EF}" type="presParOf" srcId="{7A6BFF82-13E7-40E6-9C2B-B81CDC7F2E1F}" destId="{D63774E4-8EEB-4F3C-925C-4C158475934E}" srcOrd="0" destOrd="0" presId="urn:microsoft.com/office/officeart/2005/8/layout/process3"/>
    <dgm:cxn modelId="{FDA2B60B-B2D6-4DB3-A8B0-7A89BE0178C4}" type="presParOf" srcId="{7A6BFF82-13E7-40E6-9C2B-B81CDC7F2E1F}" destId="{C2A3ACC2-40C4-4ED2-A771-6924C673DD98}" srcOrd="1" destOrd="0" presId="urn:microsoft.com/office/officeart/2005/8/layout/process3"/>
    <dgm:cxn modelId="{2524AA52-92BD-4235-BD33-C620F7A659DC}" type="presParOf" srcId="{7A6BFF82-13E7-40E6-9C2B-B81CDC7F2E1F}" destId="{FA68E2FD-F4D4-49EF-BD25-EC634D61C719}" srcOrd="2" destOrd="0" presId="urn:microsoft.com/office/officeart/2005/8/layout/process3"/>
    <dgm:cxn modelId="{AD8936D0-BC22-4AA9-8D39-D344FA90AC43}" type="presParOf" srcId="{19E2B049-4300-41C0-BF82-B3882AC0847D}" destId="{65DC4ABF-5D34-45ED-9786-90835E6D2668}" srcOrd="1" destOrd="0" presId="urn:microsoft.com/office/officeart/2005/8/layout/process3"/>
    <dgm:cxn modelId="{DE0FA2BF-D93C-4C15-91FF-7229B4C02D50}" type="presParOf" srcId="{65DC4ABF-5D34-45ED-9786-90835E6D2668}" destId="{9EAD114F-F401-4BDB-AF4E-5A23F9F033B2}" srcOrd="0" destOrd="0" presId="urn:microsoft.com/office/officeart/2005/8/layout/process3"/>
    <dgm:cxn modelId="{9A289A70-9524-41DB-BB66-1F53B19D260A}" type="presParOf" srcId="{19E2B049-4300-41C0-BF82-B3882AC0847D}" destId="{0A8F5BD3-94B4-4CE6-81B5-E2775502177F}" srcOrd="2" destOrd="0" presId="urn:microsoft.com/office/officeart/2005/8/layout/process3"/>
    <dgm:cxn modelId="{FEBAD61C-DA66-4962-A5D2-96E770F8D8E3}" type="presParOf" srcId="{0A8F5BD3-94B4-4CE6-81B5-E2775502177F}" destId="{8E75FEB9-04CF-44C2-9445-3BF1A8DAAB65}" srcOrd="0" destOrd="0" presId="urn:microsoft.com/office/officeart/2005/8/layout/process3"/>
    <dgm:cxn modelId="{BF95A060-4F0C-46CE-BC4D-702E94EE658C}" type="presParOf" srcId="{0A8F5BD3-94B4-4CE6-81B5-E2775502177F}" destId="{BF96EC6B-BF49-4898-8CEA-A598FBDA0718}" srcOrd="1" destOrd="0" presId="urn:microsoft.com/office/officeart/2005/8/layout/process3"/>
    <dgm:cxn modelId="{E57AAAC7-8675-4239-9630-048CD703CD23}" type="presParOf" srcId="{0A8F5BD3-94B4-4CE6-81B5-E2775502177F}" destId="{01EEACC5-B1F5-47AE-90DA-83D6E67478E5}" srcOrd="2" destOrd="0" presId="urn:microsoft.com/office/officeart/2005/8/layout/process3"/>
    <dgm:cxn modelId="{7021CFED-52C8-4952-9CB3-CE3FD322C441}" type="presParOf" srcId="{19E2B049-4300-41C0-BF82-B3882AC0847D}" destId="{31D1A43A-DB1A-4CF6-B671-ECEC0F950248}" srcOrd="3" destOrd="0" presId="urn:microsoft.com/office/officeart/2005/8/layout/process3"/>
    <dgm:cxn modelId="{550740F4-BE66-4CDA-AA9D-1074F4EC632D}" type="presParOf" srcId="{31D1A43A-DB1A-4CF6-B671-ECEC0F950248}" destId="{3F1C8BFE-564C-4165-B8FF-91AAF1893523}" srcOrd="0" destOrd="0" presId="urn:microsoft.com/office/officeart/2005/8/layout/process3"/>
    <dgm:cxn modelId="{F270C7CD-5F95-46B9-97BD-82D423D255B0}" type="presParOf" srcId="{19E2B049-4300-41C0-BF82-B3882AC0847D}" destId="{9FD8C1B0-F824-40B9-ADE8-A4B08F4EE24E}" srcOrd="4" destOrd="0" presId="urn:microsoft.com/office/officeart/2005/8/layout/process3"/>
    <dgm:cxn modelId="{B784E1BD-7EAB-45F4-A2F7-F355003632A9}" type="presParOf" srcId="{9FD8C1B0-F824-40B9-ADE8-A4B08F4EE24E}" destId="{9BF3F5FF-642E-47A9-9B41-899082E377EF}" srcOrd="0" destOrd="0" presId="urn:microsoft.com/office/officeart/2005/8/layout/process3"/>
    <dgm:cxn modelId="{7C6B04F7-23D9-4358-A046-9897C5EF9AB8}" type="presParOf" srcId="{9FD8C1B0-F824-40B9-ADE8-A4B08F4EE24E}" destId="{718235CA-1173-4A12-8F77-85EC587C8FF5}" srcOrd="1" destOrd="0" presId="urn:microsoft.com/office/officeart/2005/8/layout/process3"/>
    <dgm:cxn modelId="{DF633D2E-C7BF-44FF-8CAA-14633EF5B5BD}" type="presParOf" srcId="{9FD8C1B0-F824-40B9-ADE8-A4B08F4EE24E}" destId="{ECFDF2D8-8926-4312-BEC1-15F3B119AB30}" srcOrd="2" destOrd="0" presId="urn:microsoft.com/office/officeart/2005/8/layout/process3"/>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46E151D1-F712-4986-820E-750D17C2A283}">
      <dsp:nvSpPr>
        <dsp:cNvPr id="0" name=""/>
        <dsp:cNvSpPr/>
      </dsp:nvSpPr>
      <dsp:spPr>
        <a:xfrm>
          <a:off x="0" y="3451"/>
          <a:ext cx="11138297" cy="536134"/>
        </a:xfrm>
        <a:prstGeom prst="round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s-CO" sz="2000" b="0" kern="1200" dirty="0" smtClean="0">
              <a:latin typeface="Calibri" pitchFamily="34" charset="0"/>
            </a:rPr>
            <a:t>1. </a:t>
          </a:r>
          <a:r>
            <a:rPr lang="es-ES" sz="2000" b="0" kern="1200" dirty="0" smtClean="0">
              <a:latin typeface="Calibri" pitchFamily="34" charset="0"/>
            </a:rPr>
            <a:t>Verificación del quórum.</a:t>
          </a:r>
          <a:endParaRPr lang="es-CO" sz="2000" b="0" kern="1200" dirty="0">
            <a:latin typeface="Calibri" pitchFamily="34" charset="0"/>
          </a:endParaRPr>
        </a:p>
      </dsp:txBody>
      <dsp:txXfrm>
        <a:off x="0" y="3451"/>
        <a:ext cx="11138297" cy="536134"/>
      </dsp:txXfrm>
    </dsp:sp>
    <dsp:sp modelId="{D7265DC4-8AD1-4A28-ACA9-5CCFED885220}">
      <dsp:nvSpPr>
        <dsp:cNvPr id="0" name=""/>
        <dsp:cNvSpPr/>
      </dsp:nvSpPr>
      <dsp:spPr>
        <a:xfrm>
          <a:off x="0" y="549303"/>
          <a:ext cx="11138297" cy="536134"/>
        </a:xfrm>
        <a:prstGeom prst="round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s-ES" sz="2000" b="0" kern="1200" dirty="0" smtClean="0">
              <a:latin typeface="Calibri" pitchFamily="34" charset="0"/>
            </a:rPr>
            <a:t>2. Lectura y aprobación del orden del día.</a:t>
          </a:r>
          <a:endParaRPr lang="es-CO" sz="2000" b="0" kern="1200" dirty="0">
            <a:latin typeface="Calibri" pitchFamily="34" charset="0"/>
          </a:endParaRPr>
        </a:p>
      </dsp:txBody>
      <dsp:txXfrm>
        <a:off x="0" y="549303"/>
        <a:ext cx="11138297" cy="536134"/>
      </dsp:txXfrm>
    </dsp:sp>
    <dsp:sp modelId="{C66DE460-D941-432C-ADDD-2CC51E3F493D}">
      <dsp:nvSpPr>
        <dsp:cNvPr id="0" name=""/>
        <dsp:cNvSpPr/>
      </dsp:nvSpPr>
      <dsp:spPr>
        <a:xfrm>
          <a:off x="0" y="1095155"/>
          <a:ext cx="11138297" cy="536134"/>
        </a:xfrm>
        <a:prstGeom prst="round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s-CO" sz="2000" b="0" kern="1200" dirty="0" smtClean="0">
              <a:latin typeface="Calibri" pitchFamily="34" charset="0"/>
            </a:rPr>
            <a:t>3. </a:t>
          </a:r>
          <a:r>
            <a:rPr lang="es-ES" sz="2000" b="0" kern="1200" dirty="0" smtClean="0">
              <a:latin typeface="Calibri" pitchFamily="34" charset="0"/>
            </a:rPr>
            <a:t>Aprobación de las Actas No. 28 de la sesión ordinaria del 5 de octubre de 2017 y la No. 29 de la sesión extraordinaria del 25 de octubre de 2017. </a:t>
          </a:r>
          <a:endParaRPr lang="es-CO" sz="2000" b="0" kern="1200" dirty="0">
            <a:latin typeface="Calibri" pitchFamily="34" charset="0"/>
          </a:endParaRPr>
        </a:p>
      </dsp:txBody>
      <dsp:txXfrm>
        <a:off x="0" y="1095155"/>
        <a:ext cx="11138297" cy="536134"/>
      </dsp:txXfrm>
    </dsp:sp>
    <dsp:sp modelId="{B4DBEC1B-0410-4B9D-ACC5-3471F3E9AF3C}">
      <dsp:nvSpPr>
        <dsp:cNvPr id="0" name=""/>
        <dsp:cNvSpPr/>
      </dsp:nvSpPr>
      <dsp:spPr>
        <a:xfrm>
          <a:off x="0" y="1641006"/>
          <a:ext cx="11138297" cy="536134"/>
        </a:xfrm>
        <a:prstGeom prst="round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s-CO" sz="2000" b="0" kern="1200" dirty="0" smtClean="0">
              <a:latin typeface="Calibri" pitchFamily="34" charset="0"/>
            </a:rPr>
            <a:t>4. Propuesta de Modificación de Organigrama.</a:t>
          </a:r>
          <a:endParaRPr lang="es-CO" sz="2000" b="1" kern="1200" dirty="0">
            <a:latin typeface="Calibri" pitchFamily="34" charset="0"/>
          </a:endParaRPr>
        </a:p>
      </dsp:txBody>
      <dsp:txXfrm>
        <a:off x="0" y="1641006"/>
        <a:ext cx="11138297" cy="536134"/>
      </dsp:txXfrm>
    </dsp:sp>
    <dsp:sp modelId="{1CC83EB1-2903-4E7B-B300-B709F7C6D2D2}">
      <dsp:nvSpPr>
        <dsp:cNvPr id="0" name=""/>
        <dsp:cNvSpPr/>
      </dsp:nvSpPr>
      <dsp:spPr>
        <a:xfrm>
          <a:off x="0" y="2186858"/>
          <a:ext cx="11138297" cy="536134"/>
        </a:xfrm>
        <a:prstGeom prst="round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s-CO" sz="2000" b="0" kern="1200" dirty="0" smtClean="0">
              <a:latin typeface="Calibri" pitchFamily="34" charset="0"/>
            </a:rPr>
            <a:t>5. Recomendación Política Partes Vinculadas. </a:t>
          </a:r>
        </a:p>
      </dsp:txBody>
      <dsp:txXfrm>
        <a:off x="0" y="2186858"/>
        <a:ext cx="11138297" cy="536134"/>
      </dsp:txXfrm>
    </dsp:sp>
    <dsp:sp modelId="{8A74D157-D7F5-4978-9E13-E701098A5A7C}">
      <dsp:nvSpPr>
        <dsp:cNvPr id="0" name=""/>
        <dsp:cNvSpPr/>
      </dsp:nvSpPr>
      <dsp:spPr>
        <a:xfrm>
          <a:off x="0" y="2732710"/>
          <a:ext cx="11138297" cy="536134"/>
        </a:xfrm>
        <a:prstGeom prst="round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s-CO" sz="2000" b="0" kern="1200" dirty="0" smtClean="0">
              <a:latin typeface="Calibri" pitchFamily="34" charset="0"/>
            </a:rPr>
            <a:t>6. </a:t>
          </a:r>
          <a:r>
            <a:rPr lang="es-ES" sz="2000" b="0" kern="1200" dirty="0" smtClean="0">
              <a:latin typeface="Calibri" pitchFamily="34" charset="0"/>
            </a:rPr>
            <a:t>Recomendación Política de evaluación de la Alta Gerencia</a:t>
          </a:r>
          <a:r>
            <a:rPr lang="es-CO" sz="2000" b="0" kern="1200" dirty="0" smtClean="0">
              <a:latin typeface="Calibri" pitchFamily="34" charset="0"/>
            </a:rPr>
            <a:t>.</a:t>
          </a:r>
          <a:endParaRPr lang="es-CO" sz="2000" b="0" kern="1200" dirty="0">
            <a:latin typeface="Calibri" pitchFamily="34" charset="0"/>
          </a:endParaRPr>
        </a:p>
      </dsp:txBody>
      <dsp:txXfrm>
        <a:off x="0" y="2732710"/>
        <a:ext cx="11138297" cy="536134"/>
      </dsp:txXfrm>
    </dsp:sp>
    <dsp:sp modelId="{7F630FCA-2D54-4905-870A-D5C44B7E3205}">
      <dsp:nvSpPr>
        <dsp:cNvPr id="0" name=""/>
        <dsp:cNvSpPr/>
      </dsp:nvSpPr>
      <dsp:spPr>
        <a:xfrm>
          <a:off x="0" y="3278561"/>
          <a:ext cx="11138297" cy="536134"/>
        </a:xfrm>
        <a:prstGeom prst="round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s-CO" sz="2000" b="0" kern="1200" dirty="0" smtClean="0">
              <a:latin typeface="Calibri" pitchFamily="34" charset="0"/>
            </a:rPr>
            <a:t>7.  Definiciones Evaluación Junta Directiva y Secretaria General.</a:t>
          </a:r>
        </a:p>
      </dsp:txBody>
      <dsp:txXfrm>
        <a:off x="0" y="3278561"/>
        <a:ext cx="11138297" cy="536134"/>
      </dsp:txXfrm>
    </dsp:sp>
    <dsp:sp modelId="{A514F807-DF60-4A3F-A252-8FB202672AED}">
      <dsp:nvSpPr>
        <dsp:cNvPr id="0" name=""/>
        <dsp:cNvSpPr/>
      </dsp:nvSpPr>
      <dsp:spPr>
        <a:xfrm>
          <a:off x="0" y="3824413"/>
          <a:ext cx="11138297" cy="536134"/>
        </a:xfrm>
        <a:prstGeom prst="round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s-CO" sz="2000" b="0" kern="1200" dirty="0" smtClean="0">
              <a:latin typeface="Calibri" pitchFamily="34" charset="0"/>
            </a:rPr>
            <a:t>8. Seguimiento de tareas. Evaluación 2017.</a:t>
          </a:r>
        </a:p>
      </dsp:txBody>
      <dsp:txXfrm>
        <a:off x="0" y="3824413"/>
        <a:ext cx="11138297" cy="536134"/>
      </dsp:txXfrm>
    </dsp:sp>
    <dsp:sp modelId="{8E743883-24E8-4546-9B6E-49B7C2DDB9DA}">
      <dsp:nvSpPr>
        <dsp:cNvPr id="0" name=""/>
        <dsp:cNvSpPr/>
      </dsp:nvSpPr>
      <dsp:spPr>
        <a:xfrm>
          <a:off x="0" y="4370264"/>
          <a:ext cx="11138297" cy="536134"/>
        </a:xfrm>
        <a:prstGeom prst="round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s-CO" sz="2000" b="0" kern="1200" dirty="0" smtClean="0">
              <a:latin typeface="Calibri" pitchFamily="34" charset="0"/>
            </a:rPr>
            <a:t>9. Agenda y actividades Comité de Gobierno Corporativo.</a:t>
          </a:r>
        </a:p>
      </dsp:txBody>
      <dsp:txXfrm>
        <a:off x="0" y="4370264"/>
        <a:ext cx="11138297" cy="536134"/>
      </dsp:txXfrm>
    </dsp:sp>
    <dsp:sp modelId="{F6F05879-8B81-4553-AF4D-DAC1230D163C}">
      <dsp:nvSpPr>
        <dsp:cNvPr id="0" name=""/>
        <dsp:cNvSpPr/>
      </dsp:nvSpPr>
      <dsp:spPr>
        <a:xfrm>
          <a:off x="0" y="4916116"/>
          <a:ext cx="11138297" cy="536134"/>
        </a:xfrm>
        <a:prstGeom prst="round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s-CO" sz="2000" b="0" kern="1200" dirty="0" smtClean="0">
              <a:latin typeface="Calibri" pitchFamily="34" charset="0"/>
            </a:rPr>
            <a:t>10. Proposiciones y varios.</a:t>
          </a:r>
        </a:p>
      </dsp:txBody>
      <dsp:txXfrm>
        <a:off x="0" y="4916116"/>
        <a:ext cx="11138297" cy="536134"/>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C2A3ACC2-40C4-4ED2-A771-6924C673DD98}">
      <dsp:nvSpPr>
        <dsp:cNvPr id="0" name=""/>
        <dsp:cNvSpPr/>
      </dsp:nvSpPr>
      <dsp:spPr>
        <a:xfrm>
          <a:off x="5470" y="78950"/>
          <a:ext cx="2487410" cy="741277"/>
        </a:xfrm>
        <a:prstGeom prst="roundRect">
          <a:avLst>
            <a:gd name="adj" fmla="val 10000"/>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76200" numCol="1" spcCol="1270" anchor="t" anchorCtr="0">
          <a:noAutofit/>
        </a:bodyPr>
        <a:lstStyle/>
        <a:p>
          <a:pPr lvl="0" algn="l" defTabSz="889000">
            <a:lnSpc>
              <a:spcPct val="90000"/>
            </a:lnSpc>
            <a:spcBef>
              <a:spcPct val="0"/>
            </a:spcBef>
            <a:spcAft>
              <a:spcPct val="35000"/>
            </a:spcAft>
          </a:pPr>
          <a:r>
            <a:rPr lang="es-CO" sz="2000" b="1" kern="1200" dirty="0"/>
            <a:t>Valoración</a:t>
          </a:r>
          <a:endParaRPr lang="es-ES" sz="2000" b="1" kern="1200" dirty="0"/>
        </a:p>
      </dsp:txBody>
      <dsp:txXfrm>
        <a:off x="5470" y="78950"/>
        <a:ext cx="2487410" cy="494185"/>
      </dsp:txXfrm>
    </dsp:sp>
    <dsp:sp modelId="{FA68E2FD-F4D4-49EF-BD25-EC634D61C719}">
      <dsp:nvSpPr>
        <dsp:cNvPr id="0" name=""/>
        <dsp:cNvSpPr/>
      </dsp:nvSpPr>
      <dsp:spPr>
        <a:xfrm>
          <a:off x="514940" y="573135"/>
          <a:ext cx="2487410" cy="3110400"/>
        </a:xfrm>
        <a:prstGeom prst="roundRect">
          <a:avLst>
            <a:gd name="adj" fmla="val 10000"/>
          </a:avLst>
        </a:prstGeom>
        <a:solidFill>
          <a:schemeClr val="accent1">
            <a:alpha val="90000"/>
            <a:tint val="4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13792" rIns="113792" bIns="113792" numCol="1" spcCol="1270" anchor="t" anchorCtr="0">
          <a:noAutofit/>
        </a:bodyPr>
        <a:lstStyle/>
        <a:p>
          <a:pPr marL="171450" lvl="1" indent="-171450" algn="just" defTabSz="711200">
            <a:lnSpc>
              <a:spcPct val="90000"/>
            </a:lnSpc>
            <a:spcBef>
              <a:spcPct val="0"/>
            </a:spcBef>
            <a:spcAft>
              <a:spcPct val="15000"/>
            </a:spcAft>
            <a:buChar char="••"/>
          </a:pPr>
          <a:r>
            <a:rPr lang="es-CO" sz="1600" kern="1200" dirty="0"/>
            <a:t>De manera previa a su realización, la Vicepresidencia Financiera y Administrativa elabora y presenta informe al Comité de Auditoría para su correspondiente valoración por primera vez a la realización de la transacción. </a:t>
          </a:r>
          <a:endParaRPr lang="es-ES" sz="1600" kern="1200" dirty="0"/>
        </a:p>
      </dsp:txBody>
      <dsp:txXfrm>
        <a:off x="514940" y="573135"/>
        <a:ext cx="2487410" cy="3110400"/>
      </dsp:txXfrm>
    </dsp:sp>
    <dsp:sp modelId="{65DC4ABF-5D34-45ED-9786-90835E6D2668}">
      <dsp:nvSpPr>
        <dsp:cNvPr id="0" name=""/>
        <dsp:cNvSpPr/>
      </dsp:nvSpPr>
      <dsp:spPr>
        <a:xfrm>
          <a:off x="2869964" y="16396"/>
          <a:ext cx="799414" cy="61929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s-ES" sz="1300" kern="1200"/>
        </a:p>
      </dsp:txBody>
      <dsp:txXfrm>
        <a:off x="2869964" y="16396"/>
        <a:ext cx="799414" cy="619293"/>
      </dsp:txXfrm>
    </dsp:sp>
    <dsp:sp modelId="{BF96EC6B-BF49-4898-8CEA-A598FBDA0718}">
      <dsp:nvSpPr>
        <dsp:cNvPr id="0" name=""/>
        <dsp:cNvSpPr/>
      </dsp:nvSpPr>
      <dsp:spPr>
        <a:xfrm>
          <a:off x="4001211" y="78950"/>
          <a:ext cx="2487410" cy="741277"/>
        </a:xfrm>
        <a:prstGeom prst="roundRect">
          <a:avLst>
            <a:gd name="adj" fmla="val 10000"/>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76200" numCol="1" spcCol="1270" anchor="t" anchorCtr="0">
          <a:noAutofit/>
        </a:bodyPr>
        <a:lstStyle/>
        <a:p>
          <a:pPr lvl="0" algn="l" defTabSz="889000">
            <a:lnSpc>
              <a:spcPct val="90000"/>
            </a:lnSpc>
            <a:spcBef>
              <a:spcPct val="0"/>
            </a:spcBef>
            <a:spcAft>
              <a:spcPct val="35000"/>
            </a:spcAft>
          </a:pPr>
          <a:r>
            <a:rPr lang="es-CO" sz="2000" b="1" kern="1200" dirty="0"/>
            <a:t>Aprobación</a:t>
          </a:r>
          <a:endParaRPr lang="es-ES" sz="2000" kern="1200" dirty="0"/>
        </a:p>
      </dsp:txBody>
      <dsp:txXfrm>
        <a:off x="4001211" y="78950"/>
        <a:ext cx="2487410" cy="494185"/>
      </dsp:txXfrm>
    </dsp:sp>
    <dsp:sp modelId="{01EEACC5-B1F5-47AE-90DA-83D6E67478E5}">
      <dsp:nvSpPr>
        <dsp:cNvPr id="0" name=""/>
        <dsp:cNvSpPr/>
      </dsp:nvSpPr>
      <dsp:spPr>
        <a:xfrm>
          <a:off x="4510681" y="573135"/>
          <a:ext cx="2487410" cy="3110400"/>
        </a:xfrm>
        <a:prstGeom prst="roundRect">
          <a:avLst>
            <a:gd name="adj" fmla="val 10000"/>
          </a:avLst>
        </a:prstGeom>
        <a:solidFill>
          <a:schemeClr val="accent1">
            <a:alpha val="90000"/>
            <a:tint val="4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13792" rIns="113792" bIns="113792" numCol="1" spcCol="1270" anchor="t" anchorCtr="0">
          <a:noAutofit/>
        </a:bodyPr>
        <a:lstStyle/>
        <a:p>
          <a:pPr marL="171450" lvl="1" indent="-171450" algn="just" defTabSz="711200">
            <a:lnSpc>
              <a:spcPct val="90000"/>
            </a:lnSpc>
            <a:spcBef>
              <a:spcPct val="0"/>
            </a:spcBef>
            <a:spcAft>
              <a:spcPct val="15000"/>
            </a:spcAft>
            <a:buChar char="••"/>
          </a:pPr>
          <a:r>
            <a:rPr lang="es-CO" sz="1600" kern="1200" dirty="0"/>
            <a:t>El Comité de Auditoría presenta el informe para aprobación por parte de la Junta Directiva, la primera vez de su realización y su autorización se extenderá a las transacciones sucesivas. </a:t>
          </a:r>
          <a:endParaRPr lang="es-ES" sz="1600" kern="1200" dirty="0"/>
        </a:p>
      </dsp:txBody>
      <dsp:txXfrm>
        <a:off x="4510681" y="573135"/>
        <a:ext cx="2487410" cy="3110400"/>
      </dsp:txXfrm>
    </dsp:sp>
    <dsp:sp modelId="{31D1A43A-DB1A-4CF6-B671-ECEC0F950248}">
      <dsp:nvSpPr>
        <dsp:cNvPr id="0" name=""/>
        <dsp:cNvSpPr/>
      </dsp:nvSpPr>
      <dsp:spPr>
        <a:xfrm>
          <a:off x="6865705" y="16396"/>
          <a:ext cx="799414" cy="61929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s-ES" sz="1300" kern="1200"/>
        </a:p>
      </dsp:txBody>
      <dsp:txXfrm>
        <a:off x="6865705" y="16396"/>
        <a:ext cx="799414" cy="619293"/>
      </dsp:txXfrm>
    </dsp:sp>
    <dsp:sp modelId="{718235CA-1173-4A12-8F77-85EC587C8FF5}">
      <dsp:nvSpPr>
        <dsp:cNvPr id="0" name=""/>
        <dsp:cNvSpPr/>
      </dsp:nvSpPr>
      <dsp:spPr>
        <a:xfrm>
          <a:off x="7996952" y="78950"/>
          <a:ext cx="2487410" cy="741277"/>
        </a:xfrm>
        <a:prstGeom prst="roundRect">
          <a:avLst>
            <a:gd name="adj" fmla="val 10000"/>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76200" numCol="1" spcCol="1270" anchor="t" anchorCtr="0">
          <a:noAutofit/>
        </a:bodyPr>
        <a:lstStyle/>
        <a:p>
          <a:pPr lvl="0" algn="l" defTabSz="889000">
            <a:lnSpc>
              <a:spcPct val="90000"/>
            </a:lnSpc>
            <a:spcBef>
              <a:spcPct val="0"/>
            </a:spcBef>
            <a:spcAft>
              <a:spcPct val="35000"/>
            </a:spcAft>
          </a:pPr>
          <a:r>
            <a:rPr lang="es-CO" sz="2000" b="1" kern="1200" dirty="0"/>
            <a:t>Revelación</a:t>
          </a:r>
          <a:r>
            <a:rPr lang="es-CO" sz="1600" b="1" kern="1200" dirty="0"/>
            <a:t> </a:t>
          </a:r>
          <a:endParaRPr lang="es-ES" sz="1600" kern="1200" dirty="0"/>
        </a:p>
      </dsp:txBody>
      <dsp:txXfrm>
        <a:off x="7996952" y="78950"/>
        <a:ext cx="2487410" cy="494185"/>
      </dsp:txXfrm>
    </dsp:sp>
    <dsp:sp modelId="{ECFDF2D8-8926-4312-BEC1-15F3B119AB30}">
      <dsp:nvSpPr>
        <dsp:cNvPr id="0" name=""/>
        <dsp:cNvSpPr/>
      </dsp:nvSpPr>
      <dsp:spPr>
        <a:xfrm>
          <a:off x="8506422" y="573135"/>
          <a:ext cx="2487410" cy="3110400"/>
        </a:xfrm>
        <a:prstGeom prst="roundRect">
          <a:avLst>
            <a:gd name="adj" fmla="val 10000"/>
          </a:avLst>
        </a:prstGeom>
        <a:solidFill>
          <a:schemeClr val="accent1">
            <a:alpha val="90000"/>
            <a:tint val="4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13792" rIns="113792" bIns="113792" numCol="1" spcCol="1270" anchor="t" anchorCtr="0">
          <a:noAutofit/>
        </a:bodyPr>
        <a:lstStyle/>
        <a:p>
          <a:pPr marL="171450" lvl="1" indent="-171450" algn="l" defTabSz="711200">
            <a:lnSpc>
              <a:spcPct val="90000"/>
            </a:lnSpc>
            <a:spcBef>
              <a:spcPct val="0"/>
            </a:spcBef>
            <a:spcAft>
              <a:spcPct val="15000"/>
            </a:spcAft>
            <a:buChar char="••"/>
          </a:pPr>
          <a:r>
            <a:rPr lang="es-CO" sz="1600" kern="1200" dirty="0"/>
            <a:t>La transacción se revelará en los estados financieros de la Bolsa.</a:t>
          </a:r>
          <a:endParaRPr lang="es-ES" sz="1600" kern="1200" dirty="0"/>
        </a:p>
        <a:p>
          <a:pPr marL="171450" lvl="1" indent="-171450" algn="l" defTabSz="711200">
            <a:lnSpc>
              <a:spcPct val="90000"/>
            </a:lnSpc>
            <a:spcBef>
              <a:spcPct val="0"/>
            </a:spcBef>
            <a:spcAft>
              <a:spcPct val="15000"/>
            </a:spcAft>
            <a:buFont typeface="Symbol" panose="05050102010706020507" pitchFamily="18" charset="2"/>
            <a:buChar char="••"/>
          </a:pPr>
          <a:r>
            <a:rPr lang="es-CO" sz="1600" kern="1200" dirty="0"/>
            <a:t>Informe de Gestión Anual y aquellos exigidos por la Ley.</a:t>
          </a:r>
        </a:p>
      </dsp:txBody>
      <dsp:txXfrm>
        <a:off x="8506422" y="573135"/>
        <a:ext cx="2487410" cy="3110400"/>
      </dsp:txXfrm>
    </dsp:sp>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C2A3ACC2-40C4-4ED2-A771-6924C673DD98}">
      <dsp:nvSpPr>
        <dsp:cNvPr id="0" name=""/>
        <dsp:cNvSpPr/>
      </dsp:nvSpPr>
      <dsp:spPr>
        <a:xfrm>
          <a:off x="5470" y="99242"/>
          <a:ext cx="2487410" cy="777599"/>
        </a:xfrm>
        <a:prstGeom prst="roundRect">
          <a:avLst>
            <a:gd name="adj" fmla="val 10000"/>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76200" numCol="1" spcCol="1270" anchor="t" anchorCtr="0">
          <a:noAutofit/>
        </a:bodyPr>
        <a:lstStyle/>
        <a:p>
          <a:pPr lvl="0" algn="l" defTabSz="889000">
            <a:lnSpc>
              <a:spcPct val="90000"/>
            </a:lnSpc>
            <a:spcBef>
              <a:spcPct val="0"/>
            </a:spcBef>
            <a:spcAft>
              <a:spcPct val="35000"/>
            </a:spcAft>
          </a:pPr>
          <a:r>
            <a:rPr lang="es-CO" sz="2000" b="1" kern="1200" dirty="0"/>
            <a:t>Valoración</a:t>
          </a:r>
          <a:endParaRPr lang="es-ES" sz="2000" b="1" kern="1200" dirty="0"/>
        </a:p>
      </dsp:txBody>
      <dsp:txXfrm>
        <a:off x="5470" y="99242"/>
        <a:ext cx="2487410" cy="518400"/>
      </dsp:txXfrm>
    </dsp:sp>
    <dsp:sp modelId="{FA68E2FD-F4D4-49EF-BD25-EC634D61C719}">
      <dsp:nvSpPr>
        <dsp:cNvPr id="0" name=""/>
        <dsp:cNvSpPr/>
      </dsp:nvSpPr>
      <dsp:spPr>
        <a:xfrm>
          <a:off x="514940" y="617643"/>
          <a:ext cx="2487410" cy="3045599"/>
        </a:xfrm>
        <a:prstGeom prst="roundRect">
          <a:avLst>
            <a:gd name="adj" fmla="val 10000"/>
          </a:avLst>
        </a:prstGeom>
        <a:solidFill>
          <a:schemeClr val="accent1">
            <a:alpha val="90000"/>
            <a:tint val="4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28016" rIns="128016" bIns="128016" numCol="1" spcCol="1270" anchor="t" anchorCtr="0">
          <a:noAutofit/>
        </a:bodyPr>
        <a:lstStyle/>
        <a:p>
          <a:pPr marL="171450" lvl="1" indent="-171450" algn="just" defTabSz="800100">
            <a:lnSpc>
              <a:spcPct val="90000"/>
            </a:lnSpc>
            <a:spcBef>
              <a:spcPct val="0"/>
            </a:spcBef>
            <a:spcAft>
              <a:spcPct val="15000"/>
            </a:spcAft>
            <a:buChar char="••"/>
          </a:pPr>
          <a:r>
            <a:rPr lang="es-CO" sz="1800" kern="1200" dirty="0"/>
            <a:t>De manera previa a su realización, la Vicepresidencia Financiera y Administrativa elabora y presenta informe al Comité de Auditoría para su correspondiente valoración.</a:t>
          </a:r>
          <a:endParaRPr lang="es-ES" sz="1800" kern="1200" dirty="0"/>
        </a:p>
      </dsp:txBody>
      <dsp:txXfrm>
        <a:off x="514940" y="617643"/>
        <a:ext cx="2487410" cy="3045599"/>
      </dsp:txXfrm>
    </dsp:sp>
    <dsp:sp modelId="{65DC4ABF-5D34-45ED-9786-90835E6D2668}">
      <dsp:nvSpPr>
        <dsp:cNvPr id="0" name=""/>
        <dsp:cNvSpPr/>
      </dsp:nvSpPr>
      <dsp:spPr>
        <a:xfrm>
          <a:off x="2869964" y="48796"/>
          <a:ext cx="799414" cy="61929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s-ES" sz="1400" kern="1200"/>
        </a:p>
      </dsp:txBody>
      <dsp:txXfrm>
        <a:off x="2869964" y="48796"/>
        <a:ext cx="799414" cy="619293"/>
      </dsp:txXfrm>
    </dsp:sp>
    <dsp:sp modelId="{BF96EC6B-BF49-4898-8CEA-A598FBDA0718}">
      <dsp:nvSpPr>
        <dsp:cNvPr id="0" name=""/>
        <dsp:cNvSpPr/>
      </dsp:nvSpPr>
      <dsp:spPr>
        <a:xfrm>
          <a:off x="4001211" y="99242"/>
          <a:ext cx="2487410" cy="777599"/>
        </a:xfrm>
        <a:prstGeom prst="roundRect">
          <a:avLst>
            <a:gd name="adj" fmla="val 10000"/>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76200" numCol="1" spcCol="1270" anchor="t" anchorCtr="0">
          <a:noAutofit/>
        </a:bodyPr>
        <a:lstStyle/>
        <a:p>
          <a:pPr lvl="0" algn="l" defTabSz="889000">
            <a:lnSpc>
              <a:spcPct val="90000"/>
            </a:lnSpc>
            <a:spcBef>
              <a:spcPct val="0"/>
            </a:spcBef>
            <a:spcAft>
              <a:spcPct val="35000"/>
            </a:spcAft>
          </a:pPr>
          <a:r>
            <a:rPr lang="es-CO" sz="2000" b="1" kern="1200" dirty="0"/>
            <a:t>Aprobación</a:t>
          </a:r>
          <a:endParaRPr lang="es-ES" sz="2000" kern="1200" dirty="0"/>
        </a:p>
      </dsp:txBody>
      <dsp:txXfrm>
        <a:off x="4001211" y="99242"/>
        <a:ext cx="2487410" cy="518400"/>
      </dsp:txXfrm>
    </dsp:sp>
    <dsp:sp modelId="{01EEACC5-B1F5-47AE-90DA-83D6E67478E5}">
      <dsp:nvSpPr>
        <dsp:cNvPr id="0" name=""/>
        <dsp:cNvSpPr/>
      </dsp:nvSpPr>
      <dsp:spPr>
        <a:xfrm>
          <a:off x="4510681" y="617643"/>
          <a:ext cx="2487410" cy="3045599"/>
        </a:xfrm>
        <a:prstGeom prst="roundRect">
          <a:avLst>
            <a:gd name="adj" fmla="val 10000"/>
          </a:avLst>
        </a:prstGeom>
        <a:solidFill>
          <a:schemeClr val="accent1">
            <a:alpha val="90000"/>
            <a:tint val="4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28016" rIns="128016" bIns="128016" numCol="1" spcCol="1270" anchor="t" anchorCtr="0">
          <a:noAutofit/>
        </a:bodyPr>
        <a:lstStyle/>
        <a:p>
          <a:pPr marL="171450" lvl="1" indent="-171450" algn="just" defTabSz="800100">
            <a:lnSpc>
              <a:spcPct val="90000"/>
            </a:lnSpc>
            <a:spcBef>
              <a:spcPct val="0"/>
            </a:spcBef>
            <a:spcAft>
              <a:spcPct val="15000"/>
            </a:spcAft>
            <a:buChar char="••"/>
          </a:pPr>
          <a:r>
            <a:rPr lang="es-CO" sz="1800" kern="1200" dirty="0"/>
            <a:t>El Comité de Auditoría presenta el informe para aprobación por parte de la Junta Directiva de manera previa e individual a la realización de la transacción. </a:t>
          </a:r>
          <a:endParaRPr lang="es-ES" sz="1800" kern="1200" dirty="0"/>
        </a:p>
      </dsp:txBody>
      <dsp:txXfrm>
        <a:off x="4510681" y="617643"/>
        <a:ext cx="2487410" cy="3045599"/>
      </dsp:txXfrm>
    </dsp:sp>
    <dsp:sp modelId="{31D1A43A-DB1A-4CF6-B671-ECEC0F950248}">
      <dsp:nvSpPr>
        <dsp:cNvPr id="0" name=""/>
        <dsp:cNvSpPr/>
      </dsp:nvSpPr>
      <dsp:spPr>
        <a:xfrm>
          <a:off x="6865705" y="48796"/>
          <a:ext cx="799414" cy="61929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s-ES" sz="1400" kern="1200"/>
        </a:p>
      </dsp:txBody>
      <dsp:txXfrm>
        <a:off x="6865705" y="48796"/>
        <a:ext cx="799414" cy="619293"/>
      </dsp:txXfrm>
    </dsp:sp>
    <dsp:sp modelId="{718235CA-1173-4A12-8F77-85EC587C8FF5}">
      <dsp:nvSpPr>
        <dsp:cNvPr id="0" name=""/>
        <dsp:cNvSpPr/>
      </dsp:nvSpPr>
      <dsp:spPr>
        <a:xfrm>
          <a:off x="7996952" y="99242"/>
          <a:ext cx="2487410" cy="777599"/>
        </a:xfrm>
        <a:prstGeom prst="roundRect">
          <a:avLst>
            <a:gd name="adj" fmla="val 10000"/>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76200" numCol="1" spcCol="1270" anchor="t" anchorCtr="0">
          <a:noAutofit/>
        </a:bodyPr>
        <a:lstStyle/>
        <a:p>
          <a:pPr lvl="0" algn="l" defTabSz="889000">
            <a:lnSpc>
              <a:spcPct val="90000"/>
            </a:lnSpc>
            <a:spcBef>
              <a:spcPct val="0"/>
            </a:spcBef>
            <a:spcAft>
              <a:spcPct val="35000"/>
            </a:spcAft>
          </a:pPr>
          <a:r>
            <a:rPr lang="es-CO" sz="2000" b="1" kern="1200" dirty="0"/>
            <a:t>Revelación</a:t>
          </a:r>
          <a:r>
            <a:rPr lang="es-CO" sz="1600" b="1" kern="1200" dirty="0"/>
            <a:t> </a:t>
          </a:r>
          <a:endParaRPr lang="es-ES" sz="1600" kern="1200" dirty="0"/>
        </a:p>
      </dsp:txBody>
      <dsp:txXfrm>
        <a:off x="7996952" y="99242"/>
        <a:ext cx="2487410" cy="518400"/>
      </dsp:txXfrm>
    </dsp:sp>
    <dsp:sp modelId="{ECFDF2D8-8926-4312-BEC1-15F3B119AB30}">
      <dsp:nvSpPr>
        <dsp:cNvPr id="0" name=""/>
        <dsp:cNvSpPr/>
      </dsp:nvSpPr>
      <dsp:spPr>
        <a:xfrm>
          <a:off x="8506422" y="617643"/>
          <a:ext cx="2487410" cy="3045599"/>
        </a:xfrm>
        <a:prstGeom prst="roundRect">
          <a:avLst>
            <a:gd name="adj" fmla="val 10000"/>
          </a:avLst>
        </a:prstGeom>
        <a:solidFill>
          <a:schemeClr val="accent1">
            <a:alpha val="90000"/>
            <a:tint val="4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28016" rIns="128016" bIns="128016" numCol="1" spcCol="1270" anchor="t" anchorCtr="0">
          <a:noAutofit/>
        </a:bodyPr>
        <a:lstStyle/>
        <a:p>
          <a:pPr marL="171450" lvl="1" indent="-171450" algn="l" defTabSz="800100">
            <a:lnSpc>
              <a:spcPct val="90000"/>
            </a:lnSpc>
            <a:spcBef>
              <a:spcPct val="0"/>
            </a:spcBef>
            <a:spcAft>
              <a:spcPct val="15000"/>
            </a:spcAft>
            <a:buChar char="••"/>
          </a:pPr>
          <a:r>
            <a:rPr lang="es-CO" sz="1800" kern="1200" dirty="0"/>
            <a:t>La transacción se revelará en los estados financieros de la Bolsa.</a:t>
          </a:r>
          <a:endParaRPr lang="es-ES" sz="1800" kern="1200" dirty="0"/>
        </a:p>
        <a:p>
          <a:pPr marL="171450" lvl="1" indent="-171450" algn="l" defTabSz="800100">
            <a:lnSpc>
              <a:spcPct val="90000"/>
            </a:lnSpc>
            <a:spcBef>
              <a:spcPct val="0"/>
            </a:spcBef>
            <a:spcAft>
              <a:spcPct val="15000"/>
            </a:spcAft>
            <a:buFont typeface="Symbol" panose="05050102010706020507" pitchFamily="18" charset="2"/>
            <a:buChar char="••"/>
          </a:pPr>
          <a:r>
            <a:rPr lang="es-CO" sz="1800" kern="1200" dirty="0"/>
            <a:t>Informe de Gestión Anual y aquellos exigidos por la Ley.</a:t>
          </a:r>
        </a:p>
      </dsp:txBody>
      <dsp:txXfrm>
        <a:off x="8506422" y="617643"/>
        <a:ext cx="2487410" cy="3045599"/>
      </dsp:txXfrm>
    </dsp:sp>
  </dsp:spTree>
</dsp:drawing>
</file>

<file path=ppt/diagrams/drawing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C2A3ACC2-40C4-4ED2-A771-6924C673DD98}">
      <dsp:nvSpPr>
        <dsp:cNvPr id="0" name=""/>
        <dsp:cNvSpPr/>
      </dsp:nvSpPr>
      <dsp:spPr>
        <a:xfrm>
          <a:off x="5470" y="99242"/>
          <a:ext cx="2487410" cy="777599"/>
        </a:xfrm>
        <a:prstGeom prst="roundRect">
          <a:avLst>
            <a:gd name="adj" fmla="val 10000"/>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76200" numCol="1" spcCol="1270" anchor="t" anchorCtr="0">
          <a:noAutofit/>
        </a:bodyPr>
        <a:lstStyle/>
        <a:p>
          <a:pPr lvl="0" algn="l" defTabSz="889000">
            <a:lnSpc>
              <a:spcPct val="90000"/>
            </a:lnSpc>
            <a:spcBef>
              <a:spcPct val="0"/>
            </a:spcBef>
            <a:spcAft>
              <a:spcPct val="35000"/>
            </a:spcAft>
          </a:pPr>
          <a:r>
            <a:rPr lang="es-CO" sz="2000" b="1" kern="1200" dirty="0"/>
            <a:t>Valoración</a:t>
          </a:r>
          <a:endParaRPr lang="es-ES" sz="2000" b="1" kern="1200" dirty="0"/>
        </a:p>
      </dsp:txBody>
      <dsp:txXfrm>
        <a:off x="5470" y="99242"/>
        <a:ext cx="2487410" cy="518400"/>
      </dsp:txXfrm>
    </dsp:sp>
    <dsp:sp modelId="{FA68E2FD-F4D4-49EF-BD25-EC634D61C719}">
      <dsp:nvSpPr>
        <dsp:cNvPr id="0" name=""/>
        <dsp:cNvSpPr/>
      </dsp:nvSpPr>
      <dsp:spPr>
        <a:xfrm>
          <a:off x="514940" y="617643"/>
          <a:ext cx="2487410" cy="3045599"/>
        </a:xfrm>
        <a:prstGeom prst="roundRect">
          <a:avLst>
            <a:gd name="adj" fmla="val 10000"/>
          </a:avLst>
        </a:prstGeom>
        <a:solidFill>
          <a:schemeClr val="accent1">
            <a:alpha val="90000"/>
            <a:tint val="4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28016" rIns="128016" bIns="128016" numCol="1" spcCol="1270" anchor="t" anchorCtr="0">
          <a:noAutofit/>
        </a:bodyPr>
        <a:lstStyle/>
        <a:p>
          <a:pPr marL="171450" lvl="1" indent="-171450" algn="just" defTabSz="800100">
            <a:lnSpc>
              <a:spcPct val="90000"/>
            </a:lnSpc>
            <a:spcBef>
              <a:spcPct val="0"/>
            </a:spcBef>
            <a:spcAft>
              <a:spcPct val="15000"/>
            </a:spcAft>
            <a:buChar char="••"/>
          </a:pPr>
          <a:r>
            <a:rPr lang="es-CO" sz="1800" kern="1200" dirty="0"/>
            <a:t>De manera previa a su realización, la Vicepresidencia Financiera y Administrativa elabora y presenta informe al Comité de Auditoría para su correspondiente valoración.</a:t>
          </a:r>
          <a:endParaRPr lang="es-ES" sz="1800" kern="1200" dirty="0"/>
        </a:p>
      </dsp:txBody>
      <dsp:txXfrm>
        <a:off x="514940" y="617643"/>
        <a:ext cx="2487410" cy="3045599"/>
      </dsp:txXfrm>
    </dsp:sp>
    <dsp:sp modelId="{65DC4ABF-5D34-45ED-9786-90835E6D2668}">
      <dsp:nvSpPr>
        <dsp:cNvPr id="0" name=""/>
        <dsp:cNvSpPr/>
      </dsp:nvSpPr>
      <dsp:spPr>
        <a:xfrm>
          <a:off x="2869964" y="48796"/>
          <a:ext cx="799414" cy="61929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s-ES" sz="1400" kern="1200"/>
        </a:p>
      </dsp:txBody>
      <dsp:txXfrm>
        <a:off x="2869964" y="48796"/>
        <a:ext cx="799414" cy="619293"/>
      </dsp:txXfrm>
    </dsp:sp>
    <dsp:sp modelId="{BF96EC6B-BF49-4898-8CEA-A598FBDA0718}">
      <dsp:nvSpPr>
        <dsp:cNvPr id="0" name=""/>
        <dsp:cNvSpPr/>
      </dsp:nvSpPr>
      <dsp:spPr>
        <a:xfrm>
          <a:off x="4001211" y="99242"/>
          <a:ext cx="2487410" cy="777599"/>
        </a:xfrm>
        <a:prstGeom prst="roundRect">
          <a:avLst>
            <a:gd name="adj" fmla="val 10000"/>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76200" numCol="1" spcCol="1270" anchor="t" anchorCtr="0">
          <a:noAutofit/>
        </a:bodyPr>
        <a:lstStyle/>
        <a:p>
          <a:pPr lvl="0" algn="l" defTabSz="889000">
            <a:lnSpc>
              <a:spcPct val="90000"/>
            </a:lnSpc>
            <a:spcBef>
              <a:spcPct val="0"/>
            </a:spcBef>
            <a:spcAft>
              <a:spcPct val="35000"/>
            </a:spcAft>
          </a:pPr>
          <a:r>
            <a:rPr lang="es-CO" sz="2000" b="1" kern="1200" dirty="0"/>
            <a:t>Aprobación</a:t>
          </a:r>
          <a:endParaRPr lang="es-ES" sz="2000" kern="1200" dirty="0"/>
        </a:p>
      </dsp:txBody>
      <dsp:txXfrm>
        <a:off x="4001211" y="99242"/>
        <a:ext cx="2487410" cy="518400"/>
      </dsp:txXfrm>
    </dsp:sp>
    <dsp:sp modelId="{01EEACC5-B1F5-47AE-90DA-83D6E67478E5}">
      <dsp:nvSpPr>
        <dsp:cNvPr id="0" name=""/>
        <dsp:cNvSpPr/>
      </dsp:nvSpPr>
      <dsp:spPr>
        <a:xfrm>
          <a:off x="4510681" y="617643"/>
          <a:ext cx="2487410" cy="3045599"/>
        </a:xfrm>
        <a:prstGeom prst="roundRect">
          <a:avLst>
            <a:gd name="adj" fmla="val 10000"/>
          </a:avLst>
        </a:prstGeom>
        <a:solidFill>
          <a:schemeClr val="accent1">
            <a:alpha val="90000"/>
            <a:tint val="4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28016" rIns="128016" bIns="128016" numCol="1" spcCol="1270" anchor="t" anchorCtr="0">
          <a:noAutofit/>
        </a:bodyPr>
        <a:lstStyle/>
        <a:p>
          <a:pPr marL="171450" lvl="1" indent="-171450" algn="just" defTabSz="800100">
            <a:lnSpc>
              <a:spcPct val="90000"/>
            </a:lnSpc>
            <a:spcBef>
              <a:spcPct val="0"/>
            </a:spcBef>
            <a:spcAft>
              <a:spcPct val="15000"/>
            </a:spcAft>
            <a:buChar char="••"/>
          </a:pPr>
          <a:r>
            <a:rPr lang="es-CO" sz="1800" kern="1200" dirty="0"/>
            <a:t>No requieren autorización expresa de la Junta Directiva y se entienden aprobadas de manera previa por esta Política.</a:t>
          </a:r>
          <a:endParaRPr lang="es-ES" sz="1800" kern="1200" dirty="0"/>
        </a:p>
      </dsp:txBody>
      <dsp:txXfrm>
        <a:off x="4510681" y="617643"/>
        <a:ext cx="2487410" cy="3045599"/>
      </dsp:txXfrm>
    </dsp:sp>
    <dsp:sp modelId="{31D1A43A-DB1A-4CF6-B671-ECEC0F950248}">
      <dsp:nvSpPr>
        <dsp:cNvPr id="0" name=""/>
        <dsp:cNvSpPr/>
      </dsp:nvSpPr>
      <dsp:spPr>
        <a:xfrm>
          <a:off x="6865705" y="48796"/>
          <a:ext cx="799414" cy="61929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s-ES" sz="1400" kern="1200"/>
        </a:p>
      </dsp:txBody>
      <dsp:txXfrm>
        <a:off x="6865705" y="48796"/>
        <a:ext cx="799414" cy="619293"/>
      </dsp:txXfrm>
    </dsp:sp>
    <dsp:sp modelId="{718235CA-1173-4A12-8F77-85EC587C8FF5}">
      <dsp:nvSpPr>
        <dsp:cNvPr id="0" name=""/>
        <dsp:cNvSpPr/>
      </dsp:nvSpPr>
      <dsp:spPr>
        <a:xfrm>
          <a:off x="7996952" y="99242"/>
          <a:ext cx="2487410" cy="777599"/>
        </a:xfrm>
        <a:prstGeom prst="roundRect">
          <a:avLst>
            <a:gd name="adj" fmla="val 10000"/>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76200" numCol="1" spcCol="1270" anchor="t" anchorCtr="0">
          <a:noAutofit/>
        </a:bodyPr>
        <a:lstStyle/>
        <a:p>
          <a:pPr lvl="0" algn="l" defTabSz="889000">
            <a:lnSpc>
              <a:spcPct val="90000"/>
            </a:lnSpc>
            <a:spcBef>
              <a:spcPct val="0"/>
            </a:spcBef>
            <a:spcAft>
              <a:spcPct val="35000"/>
            </a:spcAft>
          </a:pPr>
          <a:r>
            <a:rPr lang="es-CO" sz="2000" b="1" kern="1200" dirty="0"/>
            <a:t>Revelación</a:t>
          </a:r>
          <a:r>
            <a:rPr lang="es-CO" sz="1600" b="1" kern="1200" dirty="0"/>
            <a:t> </a:t>
          </a:r>
          <a:endParaRPr lang="es-ES" sz="1600" kern="1200" dirty="0"/>
        </a:p>
      </dsp:txBody>
      <dsp:txXfrm>
        <a:off x="7996952" y="99242"/>
        <a:ext cx="2487410" cy="518400"/>
      </dsp:txXfrm>
    </dsp:sp>
    <dsp:sp modelId="{ECFDF2D8-8926-4312-BEC1-15F3B119AB30}">
      <dsp:nvSpPr>
        <dsp:cNvPr id="0" name=""/>
        <dsp:cNvSpPr/>
      </dsp:nvSpPr>
      <dsp:spPr>
        <a:xfrm>
          <a:off x="8506422" y="617643"/>
          <a:ext cx="2487410" cy="3045599"/>
        </a:xfrm>
        <a:prstGeom prst="roundRect">
          <a:avLst>
            <a:gd name="adj" fmla="val 10000"/>
          </a:avLst>
        </a:prstGeom>
        <a:solidFill>
          <a:schemeClr val="accent1">
            <a:alpha val="90000"/>
            <a:tint val="4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28016" rIns="128016" bIns="128016" numCol="1" spcCol="1270" anchor="t" anchorCtr="0">
          <a:noAutofit/>
        </a:bodyPr>
        <a:lstStyle/>
        <a:p>
          <a:pPr marL="171450" lvl="1" indent="-171450" algn="l" defTabSz="800100">
            <a:lnSpc>
              <a:spcPct val="90000"/>
            </a:lnSpc>
            <a:spcBef>
              <a:spcPct val="0"/>
            </a:spcBef>
            <a:spcAft>
              <a:spcPct val="15000"/>
            </a:spcAft>
            <a:buChar char="••"/>
          </a:pPr>
          <a:r>
            <a:rPr lang="es-CO" sz="1800" kern="1200" dirty="0"/>
            <a:t>La transacción se revelará en los estados financieros de la Bolsa.</a:t>
          </a:r>
          <a:endParaRPr lang="es-ES" sz="1800" kern="1200" dirty="0"/>
        </a:p>
        <a:p>
          <a:pPr marL="171450" lvl="1" indent="-171450" algn="l" defTabSz="800100">
            <a:lnSpc>
              <a:spcPct val="90000"/>
            </a:lnSpc>
            <a:spcBef>
              <a:spcPct val="0"/>
            </a:spcBef>
            <a:spcAft>
              <a:spcPct val="15000"/>
            </a:spcAft>
            <a:buFont typeface="Symbol" panose="05050102010706020507" pitchFamily="18" charset="2"/>
            <a:buChar char="••"/>
          </a:pPr>
          <a:r>
            <a:rPr lang="es-CO" sz="1800" kern="1200" dirty="0"/>
            <a:t>Informe de Gestión Anual y aquellos exigidos por la Ley.</a:t>
          </a:r>
        </a:p>
      </dsp:txBody>
      <dsp:txXfrm>
        <a:off x="8506422" y="617643"/>
        <a:ext cx="2487410" cy="3045599"/>
      </dsp:txXfrm>
    </dsp:sp>
  </dsp:spTree>
</dsp:drawing>
</file>

<file path=ppt/diagrams/drawing5.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C2A3ACC2-40C4-4ED2-A771-6924C673DD98}">
      <dsp:nvSpPr>
        <dsp:cNvPr id="0" name=""/>
        <dsp:cNvSpPr/>
      </dsp:nvSpPr>
      <dsp:spPr>
        <a:xfrm>
          <a:off x="6142" y="99242"/>
          <a:ext cx="2482953" cy="777599"/>
        </a:xfrm>
        <a:prstGeom prst="roundRect">
          <a:avLst>
            <a:gd name="adj" fmla="val 10000"/>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76200" numCol="1" spcCol="1270" anchor="t" anchorCtr="0">
          <a:noAutofit/>
        </a:bodyPr>
        <a:lstStyle/>
        <a:p>
          <a:pPr lvl="0" algn="l" defTabSz="889000">
            <a:lnSpc>
              <a:spcPct val="90000"/>
            </a:lnSpc>
            <a:spcBef>
              <a:spcPct val="0"/>
            </a:spcBef>
            <a:spcAft>
              <a:spcPct val="35000"/>
            </a:spcAft>
          </a:pPr>
          <a:r>
            <a:rPr lang="es-CO" sz="2000" b="1" kern="1200" dirty="0"/>
            <a:t>Valoración</a:t>
          </a:r>
          <a:endParaRPr lang="es-ES" sz="2000" b="1" kern="1200" dirty="0"/>
        </a:p>
      </dsp:txBody>
      <dsp:txXfrm>
        <a:off x="6142" y="99242"/>
        <a:ext cx="2482953" cy="518400"/>
      </dsp:txXfrm>
    </dsp:sp>
    <dsp:sp modelId="{FA68E2FD-F4D4-49EF-BD25-EC634D61C719}">
      <dsp:nvSpPr>
        <dsp:cNvPr id="0" name=""/>
        <dsp:cNvSpPr/>
      </dsp:nvSpPr>
      <dsp:spPr>
        <a:xfrm>
          <a:off x="496350" y="617643"/>
          <a:ext cx="2519651" cy="3045599"/>
        </a:xfrm>
        <a:prstGeom prst="roundRect">
          <a:avLst>
            <a:gd name="adj" fmla="val 10000"/>
          </a:avLst>
        </a:prstGeom>
        <a:solidFill>
          <a:schemeClr val="accent1">
            <a:alpha val="90000"/>
            <a:tint val="4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28016" rIns="128016" bIns="128016" numCol="1" spcCol="1270" anchor="t" anchorCtr="0">
          <a:noAutofit/>
        </a:bodyPr>
        <a:lstStyle/>
        <a:p>
          <a:pPr marL="171450" lvl="1" indent="-171450" algn="just" defTabSz="800100">
            <a:lnSpc>
              <a:spcPct val="90000"/>
            </a:lnSpc>
            <a:spcBef>
              <a:spcPct val="0"/>
            </a:spcBef>
            <a:spcAft>
              <a:spcPct val="15000"/>
            </a:spcAft>
            <a:buChar char="••"/>
          </a:pPr>
          <a:r>
            <a:rPr lang="es-CO" sz="1800" kern="1200" dirty="0"/>
            <a:t>De manera previa a su realización, la Vicepresidencia Financiera y Administrativa elabora y presenta informe al Comité de Auditoría para su correspondiente valoración.</a:t>
          </a:r>
          <a:endParaRPr lang="es-ES" sz="1800" kern="1200" dirty="0"/>
        </a:p>
      </dsp:txBody>
      <dsp:txXfrm>
        <a:off x="496350" y="617643"/>
        <a:ext cx="2519651" cy="3045599"/>
      </dsp:txXfrm>
    </dsp:sp>
    <dsp:sp modelId="{65DC4ABF-5D34-45ED-9786-90835E6D2668}">
      <dsp:nvSpPr>
        <dsp:cNvPr id="0" name=""/>
        <dsp:cNvSpPr/>
      </dsp:nvSpPr>
      <dsp:spPr>
        <a:xfrm>
          <a:off x="2870089" y="49351"/>
          <a:ext cx="807707" cy="61818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s-ES" sz="1400" kern="1200"/>
        </a:p>
      </dsp:txBody>
      <dsp:txXfrm>
        <a:off x="2870089" y="49351"/>
        <a:ext cx="807707" cy="618183"/>
      </dsp:txXfrm>
    </dsp:sp>
    <dsp:sp modelId="{BF96EC6B-BF49-4898-8CEA-A598FBDA0718}">
      <dsp:nvSpPr>
        <dsp:cNvPr id="0" name=""/>
        <dsp:cNvSpPr/>
      </dsp:nvSpPr>
      <dsp:spPr>
        <a:xfrm>
          <a:off x="4013071" y="99242"/>
          <a:ext cx="2482953" cy="777599"/>
        </a:xfrm>
        <a:prstGeom prst="roundRect">
          <a:avLst>
            <a:gd name="adj" fmla="val 10000"/>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76200" numCol="1" spcCol="1270" anchor="t" anchorCtr="0">
          <a:noAutofit/>
        </a:bodyPr>
        <a:lstStyle/>
        <a:p>
          <a:pPr lvl="0" algn="l" defTabSz="889000">
            <a:lnSpc>
              <a:spcPct val="90000"/>
            </a:lnSpc>
            <a:spcBef>
              <a:spcPct val="0"/>
            </a:spcBef>
            <a:spcAft>
              <a:spcPct val="35000"/>
            </a:spcAft>
          </a:pPr>
          <a:r>
            <a:rPr lang="es-CO" sz="2000" b="1" kern="1200" dirty="0"/>
            <a:t>Aprobación</a:t>
          </a:r>
          <a:endParaRPr lang="es-ES" sz="2000" kern="1200" dirty="0"/>
        </a:p>
      </dsp:txBody>
      <dsp:txXfrm>
        <a:off x="4013071" y="99242"/>
        <a:ext cx="2482953" cy="518400"/>
      </dsp:txXfrm>
    </dsp:sp>
    <dsp:sp modelId="{01EEACC5-B1F5-47AE-90DA-83D6E67478E5}">
      <dsp:nvSpPr>
        <dsp:cNvPr id="0" name=""/>
        <dsp:cNvSpPr/>
      </dsp:nvSpPr>
      <dsp:spPr>
        <a:xfrm>
          <a:off x="4521628" y="617643"/>
          <a:ext cx="2482953" cy="3045599"/>
        </a:xfrm>
        <a:prstGeom prst="roundRect">
          <a:avLst>
            <a:gd name="adj" fmla="val 10000"/>
          </a:avLst>
        </a:prstGeom>
        <a:solidFill>
          <a:schemeClr val="accent1">
            <a:alpha val="90000"/>
            <a:tint val="4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28016" rIns="128016" bIns="128016" numCol="1" spcCol="1270" anchor="t" anchorCtr="0">
          <a:noAutofit/>
        </a:bodyPr>
        <a:lstStyle/>
        <a:p>
          <a:pPr marL="171450" lvl="1" indent="-171450" algn="just" defTabSz="800100">
            <a:lnSpc>
              <a:spcPct val="90000"/>
            </a:lnSpc>
            <a:spcBef>
              <a:spcPct val="0"/>
            </a:spcBef>
            <a:spcAft>
              <a:spcPct val="15000"/>
            </a:spcAft>
            <a:buChar char="••"/>
          </a:pPr>
          <a:r>
            <a:rPr lang="es-CO" sz="1800" kern="1200" dirty="0"/>
            <a:t>No requieren autorización expresa de la Junta Directiva y se entienden aprobadas de manera previa por esta Política.</a:t>
          </a:r>
          <a:endParaRPr lang="es-ES" sz="1800" kern="1200" dirty="0"/>
        </a:p>
      </dsp:txBody>
      <dsp:txXfrm>
        <a:off x="4521628" y="617643"/>
        <a:ext cx="2482953" cy="3045599"/>
      </dsp:txXfrm>
    </dsp:sp>
    <dsp:sp modelId="{31D1A43A-DB1A-4CF6-B671-ECEC0F950248}">
      <dsp:nvSpPr>
        <dsp:cNvPr id="0" name=""/>
        <dsp:cNvSpPr/>
      </dsp:nvSpPr>
      <dsp:spPr>
        <a:xfrm>
          <a:off x="6872431" y="49351"/>
          <a:ext cx="797982" cy="61818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s-ES" sz="1400" kern="1200"/>
        </a:p>
      </dsp:txBody>
      <dsp:txXfrm>
        <a:off x="6872431" y="49351"/>
        <a:ext cx="797982" cy="618183"/>
      </dsp:txXfrm>
    </dsp:sp>
    <dsp:sp modelId="{718235CA-1173-4A12-8F77-85EC587C8FF5}">
      <dsp:nvSpPr>
        <dsp:cNvPr id="0" name=""/>
        <dsp:cNvSpPr/>
      </dsp:nvSpPr>
      <dsp:spPr>
        <a:xfrm>
          <a:off x="8001651" y="99242"/>
          <a:ext cx="2482953" cy="777599"/>
        </a:xfrm>
        <a:prstGeom prst="roundRect">
          <a:avLst>
            <a:gd name="adj" fmla="val 10000"/>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76200" numCol="1" spcCol="1270" anchor="t" anchorCtr="0">
          <a:noAutofit/>
        </a:bodyPr>
        <a:lstStyle/>
        <a:p>
          <a:pPr lvl="0" algn="l" defTabSz="889000">
            <a:lnSpc>
              <a:spcPct val="90000"/>
            </a:lnSpc>
            <a:spcBef>
              <a:spcPct val="0"/>
            </a:spcBef>
            <a:spcAft>
              <a:spcPct val="35000"/>
            </a:spcAft>
          </a:pPr>
          <a:r>
            <a:rPr lang="es-CO" sz="2000" b="1" kern="1200" dirty="0"/>
            <a:t>Revelación</a:t>
          </a:r>
          <a:r>
            <a:rPr lang="es-CO" sz="1600" b="1" kern="1200" dirty="0"/>
            <a:t> </a:t>
          </a:r>
          <a:endParaRPr lang="es-ES" sz="1600" kern="1200" dirty="0"/>
        </a:p>
      </dsp:txBody>
      <dsp:txXfrm>
        <a:off x="8001651" y="99242"/>
        <a:ext cx="2482953" cy="518400"/>
      </dsp:txXfrm>
    </dsp:sp>
    <dsp:sp modelId="{ECFDF2D8-8926-4312-BEC1-15F3B119AB30}">
      <dsp:nvSpPr>
        <dsp:cNvPr id="0" name=""/>
        <dsp:cNvSpPr/>
      </dsp:nvSpPr>
      <dsp:spPr>
        <a:xfrm>
          <a:off x="8510208" y="617643"/>
          <a:ext cx="2482953" cy="3045599"/>
        </a:xfrm>
        <a:prstGeom prst="roundRect">
          <a:avLst>
            <a:gd name="adj" fmla="val 10000"/>
          </a:avLst>
        </a:prstGeom>
        <a:solidFill>
          <a:schemeClr val="accent1">
            <a:alpha val="90000"/>
            <a:tint val="4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28016" rIns="128016" bIns="128016" numCol="1" spcCol="1270" anchor="t" anchorCtr="0">
          <a:noAutofit/>
        </a:bodyPr>
        <a:lstStyle/>
        <a:p>
          <a:pPr marL="171450" lvl="1" indent="-171450" algn="l" defTabSz="800100">
            <a:lnSpc>
              <a:spcPct val="90000"/>
            </a:lnSpc>
            <a:spcBef>
              <a:spcPct val="0"/>
            </a:spcBef>
            <a:spcAft>
              <a:spcPct val="15000"/>
            </a:spcAft>
            <a:buChar char="••"/>
          </a:pPr>
          <a:r>
            <a:rPr lang="es-CO" sz="1800" kern="1200" dirty="0"/>
            <a:t>La transacción se revelará en los estados financieros de la Bolsa.</a:t>
          </a:r>
          <a:endParaRPr lang="es-ES" sz="1800" kern="1200" dirty="0"/>
        </a:p>
        <a:p>
          <a:pPr marL="171450" lvl="1" indent="-171450" algn="l" defTabSz="800100">
            <a:lnSpc>
              <a:spcPct val="90000"/>
            </a:lnSpc>
            <a:spcBef>
              <a:spcPct val="0"/>
            </a:spcBef>
            <a:spcAft>
              <a:spcPct val="15000"/>
            </a:spcAft>
            <a:buFont typeface="Symbol" panose="05050102010706020507" pitchFamily="18" charset="2"/>
            <a:buChar char="••"/>
          </a:pPr>
          <a:r>
            <a:rPr lang="es-CO" sz="1800" kern="1200" dirty="0"/>
            <a:t>Informe de Gestión Anual y aquellos exigidos por la Ley.</a:t>
          </a:r>
        </a:p>
        <a:p>
          <a:pPr marL="171450" lvl="1" indent="-171450" algn="l" defTabSz="800100">
            <a:lnSpc>
              <a:spcPct val="90000"/>
            </a:lnSpc>
            <a:spcBef>
              <a:spcPct val="0"/>
            </a:spcBef>
            <a:spcAft>
              <a:spcPct val="15000"/>
            </a:spcAft>
            <a:buChar char="••"/>
          </a:pPr>
          <a:endParaRPr lang="es-CO" sz="1800" kern="1200" dirty="0"/>
        </a:p>
      </dsp:txBody>
      <dsp:txXfrm>
        <a:off x="8510208" y="617643"/>
        <a:ext cx="2482953" cy="3045599"/>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2"/>
            <a:ext cx="4028440" cy="350520"/>
          </a:xfrm>
          <a:prstGeom prst="rect">
            <a:avLst/>
          </a:prstGeom>
        </p:spPr>
        <p:txBody>
          <a:bodyPr vert="horz" lIns="91440" tIns="45720" rIns="91440" bIns="45720" rtlCol="0"/>
          <a:lstStyle>
            <a:lvl1pPr algn="l" defTabSz="984629"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sz="quarter" idx="1"/>
          </p:nvPr>
        </p:nvSpPr>
        <p:spPr>
          <a:xfrm>
            <a:off x="5265809" y="2"/>
            <a:ext cx="4028440" cy="350520"/>
          </a:xfrm>
          <a:prstGeom prst="rect">
            <a:avLst/>
          </a:prstGeom>
        </p:spPr>
        <p:txBody>
          <a:bodyPr vert="horz" lIns="91440" tIns="45720" rIns="91440" bIns="45720" rtlCol="0"/>
          <a:lstStyle>
            <a:lvl1pPr algn="r" defTabSz="984629" fontAlgn="auto">
              <a:spcBef>
                <a:spcPts val="0"/>
              </a:spcBef>
              <a:spcAft>
                <a:spcPts val="0"/>
              </a:spcAft>
              <a:defRPr sz="1200">
                <a:latin typeface="+mn-lt"/>
                <a:cs typeface="+mn-cs"/>
              </a:defRPr>
            </a:lvl1pPr>
          </a:lstStyle>
          <a:p>
            <a:pPr>
              <a:defRPr/>
            </a:pPr>
            <a:fld id="{F4CDE96E-90D3-4C65-ACAC-33AAC576B616}" type="datetimeFigureOut">
              <a:rPr lang="en-US"/>
              <a:pPr>
                <a:defRPr/>
              </a:pPr>
              <a:t>12/6/2017</a:t>
            </a:fld>
            <a:endParaRPr lang="en-US" dirty="0"/>
          </a:p>
        </p:txBody>
      </p:sp>
      <p:sp>
        <p:nvSpPr>
          <p:cNvPr id="4" name="Footer Placeholder 3"/>
          <p:cNvSpPr>
            <a:spLocks noGrp="1"/>
          </p:cNvSpPr>
          <p:nvPr>
            <p:ph type="ftr" sz="quarter" idx="2"/>
          </p:nvPr>
        </p:nvSpPr>
        <p:spPr>
          <a:xfrm>
            <a:off x="0" y="6658665"/>
            <a:ext cx="4028440" cy="350520"/>
          </a:xfrm>
          <a:prstGeom prst="rect">
            <a:avLst/>
          </a:prstGeom>
        </p:spPr>
        <p:txBody>
          <a:bodyPr vert="horz" lIns="91440" tIns="45720" rIns="91440" bIns="45720" rtlCol="0" anchor="b"/>
          <a:lstStyle>
            <a:lvl1pPr algn="l" defTabSz="984629" fontAlgn="auto">
              <a:spcBef>
                <a:spcPts val="0"/>
              </a:spcBef>
              <a:spcAft>
                <a:spcPts val="0"/>
              </a:spcAft>
              <a:defRPr sz="1200">
                <a:latin typeface="+mn-lt"/>
                <a:cs typeface="+mn-cs"/>
              </a:defRPr>
            </a:lvl1pPr>
          </a:lstStyle>
          <a:p>
            <a:pPr>
              <a:defRPr/>
            </a:pPr>
            <a:endParaRPr lang="en-US"/>
          </a:p>
        </p:txBody>
      </p:sp>
      <p:sp>
        <p:nvSpPr>
          <p:cNvPr id="5" name="Slide Number Placeholder 4"/>
          <p:cNvSpPr>
            <a:spLocks noGrp="1"/>
          </p:cNvSpPr>
          <p:nvPr>
            <p:ph type="sldNum" sz="quarter" idx="3"/>
          </p:nvPr>
        </p:nvSpPr>
        <p:spPr>
          <a:xfrm>
            <a:off x="5265809" y="6658665"/>
            <a:ext cx="4028440" cy="350520"/>
          </a:xfrm>
          <a:prstGeom prst="rect">
            <a:avLst/>
          </a:prstGeom>
        </p:spPr>
        <p:txBody>
          <a:bodyPr vert="horz" lIns="91440" tIns="45720" rIns="91440" bIns="45720" rtlCol="0" anchor="b"/>
          <a:lstStyle>
            <a:lvl1pPr algn="r" defTabSz="984629" fontAlgn="auto">
              <a:spcBef>
                <a:spcPts val="0"/>
              </a:spcBef>
              <a:spcAft>
                <a:spcPts val="0"/>
              </a:spcAft>
              <a:defRPr sz="1200">
                <a:latin typeface="+mn-lt"/>
                <a:cs typeface="+mn-cs"/>
              </a:defRPr>
            </a:lvl1pPr>
          </a:lstStyle>
          <a:p>
            <a:pPr>
              <a:defRPr/>
            </a:pPr>
            <a:fld id="{82BE1AB4-C43E-42D1-A503-83EEA7D3D2D2}" type="slidenum">
              <a:rPr lang="en-US"/>
              <a:pPr>
                <a:defRPr/>
              </a:pPr>
              <a:t>‹Nº›</a:t>
            </a:fld>
            <a:endParaRPr lang="en-US" dirty="0"/>
          </a:p>
        </p:txBody>
      </p:sp>
    </p:spTree>
    <p:extLst>
      <p:ext uri="{BB962C8B-B14F-4D97-AF65-F5344CB8AC3E}">
        <p14:creationId xmlns="" xmlns:p14="http://schemas.microsoft.com/office/powerpoint/2010/main" val="20838441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2"/>
            <a:ext cx="4028440" cy="350520"/>
          </a:xfrm>
          <a:prstGeom prst="rect">
            <a:avLst/>
          </a:prstGeom>
        </p:spPr>
        <p:txBody>
          <a:bodyPr vert="horz" lIns="91440" tIns="45720" rIns="91440" bIns="45720" rtlCol="0"/>
          <a:lstStyle>
            <a:lvl1pPr algn="l" defTabSz="984629"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5265809" y="2"/>
            <a:ext cx="4028440" cy="350520"/>
          </a:xfrm>
          <a:prstGeom prst="rect">
            <a:avLst/>
          </a:prstGeom>
        </p:spPr>
        <p:txBody>
          <a:bodyPr vert="horz" lIns="91440" tIns="45720" rIns="91440" bIns="45720" rtlCol="0"/>
          <a:lstStyle>
            <a:lvl1pPr algn="r" defTabSz="984629" fontAlgn="auto">
              <a:spcBef>
                <a:spcPts val="0"/>
              </a:spcBef>
              <a:spcAft>
                <a:spcPts val="0"/>
              </a:spcAft>
              <a:defRPr sz="1200">
                <a:latin typeface="+mn-lt"/>
                <a:cs typeface="+mn-cs"/>
              </a:defRPr>
            </a:lvl1pPr>
          </a:lstStyle>
          <a:p>
            <a:pPr>
              <a:defRPr/>
            </a:pPr>
            <a:fld id="{CAB457B2-B60B-4226-86BC-CB9BD21D7DC1}" type="datetimeFigureOut">
              <a:rPr lang="en-US"/>
              <a:pPr>
                <a:defRPr/>
              </a:pPr>
              <a:t>12/6/2017</a:t>
            </a:fld>
            <a:endParaRPr lang="en-US" dirty="0"/>
          </a:p>
        </p:txBody>
      </p:sp>
      <p:sp>
        <p:nvSpPr>
          <p:cNvPr id="4" name="Slide Image Placeholder 3"/>
          <p:cNvSpPr>
            <a:spLocks noGrp="1" noRot="1" noChangeAspect="1"/>
          </p:cNvSpPr>
          <p:nvPr>
            <p:ph type="sldImg" idx="2"/>
          </p:nvPr>
        </p:nvSpPr>
        <p:spPr>
          <a:xfrm>
            <a:off x="2371725" y="525463"/>
            <a:ext cx="4552950" cy="26289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929640" y="3329942"/>
            <a:ext cx="7437120" cy="3154680"/>
          </a:xfrm>
          <a:prstGeom prst="rect">
            <a:avLst/>
          </a:prstGeom>
        </p:spPr>
        <p:txBody>
          <a:bodyPr vert="horz" lIns="91440" tIns="45720" rIns="91440" bIns="45720" rtlCol="0"/>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6" name="Footer Placeholder 5"/>
          <p:cNvSpPr>
            <a:spLocks noGrp="1"/>
          </p:cNvSpPr>
          <p:nvPr>
            <p:ph type="ftr" sz="quarter" idx="4"/>
          </p:nvPr>
        </p:nvSpPr>
        <p:spPr>
          <a:xfrm>
            <a:off x="0" y="6658665"/>
            <a:ext cx="4028440" cy="350520"/>
          </a:xfrm>
          <a:prstGeom prst="rect">
            <a:avLst/>
          </a:prstGeom>
        </p:spPr>
        <p:txBody>
          <a:bodyPr vert="horz" lIns="91440" tIns="45720" rIns="91440" bIns="45720" rtlCol="0" anchor="b"/>
          <a:lstStyle>
            <a:lvl1pPr algn="l" defTabSz="984629"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5265809" y="6658665"/>
            <a:ext cx="4028440" cy="350520"/>
          </a:xfrm>
          <a:prstGeom prst="rect">
            <a:avLst/>
          </a:prstGeom>
        </p:spPr>
        <p:txBody>
          <a:bodyPr vert="horz" lIns="91440" tIns="45720" rIns="91440" bIns="45720" rtlCol="0" anchor="b"/>
          <a:lstStyle>
            <a:lvl1pPr algn="r" defTabSz="984629" fontAlgn="auto">
              <a:spcBef>
                <a:spcPts val="0"/>
              </a:spcBef>
              <a:spcAft>
                <a:spcPts val="0"/>
              </a:spcAft>
              <a:defRPr sz="1200">
                <a:latin typeface="+mn-lt"/>
                <a:cs typeface="+mn-cs"/>
              </a:defRPr>
            </a:lvl1pPr>
          </a:lstStyle>
          <a:p>
            <a:pPr>
              <a:defRPr/>
            </a:pPr>
            <a:fld id="{7DDA6C62-3ECB-4ADC-A709-B640EC2A1E7D}" type="slidenum">
              <a:rPr lang="en-US"/>
              <a:pPr>
                <a:defRPr/>
              </a:pPr>
              <a:t>‹Nº›</a:t>
            </a:fld>
            <a:endParaRPr lang="en-US" dirty="0"/>
          </a:p>
        </p:txBody>
      </p:sp>
    </p:spTree>
    <p:extLst>
      <p:ext uri="{BB962C8B-B14F-4D97-AF65-F5344CB8AC3E}">
        <p14:creationId xmlns="" xmlns:p14="http://schemas.microsoft.com/office/powerpoint/2010/main" val="1785810424"/>
      </p:ext>
    </p:extLst>
  </p:cSld>
  <p:clrMap bg1="lt1" tx1="dk1" bg2="lt2" tx2="dk2" accent1="accent1" accent2="accent2" accent3="accent3" accent4="accent4" accent5="accent5" accent6="accent6" hlink="hlink" folHlink="folHlink"/>
  <p:notesStyle>
    <a:lvl1pPr marL="125413" indent="-125413" algn="l" defTabSz="984250" rtl="0" eaLnBrk="0" fontAlgn="base" hangingPunct="0">
      <a:lnSpc>
        <a:spcPct val="110000"/>
      </a:lnSpc>
      <a:spcBef>
        <a:spcPct val="30000"/>
      </a:spcBef>
      <a:spcAft>
        <a:spcPct val="0"/>
      </a:spcAft>
      <a:buFont typeface="Arial" charset="0"/>
      <a:buChar char="•"/>
      <a:defRPr sz="1500" kern="1200">
        <a:solidFill>
          <a:schemeClr val="tx1"/>
        </a:solidFill>
        <a:latin typeface="+mn-lt"/>
        <a:ea typeface="+mn-ea"/>
        <a:cs typeface="+mn-cs"/>
      </a:defRPr>
    </a:lvl1pPr>
    <a:lvl2pPr marL="246063" indent="-119063" algn="l" defTabSz="984250" rtl="0" eaLnBrk="0" fontAlgn="base" hangingPunct="0">
      <a:spcBef>
        <a:spcPct val="30000"/>
      </a:spcBef>
      <a:spcAft>
        <a:spcPct val="0"/>
      </a:spcAft>
      <a:buFont typeface="Arial" charset="0"/>
      <a:buChar char="•"/>
      <a:defRPr sz="1300" kern="1200">
        <a:solidFill>
          <a:schemeClr val="tx1"/>
        </a:solidFill>
        <a:latin typeface="+mn-lt"/>
        <a:ea typeface="+mn-ea"/>
        <a:cs typeface="+mn-cs"/>
      </a:defRPr>
    </a:lvl2pPr>
    <a:lvl3pPr marL="371475" indent="-125413" algn="l" defTabSz="984250" rtl="0" eaLnBrk="0" fontAlgn="base" hangingPunct="0">
      <a:spcBef>
        <a:spcPct val="30000"/>
      </a:spcBef>
      <a:spcAft>
        <a:spcPct val="0"/>
      </a:spcAft>
      <a:buFont typeface="Arial" charset="0"/>
      <a:buChar char="•"/>
      <a:defRPr sz="1300" kern="1200">
        <a:solidFill>
          <a:schemeClr val="tx1"/>
        </a:solidFill>
        <a:latin typeface="+mn-lt"/>
        <a:ea typeface="+mn-ea"/>
        <a:cs typeface="+mn-cs"/>
      </a:defRPr>
    </a:lvl3pPr>
    <a:lvl4pPr marL="492125" indent="-119063" algn="l" defTabSz="984250" rtl="0" eaLnBrk="0" fontAlgn="base" hangingPunct="0">
      <a:spcBef>
        <a:spcPct val="30000"/>
      </a:spcBef>
      <a:spcAft>
        <a:spcPct val="0"/>
      </a:spcAft>
      <a:buFont typeface="Arial" charset="0"/>
      <a:buChar char="•"/>
      <a:defRPr sz="1300" kern="1200">
        <a:solidFill>
          <a:schemeClr val="tx1"/>
        </a:solidFill>
        <a:latin typeface="+mn-lt"/>
        <a:ea typeface="+mn-ea"/>
        <a:cs typeface="+mn-cs"/>
      </a:defRPr>
    </a:lvl4pPr>
    <a:lvl5pPr marL="492125" algn="l" defTabSz="984250" rtl="0" eaLnBrk="0" fontAlgn="base" hangingPunct="0">
      <a:spcBef>
        <a:spcPct val="30000"/>
      </a:spcBef>
      <a:spcAft>
        <a:spcPct val="0"/>
      </a:spcAft>
      <a:buFont typeface="Arial" charset="0"/>
      <a:buChar char="•"/>
      <a:defRPr sz="1300" kern="1200">
        <a:solidFill>
          <a:schemeClr val="tx1"/>
        </a:solidFill>
        <a:latin typeface="+mn-lt"/>
        <a:ea typeface="+mn-ea"/>
        <a:cs typeface="+mn-cs"/>
      </a:defRPr>
    </a:lvl5pPr>
    <a:lvl6pPr marL="2461574" algn="l" defTabSz="984629" rtl="0" eaLnBrk="1" latinLnBrk="0" hangingPunct="1">
      <a:defRPr sz="1300" kern="1200">
        <a:solidFill>
          <a:schemeClr val="tx1"/>
        </a:solidFill>
        <a:latin typeface="+mn-lt"/>
        <a:ea typeface="+mn-ea"/>
        <a:cs typeface="+mn-cs"/>
      </a:defRPr>
    </a:lvl6pPr>
    <a:lvl7pPr marL="2953889" algn="l" defTabSz="984629" rtl="0" eaLnBrk="1" latinLnBrk="0" hangingPunct="1">
      <a:defRPr sz="1300" kern="1200">
        <a:solidFill>
          <a:schemeClr val="tx1"/>
        </a:solidFill>
        <a:latin typeface="+mn-lt"/>
        <a:ea typeface="+mn-ea"/>
        <a:cs typeface="+mn-cs"/>
      </a:defRPr>
    </a:lvl7pPr>
    <a:lvl8pPr marL="3446204" algn="l" defTabSz="984629" rtl="0" eaLnBrk="1" latinLnBrk="0" hangingPunct="1">
      <a:defRPr sz="1300" kern="1200">
        <a:solidFill>
          <a:schemeClr val="tx1"/>
        </a:solidFill>
        <a:latin typeface="+mn-lt"/>
        <a:ea typeface="+mn-ea"/>
        <a:cs typeface="+mn-cs"/>
      </a:defRPr>
    </a:lvl8pPr>
    <a:lvl9pPr marL="3938518" algn="l" defTabSz="984629"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2371725" y="525463"/>
            <a:ext cx="4552950" cy="2628900"/>
          </a:xfrm>
        </p:spPr>
      </p:sp>
      <p:sp>
        <p:nvSpPr>
          <p:cNvPr id="3" name="Marcador de notas 2"/>
          <p:cNvSpPr>
            <a:spLocks noGrp="1"/>
          </p:cNvSpPr>
          <p:nvPr>
            <p:ph type="body" idx="1"/>
          </p:nvPr>
        </p:nvSpPr>
        <p:spPr/>
        <p:txBody>
          <a:bodyPr/>
          <a:lstStyle/>
          <a:p>
            <a:endParaRPr lang="es-ES_tradnl" dirty="0"/>
          </a:p>
        </p:txBody>
      </p:sp>
      <p:sp>
        <p:nvSpPr>
          <p:cNvPr id="4" name="Marcador de número de diapositiva 3"/>
          <p:cNvSpPr>
            <a:spLocks noGrp="1"/>
          </p:cNvSpPr>
          <p:nvPr>
            <p:ph type="sldNum" sz="quarter" idx="10"/>
          </p:nvPr>
        </p:nvSpPr>
        <p:spPr/>
        <p:txBody>
          <a:bodyPr/>
          <a:lstStyle/>
          <a:p>
            <a:fld id="{4476A24B-926E-40EB-9E1B-5321DC3775E5}" type="slidenum">
              <a:rPr lang="en-US" smtClean="0"/>
              <a:pPr/>
              <a:t>2</a:t>
            </a:fld>
            <a:endParaRPr lang="en-US" dirty="0"/>
          </a:p>
        </p:txBody>
      </p:sp>
    </p:spTree>
    <p:extLst>
      <p:ext uri="{BB962C8B-B14F-4D97-AF65-F5344CB8AC3E}">
        <p14:creationId xmlns="" xmlns:p14="http://schemas.microsoft.com/office/powerpoint/2010/main" val="126322720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8.jpe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9.jpe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10.jpe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jpe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6.jpe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Encabezado de sección">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2" name="Rectángulo 6"/>
          <p:cNvSpPr/>
          <p:nvPr userDrawn="1"/>
        </p:nvSpPr>
        <p:spPr>
          <a:xfrm>
            <a:off x="-5688" y="-1"/>
            <a:ext cx="11886538" cy="6853239"/>
          </a:xfrm>
          <a:prstGeom prst="rect">
            <a:avLst/>
          </a:prstGeom>
          <a:gradFill>
            <a:gsLst>
              <a:gs pos="0">
                <a:srgbClr val="4EC2E5"/>
              </a:gs>
              <a:gs pos="77000">
                <a:srgbClr val="044990"/>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none" lIns="246158" tIns="246158" rIns="246158" bIns="246158" anchor="ctr"/>
          <a:lstStyle/>
          <a:p>
            <a:pPr algn="ctr" defTabSz="984629" fontAlgn="auto">
              <a:spcBef>
                <a:spcPts val="0"/>
              </a:spcBef>
              <a:spcAft>
                <a:spcPts val="0"/>
              </a:spcAft>
              <a:defRPr/>
            </a:pPr>
            <a:endParaRPr lang="es-ES_tradnl" sz="1500" dirty="0">
              <a:solidFill>
                <a:schemeClr val="bg1"/>
              </a:solidFill>
              <a:latin typeface="Franklin Gothic Demi Cond" panose="020B0706030402020204" pitchFamily="34" charset="0"/>
            </a:endParaRPr>
          </a:p>
        </p:txBody>
      </p:sp>
      <p:sp>
        <p:nvSpPr>
          <p:cNvPr id="3" name="Freeform 2"/>
          <p:cNvSpPr/>
          <p:nvPr userDrawn="1"/>
        </p:nvSpPr>
        <p:spPr bwMode="ltGray">
          <a:xfrm>
            <a:off x="-5687" y="12699"/>
            <a:ext cx="4434005" cy="6840538"/>
          </a:xfrm>
          <a:custGeom>
            <a:avLst/>
            <a:gdLst>
              <a:gd name="connsiteX0" fmla="*/ 0 w 6057900"/>
              <a:gd name="connsiteY0" fmla="*/ 1117600 h 6851650"/>
              <a:gd name="connsiteX1" fmla="*/ 0 w 6057900"/>
              <a:gd name="connsiteY1" fmla="*/ 6851650 h 6851650"/>
              <a:gd name="connsiteX2" fmla="*/ 6057900 w 6057900"/>
              <a:gd name="connsiteY2" fmla="*/ 0 h 6851650"/>
              <a:gd name="connsiteX3" fmla="*/ 1911350 w 6057900"/>
              <a:gd name="connsiteY3" fmla="*/ 0 h 6851650"/>
              <a:gd name="connsiteX0" fmla="*/ 0 w 6057900"/>
              <a:gd name="connsiteY0" fmla="*/ 1117600 h 6851650"/>
              <a:gd name="connsiteX1" fmla="*/ 0 w 6057900"/>
              <a:gd name="connsiteY1" fmla="*/ 6851650 h 6851650"/>
              <a:gd name="connsiteX2" fmla="*/ 84931 w 6057900"/>
              <a:gd name="connsiteY2" fmla="*/ 6840538 h 6851650"/>
              <a:gd name="connsiteX3" fmla="*/ 6057900 w 6057900"/>
              <a:gd name="connsiteY3" fmla="*/ 0 h 6851650"/>
              <a:gd name="connsiteX4" fmla="*/ 1911350 w 6057900"/>
              <a:gd name="connsiteY4" fmla="*/ 0 h 6851650"/>
              <a:gd name="connsiteX0" fmla="*/ 0 w 6057900"/>
              <a:gd name="connsiteY0" fmla="*/ 1117600 h 6851650"/>
              <a:gd name="connsiteX1" fmla="*/ 0 w 6057900"/>
              <a:gd name="connsiteY1" fmla="*/ 6851650 h 6851650"/>
              <a:gd name="connsiteX2" fmla="*/ 84931 w 6057900"/>
              <a:gd name="connsiteY2" fmla="*/ 6840538 h 6851650"/>
              <a:gd name="connsiteX3" fmla="*/ 6057900 w 6057900"/>
              <a:gd name="connsiteY3" fmla="*/ 0 h 6851650"/>
              <a:gd name="connsiteX4" fmla="*/ 1911350 w 6057900"/>
              <a:gd name="connsiteY4" fmla="*/ 0 h 6851650"/>
              <a:gd name="connsiteX0" fmla="*/ 0 w 6057900"/>
              <a:gd name="connsiteY0" fmla="*/ 1117600 h 6851650"/>
              <a:gd name="connsiteX1" fmla="*/ 0 w 6057900"/>
              <a:gd name="connsiteY1" fmla="*/ 6851650 h 6851650"/>
              <a:gd name="connsiteX2" fmla="*/ 84931 w 6057900"/>
              <a:gd name="connsiteY2" fmla="*/ 6840538 h 6851650"/>
              <a:gd name="connsiteX3" fmla="*/ 6057900 w 6057900"/>
              <a:gd name="connsiteY3" fmla="*/ 0 h 6851650"/>
              <a:gd name="connsiteX4" fmla="*/ 1911350 w 6057900"/>
              <a:gd name="connsiteY4" fmla="*/ 0 h 6851650"/>
              <a:gd name="connsiteX0" fmla="*/ 0 w 6057900"/>
              <a:gd name="connsiteY0" fmla="*/ 1117600 h 6840538"/>
              <a:gd name="connsiteX1" fmla="*/ 2381 w 6057900"/>
              <a:gd name="connsiteY1" fmla="*/ 6839744 h 6840538"/>
              <a:gd name="connsiteX2" fmla="*/ 84931 w 6057900"/>
              <a:gd name="connsiteY2" fmla="*/ 6840538 h 6840538"/>
              <a:gd name="connsiteX3" fmla="*/ 6057900 w 6057900"/>
              <a:gd name="connsiteY3" fmla="*/ 0 h 6840538"/>
              <a:gd name="connsiteX4" fmla="*/ 1911350 w 6057900"/>
              <a:gd name="connsiteY4" fmla="*/ 0 h 6840538"/>
              <a:gd name="connsiteX0" fmla="*/ 0 w 5994400"/>
              <a:gd name="connsiteY0" fmla="*/ 1117600 h 6840538"/>
              <a:gd name="connsiteX1" fmla="*/ 2381 w 5994400"/>
              <a:gd name="connsiteY1" fmla="*/ 6839744 h 6840538"/>
              <a:gd name="connsiteX2" fmla="*/ 84931 w 5994400"/>
              <a:gd name="connsiteY2" fmla="*/ 6840538 h 6840538"/>
              <a:gd name="connsiteX3" fmla="*/ 5994400 w 5994400"/>
              <a:gd name="connsiteY3" fmla="*/ 0 h 6840538"/>
              <a:gd name="connsiteX4" fmla="*/ 1911350 w 5994400"/>
              <a:gd name="connsiteY4" fmla="*/ 0 h 68405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94400" h="6840538">
                <a:moveTo>
                  <a:pt x="0" y="1117600"/>
                </a:moveTo>
                <a:cubicBezTo>
                  <a:pt x="794" y="3024981"/>
                  <a:pt x="1587" y="4932363"/>
                  <a:pt x="2381" y="6839744"/>
                </a:cubicBezTo>
                <a:lnTo>
                  <a:pt x="84931" y="6840538"/>
                </a:lnTo>
                <a:lnTo>
                  <a:pt x="5994400" y="0"/>
                </a:lnTo>
                <a:lnTo>
                  <a:pt x="1911350" y="0"/>
                </a:lnTo>
              </a:path>
            </a:pathLst>
          </a:custGeom>
          <a:gradFill flip="none" rotWithShape="1">
            <a:gsLst>
              <a:gs pos="100000">
                <a:srgbClr val="4EC2E5">
                  <a:alpha val="50000"/>
                </a:srgbClr>
              </a:gs>
              <a:gs pos="0">
                <a:srgbClr val="4EC2E5">
                  <a:alpha val="30000"/>
                </a:srgbClr>
              </a:gs>
            </a:gsLst>
            <a:lin ang="17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98463" tIns="49232" rIns="98463" bIns="49232" anchor="ctr"/>
          <a:lstStyle/>
          <a:p>
            <a:pPr algn="ctr" defTabSz="984629" fontAlgn="auto">
              <a:spcBef>
                <a:spcPts val="0"/>
              </a:spcBef>
              <a:spcAft>
                <a:spcPts val="0"/>
              </a:spcAft>
              <a:defRPr/>
            </a:pPr>
            <a:endParaRPr lang="en-US" dirty="0"/>
          </a:p>
        </p:txBody>
      </p:sp>
      <p:grpSp>
        <p:nvGrpSpPr>
          <p:cNvPr id="4" name="Group 3"/>
          <p:cNvGrpSpPr>
            <a:grpSpLocks/>
          </p:cNvGrpSpPr>
          <p:nvPr userDrawn="1"/>
        </p:nvGrpSpPr>
        <p:grpSpPr bwMode="auto">
          <a:xfrm>
            <a:off x="881063" y="1733582"/>
            <a:ext cx="10109200" cy="2671763"/>
            <a:chOff x="914400" y="1732950"/>
            <a:chExt cx="7316788" cy="2672550"/>
          </a:xfrm>
        </p:grpSpPr>
        <p:cxnSp>
          <p:nvCxnSpPr>
            <p:cNvPr id="5" name="Straight Connector 10"/>
            <p:cNvCxnSpPr/>
            <p:nvPr userDrawn="1"/>
          </p:nvCxnSpPr>
          <p:spPr>
            <a:xfrm>
              <a:off x="914400" y="1732950"/>
              <a:ext cx="7315639"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6" name="Freeform 6"/>
            <p:cNvSpPr>
              <a:spLocks/>
            </p:cNvSpPr>
            <p:nvPr userDrawn="1"/>
          </p:nvSpPr>
          <p:spPr bwMode="auto">
            <a:xfrm>
              <a:off x="915549" y="4302282"/>
              <a:ext cx="7315639" cy="103218"/>
            </a:xfrm>
            <a:custGeom>
              <a:avLst/>
              <a:gdLst>
                <a:gd name="T0" fmla="*/ 0 w 4608"/>
                <a:gd name="T1" fmla="*/ 0 h 65"/>
                <a:gd name="T2" fmla="*/ 224 w 4608"/>
                <a:gd name="T3" fmla="*/ 0 h 65"/>
                <a:gd name="T4" fmla="*/ 286 w 4608"/>
                <a:gd name="T5" fmla="*/ 65 h 65"/>
                <a:gd name="T6" fmla="*/ 349 w 4608"/>
                <a:gd name="T7" fmla="*/ 0 h 65"/>
                <a:gd name="T8" fmla="*/ 4608 w 4608"/>
                <a:gd name="T9" fmla="*/ 0 h 65"/>
              </a:gdLst>
              <a:ahLst/>
              <a:cxnLst>
                <a:cxn ang="0">
                  <a:pos x="T0" y="T1"/>
                </a:cxn>
                <a:cxn ang="0">
                  <a:pos x="T2" y="T3"/>
                </a:cxn>
                <a:cxn ang="0">
                  <a:pos x="T4" y="T5"/>
                </a:cxn>
                <a:cxn ang="0">
                  <a:pos x="T6" y="T7"/>
                </a:cxn>
                <a:cxn ang="0">
                  <a:pos x="T8" y="T9"/>
                </a:cxn>
              </a:cxnLst>
              <a:rect l="0" t="0" r="r" b="b"/>
              <a:pathLst>
                <a:path w="4608" h="65">
                  <a:moveTo>
                    <a:pt x="0" y="0"/>
                  </a:moveTo>
                  <a:lnTo>
                    <a:pt x="224" y="0"/>
                  </a:lnTo>
                  <a:lnTo>
                    <a:pt x="286" y="65"/>
                  </a:lnTo>
                  <a:lnTo>
                    <a:pt x="349" y="0"/>
                  </a:lnTo>
                  <a:lnTo>
                    <a:pt x="4608" y="0"/>
                  </a:lnTo>
                </a:path>
              </a:pathLst>
            </a:custGeom>
            <a:noFill/>
            <a:ln w="9525" cap="flat">
              <a:solidFill>
                <a:schemeClr val="bg1">
                  <a:lumMod val="85000"/>
                </a:schemeClr>
              </a:solidFill>
              <a:prstDash val="solid"/>
              <a:miter lim="800000"/>
              <a:headEnd/>
              <a:tailEnd/>
            </a:ln>
            <a:extLst/>
          </p:spPr>
          <p:txBody>
            <a:bodyPr/>
            <a:lstStyle/>
            <a:p>
              <a:pPr defTabSz="984629" fontAlgn="auto">
                <a:spcBef>
                  <a:spcPts val="0"/>
                </a:spcBef>
                <a:spcAft>
                  <a:spcPts val="0"/>
                </a:spcAft>
                <a:defRPr/>
              </a:pPr>
              <a:endParaRPr lang="en-US" dirty="0">
                <a:latin typeface="+mn-lt"/>
                <a:cs typeface="+mn-cs"/>
              </a:endParaRPr>
            </a:p>
          </p:txBody>
        </p:sp>
      </p:grpSp>
      <p:sp>
        <p:nvSpPr>
          <p:cNvPr id="7" name="Rectángulo 1"/>
          <p:cNvSpPr/>
          <p:nvPr userDrawn="1"/>
        </p:nvSpPr>
        <p:spPr>
          <a:xfrm>
            <a:off x="895350" y="1878013"/>
            <a:ext cx="10090150" cy="23034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246158" tIns="246158" rIns="246158" bIns="246158" anchor="ctr"/>
          <a:lstStyle/>
          <a:p>
            <a:pPr algn="ctr" defTabSz="984629" fontAlgn="auto">
              <a:spcBef>
                <a:spcPts val="0"/>
              </a:spcBef>
              <a:spcAft>
                <a:spcPts val="0"/>
              </a:spcAft>
              <a:defRPr/>
            </a:pPr>
            <a:endParaRPr lang="es-ES_tradnl" sz="1500" dirty="0">
              <a:solidFill>
                <a:schemeClr val="bg1"/>
              </a:solidFill>
              <a:latin typeface="Franklin Gothic Demi Cond" panose="020B0706030402020204" pitchFamily="34" charset="0"/>
            </a:endParaRPr>
          </a:p>
        </p:txBody>
      </p:sp>
      <p:pic>
        <p:nvPicPr>
          <p:cNvPr id="8" name="91 Imagen" descr="BMC LOGO.bmp"/>
          <p:cNvPicPr>
            <a:picLocks noChangeAspect="1"/>
          </p:cNvPicPr>
          <p:nvPr userDrawn="1"/>
        </p:nvPicPr>
        <p:blipFill>
          <a:blip r:embed="rId3" cstate="print">
            <a:extLst>
              <a:ext uri="{28A0092B-C50C-407E-A947-70E740481C1C}">
                <a14:useLocalDpi xmlns="" xmlns:a14="http://schemas.microsoft.com/office/drawing/2010/main" val="0"/>
              </a:ext>
            </a:extLst>
          </a:blip>
          <a:srcRect t="9660" r="-211"/>
          <a:stretch>
            <a:fillRect/>
          </a:stretch>
        </p:blipFill>
        <p:spPr bwMode="auto">
          <a:xfrm>
            <a:off x="4292620" y="2446370"/>
            <a:ext cx="3387725" cy="10699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9" name="Content Placeholder 13"/>
          <p:cNvSpPr txBox="1">
            <a:spLocks/>
          </p:cNvSpPr>
          <p:nvPr userDrawn="1"/>
        </p:nvSpPr>
        <p:spPr>
          <a:xfrm>
            <a:off x="895370" y="5353082"/>
            <a:ext cx="10096499" cy="563563"/>
          </a:xfrm>
          <a:prstGeom prst="rect">
            <a:avLst/>
          </a:prstGeom>
        </p:spPr>
        <p:txBody>
          <a:bodyPr lIns="98463" tIns="49232" rIns="98463" bIns="49232"/>
          <a:lstStyle>
            <a:lvl1pPr marL="0" indent="0" algn="l" defTabSz="914400" rtl="0" eaLnBrk="1" latinLnBrk="0" hangingPunct="1">
              <a:lnSpc>
                <a:spcPct val="120000"/>
              </a:lnSpc>
              <a:spcBef>
                <a:spcPts val="600"/>
              </a:spcBef>
              <a:spcAft>
                <a:spcPts val="1200"/>
              </a:spcAft>
              <a:buFont typeface="Arial" panose="020B0604020202020204" pitchFamily="34" charset="0"/>
              <a:buChar char="​"/>
              <a:defRPr sz="1600" b="0" i="0" kern="1200">
                <a:solidFill>
                  <a:schemeClr val="accent4"/>
                </a:solidFill>
                <a:latin typeface="+mn-lt"/>
                <a:ea typeface="+mn-ea"/>
                <a:cs typeface="+mn-cs"/>
              </a:defRPr>
            </a:lvl1pPr>
            <a:lvl2pPr marL="0" indent="0" algn="l" defTabSz="914400" rtl="0" eaLnBrk="1" latinLnBrk="0" hangingPunct="1">
              <a:lnSpc>
                <a:spcPct val="100000"/>
              </a:lnSpc>
              <a:spcBef>
                <a:spcPts val="0"/>
              </a:spcBef>
              <a:spcAft>
                <a:spcPts val="600"/>
              </a:spcAft>
              <a:buFont typeface="Arial" panose="020B0604020202020204" pitchFamily="34" charset="0"/>
              <a:buChar char="​"/>
              <a:defRPr sz="1400" kern="1200">
                <a:solidFill>
                  <a:schemeClr val="tx2"/>
                </a:solidFill>
                <a:latin typeface="+mn-lt"/>
                <a:ea typeface="+mn-ea"/>
                <a:cs typeface="+mn-cs"/>
              </a:defRPr>
            </a:lvl2pPr>
            <a:lvl3pPr marL="0" indent="0" algn="l" defTabSz="914400" rtl="0" eaLnBrk="1" latinLnBrk="0" hangingPunct="1">
              <a:lnSpc>
                <a:spcPct val="120000"/>
              </a:lnSpc>
              <a:spcBef>
                <a:spcPts val="600"/>
              </a:spcBef>
              <a:spcAft>
                <a:spcPts val="600"/>
              </a:spcAft>
              <a:buFont typeface="Arial" panose="020B0604020202020204" pitchFamily="34" charset="0"/>
              <a:buChar char="​"/>
              <a:defRPr sz="1100" kern="1200">
                <a:solidFill>
                  <a:schemeClr val="tx2"/>
                </a:solidFill>
                <a:latin typeface="+mn-lt"/>
                <a:ea typeface="+mn-ea"/>
                <a:cs typeface="+mn-cs"/>
              </a:defRPr>
            </a:lvl3pPr>
            <a:lvl4pPr marL="169863" indent="-169863" algn="l" defTabSz="914400" rtl="0" eaLnBrk="1" latinLnBrk="0" hangingPunct="1">
              <a:lnSpc>
                <a:spcPct val="110000"/>
              </a:lnSpc>
              <a:spcBef>
                <a:spcPts val="0"/>
              </a:spcBef>
              <a:spcAft>
                <a:spcPts val="0"/>
              </a:spcAft>
              <a:buFont typeface="Wingdings" panose="05000000000000000000" pitchFamily="2" charset="2"/>
              <a:buChar char="§"/>
              <a:defRPr sz="1100" kern="1200">
                <a:solidFill>
                  <a:schemeClr val="tx2">
                    <a:lumMod val="60000"/>
                    <a:lumOff val="40000"/>
                  </a:schemeClr>
                </a:solidFill>
                <a:latin typeface="+mn-lt"/>
                <a:ea typeface="+mn-ea"/>
                <a:cs typeface="+mn-cs"/>
              </a:defRPr>
            </a:lvl4pPr>
            <a:lvl5pPr marL="346075" indent="-176213" algn="l" defTabSz="914400" rtl="0" eaLnBrk="1" latinLnBrk="0" hangingPunct="1">
              <a:lnSpc>
                <a:spcPct val="110000"/>
              </a:lnSpc>
              <a:spcBef>
                <a:spcPts val="0"/>
              </a:spcBef>
              <a:spcAft>
                <a:spcPts val="600"/>
              </a:spcAft>
              <a:buFont typeface="Wingdings" panose="05000000000000000000" pitchFamily="2" charset="2"/>
              <a:buChar char="§"/>
              <a:defRPr sz="1100" kern="1200">
                <a:solidFill>
                  <a:schemeClr val="tx2">
                    <a:lumMod val="60000"/>
                    <a:lumOff val="40000"/>
                  </a:schemeClr>
                </a:solidFill>
                <a:latin typeface="+mn-lt"/>
                <a:ea typeface="+mn-ea"/>
                <a:cs typeface="+mn-cs"/>
              </a:defRPr>
            </a:lvl5pPr>
            <a:lvl6pPr marL="0" indent="0" algn="l" defTabSz="914400" rtl="0" eaLnBrk="1" latinLnBrk="0" hangingPunct="1">
              <a:lnSpc>
                <a:spcPct val="100000"/>
              </a:lnSpc>
              <a:spcBef>
                <a:spcPts val="600"/>
              </a:spcBef>
              <a:spcAft>
                <a:spcPts val="0"/>
              </a:spcAft>
              <a:buFont typeface="Arial" panose="020B0604020202020204" pitchFamily="34" charset="0"/>
              <a:buChar char="​"/>
              <a:defRPr sz="1100" b="1" kern="1200">
                <a:solidFill>
                  <a:schemeClr val="bg2"/>
                </a:solidFill>
                <a:latin typeface="+mj-lt"/>
                <a:ea typeface="+mn-ea"/>
                <a:cs typeface="+mn-cs"/>
              </a:defRPr>
            </a:lvl6pPr>
            <a:lvl7pPr marL="0" indent="0" algn="l" defTabSz="914400" rtl="0" eaLnBrk="1" latinLnBrk="0" hangingPunct="1">
              <a:lnSpc>
                <a:spcPct val="100000"/>
              </a:lnSpc>
              <a:spcBef>
                <a:spcPts val="600"/>
              </a:spcBef>
              <a:spcAft>
                <a:spcPts val="600"/>
              </a:spcAft>
              <a:buFont typeface="Arial" panose="020B0604020202020204" pitchFamily="34" charset="0"/>
              <a:buChar char="​"/>
              <a:defRPr sz="1100" kern="1200">
                <a:solidFill>
                  <a:schemeClr val="bg2"/>
                </a:solidFill>
                <a:latin typeface="+mj-lt"/>
                <a:ea typeface="+mn-ea"/>
                <a:cs typeface="+mn-cs"/>
              </a:defRPr>
            </a:lvl7pPr>
            <a:lvl8pPr marL="0" indent="0" algn="l" defTabSz="914400" rtl="0" eaLnBrk="1" latinLnBrk="0" hangingPunct="1">
              <a:lnSpc>
                <a:spcPct val="100000"/>
              </a:lnSpc>
              <a:spcBef>
                <a:spcPts val="600"/>
              </a:spcBef>
              <a:spcAft>
                <a:spcPts val="600"/>
              </a:spcAft>
              <a:buFont typeface="Arial" panose="020B0604020202020204" pitchFamily="34" charset="0"/>
              <a:buChar char="​"/>
              <a:defRPr sz="1100" kern="1200">
                <a:solidFill>
                  <a:schemeClr val="accent1"/>
                </a:solidFill>
                <a:latin typeface="+mj-lt"/>
                <a:ea typeface="+mn-ea"/>
                <a:cs typeface="+mn-cs"/>
              </a:defRPr>
            </a:lvl8pPr>
            <a:lvl9pPr marL="0" indent="0" algn="l" defTabSz="914400" rtl="0" eaLnBrk="1" latinLnBrk="0" hangingPunct="1">
              <a:lnSpc>
                <a:spcPct val="100000"/>
              </a:lnSpc>
              <a:spcBef>
                <a:spcPts val="600"/>
              </a:spcBef>
              <a:spcAft>
                <a:spcPts val="600"/>
              </a:spcAft>
              <a:buFont typeface="Arial" panose="020B0604020202020204" pitchFamily="34" charset="0"/>
              <a:buChar char="​"/>
              <a:defRPr sz="1100" kern="1200">
                <a:solidFill>
                  <a:schemeClr val="accent3"/>
                </a:solidFill>
                <a:latin typeface="+mj-lt"/>
                <a:ea typeface="+mn-ea"/>
                <a:cs typeface="+mn-cs"/>
              </a:defRPr>
            </a:lvl9pPr>
          </a:lstStyle>
          <a:p>
            <a:pPr algn="ctr" fontAlgn="auto">
              <a:lnSpc>
                <a:spcPct val="100000"/>
              </a:lnSpc>
              <a:defRPr/>
            </a:pPr>
            <a:r>
              <a:rPr lang="es-ES_tradnl" sz="2600" dirty="0">
                <a:solidFill>
                  <a:schemeClr val="bg1"/>
                </a:solidFill>
              </a:rPr>
              <a:t>ESCENARIO DE CONFIANZA Y EFECTIVIDAD</a:t>
            </a:r>
          </a:p>
          <a:p>
            <a:pPr fontAlgn="auto">
              <a:lnSpc>
                <a:spcPct val="100000"/>
              </a:lnSpc>
              <a:defRPr/>
            </a:pPr>
            <a:endParaRPr lang="es-ES_tradnl" sz="2600" dirty="0">
              <a:solidFill>
                <a:schemeClr val="bg1"/>
              </a:solidFill>
            </a:endParaRPr>
          </a:p>
          <a:p>
            <a:pPr fontAlgn="auto">
              <a:lnSpc>
                <a:spcPct val="100000"/>
              </a:lnSpc>
              <a:defRPr/>
            </a:pPr>
            <a:endParaRPr lang="es-ES_tradnl" sz="2200" dirty="0">
              <a:solidFill>
                <a:schemeClr val="bg1"/>
              </a:solidFill>
            </a:endParaRPr>
          </a:p>
        </p:txBody>
      </p:sp>
      <p:pic>
        <p:nvPicPr>
          <p:cNvPr id="10" name="11 Imagen" descr="VIGILADO.jpg"/>
          <p:cNvPicPr>
            <a:picLocks noChangeAspect="1"/>
          </p:cNvPicPr>
          <p:nvPr userDrawn="1"/>
        </p:nvPicPr>
        <p:blipFill>
          <a:blip r:embed="rId4" cstate="print">
            <a:extLst>
              <a:ext uri="{28A0092B-C50C-407E-A947-70E740481C1C}">
                <a14:useLocalDpi xmlns="" xmlns:a14="http://schemas.microsoft.com/office/drawing/2010/main" val="0"/>
              </a:ext>
            </a:extLst>
          </a:blip>
          <a:srcRect/>
          <a:stretch>
            <a:fillRect/>
          </a:stretch>
        </p:blipFill>
        <p:spPr bwMode="auto">
          <a:xfrm>
            <a:off x="4111625" y="2417795"/>
            <a:ext cx="130175" cy="10429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2242528192"/>
      </p:ext>
    </p:extLst>
  </p:cSld>
  <p:clrMapOvr>
    <a:masterClrMapping/>
  </p:clrMapOvr>
  <p:transition spd="slow">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ólo el título">
    <p:spTree>
      <p:nvGrpSpPr>
        <p:cNvPr id="1" name=""/>
        <p:cNvGrpSpPr/>
        <p:nvPr/>
      </p:nvGrpSpPr>
      <p:grpSpPr>
        <a:xfrm>
          <a:off x="0" y="0"/>
          <a:ext cx="0" cy="0"/>
          <a:chOff x="0" y="0"/>
          <a:chExt cx="0" cy="0"/>
        </a:xfrm>
      </p:grpSpPr>
      <p:sp>
        <p:nvSpPr>
          <p:cNvPr id="5" name="TextBox 7"/>
          <p:cNvSpPr txBox="1">
            <a:spLocks noChangeArrowheads="1"/>
          </p:cNvSpPr>
          <p:nvPr userDrawn="1"/>
        </p:nvSpPr>
        <p:spPr bwMode="auto">
          <a:xfrm>
            <a:off x="10609262" y="6584950"/>
            <a:ext cx="381001" cy="127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nchor="b">
            <a:spAutoFit/>
          </a:bodyPr>
          <a:lstStyle/>
          <a:p>
            <a:pPr algn="r"/>
            <a:fld id="{A8B8E0D6-26D1-41E5-90F2-0FA8679F31DA}" type="slidenum">
              <a:rPr lang="en-US" altLang="es-CO" sz="800">
                <a:solidFill>
                  <a:srgbClr val="BCB296"/>
                </a:solidFill>
                <a:latin typeface="Franklin Gothic Book" pitchFamily="34" charset="0"/>
              </a:rPr>
              <a:pPr algn="r"/>
              <a:t>‹Nº›</a:t>
            </a:fld>
            <a:endParaRPr lang="en-US" altLang="es-CO" sz="800">
              <a:solidFill>
                <a:srgbClr val="BCB296"/>
              </a:solidFill>
              <a:latin typeface="Franklin Gothic Book" pitchFamily="34" charset="0"/>
            </a:endParaRPr>
          </a:p>
        </p:txBody>
      </p:sp>
      <p:pic>
        <p:nvPicPr>
          <p:cNvPr id="6" name="91 Imagen" descr="BMC LOGO.bmp"/>
          <p:cNvPicPr>
            <a:picLocks noChangeAspect="1"/>
          </p:cNvPicPr>
          <p:nvPr userDrawn="1"/>
        </p:nvPicPr>
        <p:blipFill>
          <a:blip r:embed="rId2" cstate="print">
            <a:extLst>
              <a:ext uri="{28A0092B-C50C-407E-A947-70E740481C1C}">
                <a14:useLocalDpi xmlns="" xmlns:a14="http://schemas.microsoft.com/office/drawing/2010/main" val="0"/>
              </a:ext>
            </a:extLst>
          </a:blip>
          <a:srcRect t="9660" r="-211"/>
          <a:stretch>
            <a:fillRect/>
          </a:stretch>
        </p:blipFill>
        <p:spPr bwMode="auto">
          <a:xfrm>
            <a:off x="9729809" y="206375"/>
            <a:ext cx="1946275" cy="6143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7" name="5 Imagen" descr="VIGILADO.jpg"/>
          <p:cNvPicPr>
            <a:picLocks noChangeAspect="1"/>
          </p:cNvPicPr>
          <p:nvPr userDrawn="1"/>
        </p:nvPicPr>
        <p:blipFill>
          <a:blip r:embed="rId3" cstate="print">
            <a:extLst>
              <a:ext uri="{28A0092B-C50C-407E-A947-70E740481C1C}">
                <a14:useLocalDpi xmlns="" xmlns:a14="http://schemas.microsoft.com/office/drawing/2010/main" val="0"/>
              </a:ext>
            </a:extLst>
          </a:blip>
          <a:srcRect/>
          <a:stretch>
            <a:fillRect/>
          </a:stretch>
        </p:blipFill>
        <p:spPr bwMode="auto">
          <a:xfrm>
            <a:off x="9636124" y="219076"/>
            <a:ext cx="71438" cy="5762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2" name="Text Placeholder 10"/>
          <p:cNvSpPr>
            <a:spLocks noGrp="1"/>
          </p:cNvSpPr>
          <p:nvPr>
            <p:ph type="body" sz="quarter" idx="14"/>
          </p:nvPr>
        </p:nvSpPr>
        <p:spPr>
          <a:xfrm>
            <a:off x="891063" y="6559825"/>
            <a:ext cx="6534468" cy="152509"/>
          </a:xfrm>
        </p:spPr>
        <p:txBody>
          <a:bodyPr anchor="b">
            <a:spAutoFit/>
          </a:bodyPr>
          <a:lstStyle>
            <a:lvl1pPr>
              <a:defRPr sz="800" baseline="0">
                <a:solidFill>
                  <a:schemeClr val="tx2">
                    <a:lumMod val="60000"/>
                    <a:lumOff val="40000"/>
                  </a:schemeClr>
                </a:solidFill>
                <a:latin typeface="+mn-lt"/>
              </a:defRPr>
            </a:lvl1pPr>
          </a:lstStyle>
          <a:p>
            <a:pPr lvl="0"/>
            <a:r>
              <a:rPr lang="es-ES"/>
              <a:t>Haga clic para modificar el estilo de texto del patrón</a:t>
            </a:r>
          </a:p>
        </p:txBody>
      </p:sp>
      <p:sp>
        <p:nvSpPr>
          <p:cNvPr id="8" name="Text Placeholder 2">
            <a:extLst>
              <a:ext uri="{FF2B5EF4-FFF2-40B4-BE49-F238E27FC236}">
                <a16:creationId xmlns="" xmlns:a16="http://schemas.microsoft.com/office/drawing/2014/main" id="{9327F2A1-C6E1-4CDB-9FED-457CBB391240}"/>
              </a:ext>
            </a:extLst>
          </p:cNvPr>
          <p:cNvSpPr>
            <a:spLocks noGrp="1"/>
          </p:cNvSpPr>
          <p:nvPr>
            <p:ph type="body" idx="28" hasCustomPrompt="1"/>
          </p:nvPr>
        </p:nvSpPr>
        <p:spPr>
          <a:xfrm>
            <a:off x="0" y="2829"/>
            <a:ext cx="9501823" cy="837302"/>
          </a:xfrm>
        </p:spPr>
        <p:txBody>
          <a:bodyPr anchor="ctr" anchorCtr="0"/>
          <a:lstStyle>
            <a:lvl1pPr marL="0" indent="0">
              <a:lnSpc>
                <a:spcPct val="85000"/>
              </a:lnSpc>
              <a:spcBef>
                <a:spcPts val="0"/>
              </a:spcBef>
              <a:spcAft>
                <a:spcPts val="0"/>
              </a:spcAft>
              <a:buNone/>
              <a:defRPr sz="3600" b="0">
                <a:solidFill>
                  <a:srgbClr val="002060"/>
                </a:solidFill>
                <a:latin typeface="Franklin Gothic Demi Cond" panose="020B0706030402020204" pitchFamily="34" charset="0"/>
              </a:defRPr>
            </a:lvl1pPr>
            <a:lvl2pPr marL="492315" indent="0">
              <a:buNone/>
              <a:defRPr sz="2200" b="1"/>
            </a:lvl2pPr>
            <a:lvl3pPr marL="984629" indent="0">
              <a:buNone/>
              <a:defRPr sz="2000" b="1"/>
            </a:lvl3pPr>
            <a:lvl4pPr marL="1476944" indent="0">
              <a:buNone/>
              <a:defRPr sz="1700" b="1"/>
            </a:lvl4pPr>
            <a:lvl5pPr marL="1969260" indent="0">
              <a:buNone/>
              <a:defRPr sz="1700" b="1"/>
            </a:lvl5pPr>
            <a:lvl6pPr marL="2461574" indent="0">
              <a:buNone/>
              <a:defRPr sz="1700" b="1"/>
            </a:lvl6pPr>
            <a:lvl7pPr marL="2953889" indent="0">
              <a:buNone/>
              <a:defRPr sz="1700" b="1"/>
            </a:lvl7pPr>
            <a:lvl8pPr marL="3446204" indent="0">
              <a:buNone/>
              <a:defRPr sz="1700" b="1"/>
            </a:lvl8pPr>
            <a:lvl9pPr marL="3938518" indent="0">
              <a:buNone/>
              <a:defRPr sz="1700" b="1"/>
            </a:lvl9pPr>
          </a:lstStyle>
          <a:p>
            <a:pPr lvl="0"/>
            <a:r>
              <a:rPr lang="es-ES" dirty="0"/>
              <a:t>Haga clic para modificar el estilo de texto del patrón</a:t>
            </a:r>
          </a:p>
        </p:txBody>
      </p:sp>
    </p:spTree>
    <p:extLst>
      <p:ext uri="{BB962C8B-B14F-4D97-AF65-F5344CB8AC3E}">
        <p14:creationId xmlns="" xmlns:p14="http://schemas.microsoft.com/office/powerpoint/2010/main" val="1910199197"/>
      </p:ext>
    </p:extLst>
  </p:cSld>
  <p:clrMapOvr>
    <a:masterClrMapping/>
  </p:clrMapOvr>
  <p:transition spd="slow">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harts">
    <p:spTree>
      <p:nvGrpSpPr>
        <p:cNvPr id="1" name=""/>
        <p:cNvGrpSpPr/>
        <p:nvPr/>
      </p:nvGrpSpPr>
      <p:grpSpPr>
        <a:xfrm>
          <a:off x="0" y="0"/>
          <a:ext cx="0" cy="0"/>
          <a:chOff x="0" y="0"/>
          <a:chExt cx="0" cy="0"/>
        </a:xfrm>
      </p:grpSpPr>
      <p:sp>
        <p:nvSpPr>
          <p:cNvPr id="6" name="TextBox 7"/>
          <p:cNvSpPr txBox="1">
            <a:spLocks noChangeArrowheads="1"/>
          </p:cNvSpPr>
          <p:nvPr userDrawn="1"/>
        </p:nvSpPr>
        <p:spPr bwMode="auto">
          <a:xfrm>
            <a:off x="10609262" y="6584950"/>
            <a:ext cx="381001" cy="127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nchor="b">
            <a:spAutoFit/>
          </a:bodyPr>
          <a:lstStyle/>
          <a:p>
            <a:pPr algn="r"/>
            <a:fld id="{B095A0DF-6D40-4531-BB65-A9A0CD6C10A0}" type="slidenum">
              <a:rPr lang="en-US" altLang="es-CO" sz="800">
                <a:solidFill>
                  <a:srgbClr val="BCB296"/>
                </a:solidFill>
                <a:latin typeface="Franklin Gothic Book" pitchFamily="34" charset="0"/>
              </a:rPr>
              <a:pPr algn="r"/>
              <a:t>‹Nº›</a:t>
            </a:fld>
            <a:endParaRPr lang="en-US" altLang="es-CO" sz="800">
              <a:solidFill>
                <a:srgbClr val="BCB296"/>
              </a:solidFill>
              <a:latin typeface="Franklin Gothic Book" pitchFamily="34" charset="0"/>
            </a:endParaRPr>
          </a:p>
        </p:txBody>
      </p:sp>
      <p:pic>
        <p:nvPicPr>
          <p:cNvPr id="7" name="91 Imagen" descr="BMC LOGO.bmp"/>
          <p:cNvPicPr>
            <a:picLocks noChangeAspect="1"/>
          </p:cNvPicPr>
          <p:nvPr userDrawn="1"/>
        </p:nvPicPr>
        <p:blipFill>
          <a:blip r:embed="rId2" cstate="print">
            <a:extLst>
              <a:ext uri="{28A0092B-C50C-407E-A947-70E740481C1C}">
                <a14:useLocalDpi xmlns="" xmlns:a14="http://schemas.microsoft.com/office/drawing/2010/main" val="0"/>
              </a:ext>
            </a:extLst>
          </a:blip>
          <a:srcRect t="9660" r="-211"/>
          <a:stretch>
            <a:fillRect/>
          </a:stretch>
        </p:blipFill>
        <p:spPr bwMode="auto">
          <a:xfrm>
            <a:off x="9729809" y="206375"/>
            <a:ext cx="1946275" cy="6143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8" name="5 Imagen" descr="VIGILADO.jpg"/>
          <p:cNvPicPr>
            <a:picLocks noChangeAspect="1"/>
          </p:cNvPicPr>
          <p:nvPr userDrawn="1"/>
        </p:nvPicPr>
        <p:blipFill>
          <a:blip r:embed="rId3" cstate="print">
            <a:extLst>
              <a:ext uri="{28A0092B-C50C-407E-A947-70E740481C1C}">
                <a14:useLocalDpi xmlns="" xmlns:a14="http://schemas.microsoft.com/office/drawing/2010/main" val="0"/>
              </a:ext>
            </a:extLst>
          </a:blip>
          <a:srcRect/>
          <a:stretch>
            <a:fillRect/>
          </a:stretch>
        </p:blipFill>
        <p:spPr bwMode="auto">
          <a:xfrm>
            <a:off x="9636124" y="219076"/>
            <a:ext cx="71438" cy="5762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2" name="Text Placeholder 10"/>
          <p:cNvSpPr>
            <a:spLocks noGrp="1"/>
          </p:cNvSpPr>
          <p:nvPr>
            <p:ph type="body" sz="quarter" idx="14"/>
          </p:nvPr>
        </p:nvSpPr>
        <p:spPr>
          <a:xfrm>
            <a:off x="891063" y="6559825"/>
            <a:ext cx="6534468" cy="152509"/>
          </a:xfrm>
        </p:spPr>
        <p:txBody>
          <a:bodyPr anchor="b">
            <a:spAutoFit/>
          </a:bodyPr>
          <a:lstStyle>
            <a:lvl1pPr>
              <a:defRPr sz="800" baseline="0">
                <a:solidFill>
                  <a:schemeClr val="tx2">
                    <a:lumMod val="60000"/>
                    <a:lumOff val="40000"/>
                  </a:schemeClr>
                </a:solidFill>
                <a:latin typeface="+mn-lt"/>
              </a:defRPr>
            </a:lvl1pPr>
          </a:lstStyle>
          <a:p>
            <a:pPr lvl="0"/>
            <a:r>
              <a:rPr lang="es-ES"/>
              <a:t>Haga clic para modificar el estilo de texto del patrón</a:t>
            </a:r>
          </a:p>
        </p:txBody>
      </p:sp>
      <p:sp>
        <p:nvSpPr>
          <p:cNvPr id="4" name="Chart Placeholder 3"/>
          <p:cNvSpPr>
            <a:spLocks noGrp="1"/>
          </p:cNvSpPr>
          <p:nvPr>
            <p:ph type="chart" sz="quarter" idx="29"/>
          </p:nvPr>
        </p:nvSpPr>
        <p:spPr>
          <a:xfrm>
            <a:off x="891066" y="2057400"/>
            <a:ext cx="10098723" cy="4000500"/>
          </a:xfrm>
        </p:spPr>
        <p:txBody>
          <a:bodyPr rtlCol="0">
            <a:noAutofit/>
          </a:bodyPr>
          <a:lstStyle>
            <a:lvl1pPr algn="ctr">
              <a:defRPr>
                <a:solidFill>
                  <a:schemeClr val="tx2"/>
                </a:solidFill>
              </a:defRPr>
            </a:lvl1pPr>
          </a:lstStyle>
          <a:p>
            <a:pPr lvl="0"/>
            <a:r>
              <a:rPr lang="es-ES" noProof="0" dirty="0"/>
              <a:t>Haga clic en el icono para agregar un gráfico</a:t>
            </a:r>
            <a:endParaRPr lang="en-US" noProof="0" dirty="0"/>
          </a:p>
        </p:txBody>
      </p:sp>
      <p:sp>
        <p:nvSpPr>
          <p:cNvPr id="9" name="Text Placeholder 2">
            <a:extLst>
              <a:ext uri="{FF2B5EF4-FFF2-40B4-BE49-F238E27FC236}">
                <a16:creationId xmlns="" xmlns:a16="http://schemas.microsoft.com/office/drawing/2014/main" id="{19348690-65B7-4487-8D42-27F4CE938113}"/>
              </a:ext>
            </a:extLst>
          </p:cNvPr>
          <p:cNvSpPr>
            <a:spLocks noGrp="1"/>
          </p:cNvSpPr>
          <p:nvPr>
            <p:ph type="body" idx="28" hasCustomPrompt="1"/>
          </p:nvPr>
        </p:nvSpPr>
        <p:spPr>
          <a:xfrm>
            <a:off x="0" y="2829"/>
            <a:ext cx="9501823" cy="837302"/>
          </a:xfrm>
        </p:spPr>
        <p:txBody>
          <a:bodyPr anchor="ctr" anchorCtr="0"/>
          <a:lstStyle>
            <a:lvl1pPr marL="0" indent="0">
              <a:lnSpc>
                <a:spcPct val="85000"/>
              </a:lnSpc>
              <a:spcBef>
                <a:spcPts val="0"/>
              </a:spcBef>
              <a:spcAft>
                <a:spcPts val="0"/>
              </a:spcAft>
              <a:buNone/>
              <a:defRPr sz="3600" b="0">
                <a:solidFill>
                  <a:srgbClr val="002060"/>
                </a:solidFill>
                <a:latin typeface="Franklin Gothic Demi Cond" panose="020B0706030402020204" pitchFamily="34" charset="0"/>
              </a:defRPr>
            </a:lvl1pPr>
            <a:lvl2pPr marL="492315" indent="0">
              <a:buNone/>
              <a:defRPr sz="2200" b="1"/>
            </a:lvl2pPr>
            <a:lvl3pPr marL="984629" indent="0">
              <a:buNone/>
              <a:defRPr sz="2000" b="1"/>
            </a:lvl3pPr>
            <a:lvl4pPr marL="1476944" indent="0">
              <a:buNone/>
              <a:defRPr sz="1700" b="1"/>
            </a:lvl4pPr>
            <a:lvl5pPr marL="1969260" indent="0">
              <a:buNone/>
              <a:defRPr sz="1700" b="1"/>
            </a:lvl5pPr>
            <a:lvl6pPr marL="2461574" indent="0">
              <a:buNone/>
              <a:defRPr sz="1700" b="1"/>
            </a:lvl6pPr>
            <a:lvl7pPr marL="2953889" indent="0">
              <a:buNone/>
              <a:defRPr sz="1700" b="1"/>
            </a:lvl7pPr>
            <a:lvl8pPr marL="3446204" indent="0">
              <a:buNone/>
              <a:defRPr sz="1700" b="1"/>
            </a:lvl8pPr>
            <a:lvl9pPr marL="3938518" indent="0">
              <a:buNone/>
              <a:defRPr sz="1700" b="1"/>
            </a:lvl9pPr>
          </a:lstStyle>
          <a:p>
            <a:pPr lvl="0"/>
            <a:r>
              <a:rPr lang="es-ES" dirty="0"/>
              <a:t>Haga clic para modificar el estilo de texto del patrón</a:t>
            </a:r>
          </a:p>
        </p:txBody>
      </p:sp>
    </p:spTree>
    <p:extLst>
      <p:ext uri="{BB962C8B-B14F-4D97-AF65-F5344CB8AC3E}">
        <p14:creationId xmlns="" xmlns:p14="http://schemas.microsoft.com/office/powerpoint/2010/main" val="344363675"/>
      </p:ext>
    </p:extLst>
  </p:cSld>
  <p:clrMapOvr>
    <a:masterClrMapping/>
  </p:clrMapOvr>
  <p:transition spd="slow">
    <p:wipe dir="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En blanco">
    <p:spTree>
      <p:nvGrpSpPr>
        <p:cNvPr id="1" name=""/>
        <p:cNvGrpSpPr/>
        <p:nvPr/>
      </p:nvGrpSpPr>
      <p:grpSpPr>
        <a:xfrm>
          <a:off x="0" y="0"/>
          <a:ext cx="0" cy="0"/>
          <a:chOff x="0" y="0"/>
          <a:chExt cx="0" cy="0"/>
        </a:xfrm>
      </p:grpSpPr>
      <p:sp>
        <p:nvSpPr>
          <p:cNvPr id="2" name="TextBox 7"/>
          <p:cNvSpPr txBox="1">
            <a:spLocks noChangeArrowheads="1"/>
          </p:cNvSpPr>
          <p:nvPr userDrawn="1"/>
        </p:nvSpPr>
        <p:spPr bwMode="auto">
          <a:xfrm>
            <a:off x="10609262" y="6584950"/>
            <a:ext cx="381001" cy="127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nchor="b">
            <a:spAutoFit/>
          </a:bodyPr>
          <a:lstStyle/>
          <a:p>
            <a:pPr algn="r"/>
            <a:fld id="{4F9E84FA-EBD5-45C6-8668-8FDEEA693BC6}" type="slidenum">
              <a:rPr lang="en-US" altLang="es-CO" sz="800">
                <a:solidFill>
                  <a:srgbClr val="BCB296"/>
                </a:solidFill>
                <a:latin typeface="Franklin Gothic Book" pitchFamily="34" charset="0"/>
              </a:rPr>
              <a:pPr algn="r"/>
              <a:t>‹Nº›</a:t>
            </a:fld>
            <a:endParaRPr lang="en-US" altLang="es-CO" sz="800">
              <a:solidFill>
                <a:srgbClr val="BCB296"/>
              </a:solidFill>
              <a:latin typeface="Franklin Gothic Book" pitchFamily="34" charset="0"/>
            </a:endParaRPr>
          </a:p>
        </p:txBody>
      </p:sp>
      <p:pic>
        <p:nvPicPr>
          <p:cNvPr id="3" name="91 Imagen" descr="BMC LOGO.bmp"/>
          <p:cNvPicPr>
            <a:picLocks noChangeAspect="1"/>
          </p:cNvPicPr>
          <p:nvPr userDrawn="1"/>
        </p:nvPicPr>
        <p:blipFill>
          <a:blip r:embed="rId2" cstate="print">
            <a:extLst>
              <a:ext uri="{28A0092B-C50C-407E-A947-70E740481C1C}">
                <a14:useLocalDpi xmlns="" xmlns:a14="http://schemas.microsoft.com/office/drawing/2010/main" val="0"/>
              </a:ext>
            </a:extLst>
          </a:blip>
          <a:srcRect t="9660" r="-211"/>
          <a:stretch>
            <a:fillRect/>
          </a:stretch>
        </p:blipFill>
        <p:spPr bwMode="auto">
          <a:xfrm>
            <a:off x="9729809" y="206375"/>
            <a:ext cx="1946275" cy="6143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4" name="5 Imagen" descr="VIGILADO.jpg"/>
          <p:cNvPicPr>
            <a:picLocks noChangeAspect="1"/>
          </p:cNvPicPr>
          <p:nvPr userDrawn="1"/>
        </p:nvPicPr>
        <p:blipFill>
          <a:blip r:embed="rId3" cstate="print">
            <a:extLst>
              <a:ext uri="{28A0092B-C50C-407E-A947-70E740481C1C}">
                <a14:useLocalDpi xmlns="" xmlns:a14="http://schemas.microsoft.com/office/drawing/2010/main" val="0"/>
              </a:ext>
            </a:extLst>
          </a:blip>
          <a:srcRect/>
          <a:stretch>
            <a:fillRect/>
          </a:stretch>
        </p:blipFill>
        <p:spPr bwMode="auto">
          <a:xfrm>
            <a:off x="9636124" y="219076"/>
            <a:ext cx="71438" cy="5762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1325085196"/>
      </p:ext>
    </p:extLst>
  </p:cSld>
  <p:clrMapOvr>
    <a:masterClrMapping/>
  </p:clrMapOvr>
  <p:transition spd="slow">
    <p:wipe dir="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Quote Light">
    <p:spTree>
      <p:nvGrpSpPr>
        <p:cNvPr id="1" name=""/>
        <p:cNvGrpSpPr/>
        <p:nvPr/>
      </p:nvGrpSpPr>
      <p:grpSpPr>
        <a:xfrm>
          <a:off x="0" y="0"/>
          <a:ext cx="0" cy="0"/>
          <a:chOff x="0" y="0"/>
          <a:chExt cx="0" cy="0"/>
        </a:xfrm>
      </p:grpSpPr>
      <p:grpSp>
        <p:nvGrpSpPr>
          <p:cNvPr id="4" name="Group 3"/>
          <p:cNvGrpSpPr>
            <a:grpSpLocks/>
          </p:cNvGrpSpPr>
          <p:nvPr userDrawn="1"/>
        </p:nvGrpSpPr>
        <p:grpSpPr bwMode="auto">
          <a:xfrm>
            <a:off x="889001" y="1733582"/>
            <a:ext cx="10104438" cy="2671763"/>
            <a:chOff x="914400" y="1732950"/>
            <a:chExt cx="7316788" cy="2672550"/>
          </a:xfrm>
        </p:grpSpPr>
        <p:cxnSp>
          <p:nvCxnSpPr>
            <p:cNvPr id="5" name="Straight Connector 10"/>
            <p:cNvCxnSpPr/>
            <p:nvPr userDrawn="1"/>
          </p:nvCxnSpPr>
          <p:spPr>
            <a:xfrm>
              <a:off x="914400" y="1732950"/>
              <a:ext cx="7315638" cy="0"/>
            </a:xfrm>
            <a:prstGeom prst="line">
              <a:avLst/>
            </a:prstGeom>
            <a:ln>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6" name="Freeform 6"/>
            <p:cNvSpPr>
              <a:spLocks/>
            </p:cNvSpPr>
            <p:nvPr userDrawn="1"/>
          </p:nvSpPr>
          <p:spPr bwMode="auto">
            <a:xfrm>
              <a:off x="915550" y="4302282"/>
              <a:ext cx="7315638" cy="103218"/>
            </a:xfrm>
            <a:custGeom>
              <a:avLst/>
              <a:gdLst>
                <a:gd name="T0" fmla="*/ 0 w 4608"/>
                <a:gd name="T1" fmla="*/ 0 h 65"/>
                <a:gd name="T2" fmla="*/ 224 w 4608"/>
                <a:gd name="T3" fmla="*/ 0 h 65"/>
                <a:gd name="T4" fmla="*/ 286 w 4608"/>
                <a:gd name="T5" fmla="*/ 65 h 65"/>
                <a:gd name="T6" fmla="*/ 349 w 4608"/>
                <a:gd name="T7" fmla="*/ 0 h 65"/>
                <a:gd name="T8" fmla="*/ 4608 w 4608"/>
                <a:gd name="T9" fmla="*/ 0 h 65"/>
              </a:gdLst>
              <a:ahLst/>
              <a:cxnLst>
                <a:cxn ang="0">
                  <a:pos x="T0" y="T1"/>
                </a:cxn>
                <a:cxn ang="0">
                  <a:pos x="T2" y="T3"/>
                </a:cxn>
                <a:cxn ang="0">
                  <a:pos x="T4" y="T5"/>
                </a:cxn>
                <a:cxn ang="0">
                  <a:pos x="T6" y="T7"/>
                </a:cxn>
                <a:cxn ang="0">
                  <a:pos x="T8" y="T9"/>
                </a:cxn>
              </a:cxnLst>
              <a:rect l="0" t="0" r="r" b="b"/>
              <a:pathLst>
                <a:path w="4608" h="65">
                  <a:moveTo>
                    <a:pt x="0" y="0"/>
                  </a:moveTo>
                  <a:lnTo>
                    <a:pt x="224" y="0"/>
                  </a:lnTo>
                  <a:lnTo>
                    <a:pt x="286" y="65"/>
                  </a:lnTo>
                  <a:lnTo>
                    <a:pt x="349" y="0"/>
                  </a:lnTo>
                  <a:lnTo>
                    <a:pt x="4608" y="0"/>
                  </a:lnTo>
                </a:path>
              </a:pathLst>
            </a:custGeom>
            <a:noFill/>
            <a:ln w="9525" cap="flat">
              <a:solidFill>
                <a:schemeClr val="tx2">
                  <a:lumMod val="60000"/>
                  <a:lumOff val="40000"/>
                </a:schemeClr>
              </a:solidFill>
              <a:prstDash val="solid"/>
              <a:miter lim="800000"/>
              <a:headEnd/>
              <a:tailEnd/>
            </a:ln>
            <a:extLst/>
          </p:spPr>
          <p:txBody>
            <a:bodyPr/>
            <a:lstStyle/>
            <a:p>
              <a:pPr defTabSz="984629" fontAlgn="auto">
                <a:spcBef>
                  <a:spcPts val="0"/>
                </a:spcBef>
                <a:spcAft>
                  <a:spcPts val="0"/>
                </a:spcAft>
                <a:defRPr/>
              </a:pPr>
              <a:endParaRPr lang="en-US" dirty="0">
                <a:latin typeface="+mn-lt"/>
                <a:cs typeface="+mn-cs"/>
              </a:endParaRPr>
            </a:p>
          </p:txBody>
        </p:sp>
      </p:grpSp>
      <p:pic>
        <p:nvPicPr>
          <p:cNvPr id="7" name="91 Imagen" descr="BMC LOGO.bmp"/>
          <p:cNvPicPr>
            <a:picLocks noChangeAspect="1"/>
          </p:cNvPicPr>
          <p:nvPr userDrawn="1"/>
        </p:nvPicPr>
        <p:blipFill>
          <a:blip r:embed="rId2" cstate="print">
            <a:extLst>
              <a:ext uri="{28A0092B-C50C-407E-A947-70E740481C1C}">
                <a14:useLocalDpi xmlns="" xmlns:a14="http://schemas.microsoft.com/office/drawing/2010/main" val="0"/>
              </a:ext>
            </a:extLst>
          </a:blip>
          <a:srcRect t="9660" r="-211"/>
          <a:stretch>
            <a:fillRect/>
          </a:stretch>
        </p:blipFill>
        <p:spPr bwMode="auto">
          <a:xfrm>
            <a:off x="9729809" y="206375"/>
            <a:ext cx="1946275" cy="6143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8" name="7 Imagen" descr="VIGILADO.jpg"/>
          <p:cNvPicPr>
            <a:picLocks noChangeAspect="1"/>
          </p:cNvPicPr>
          <p:nvPr userDrawn="1"/>
        </p:nvPicPr>
        <p:blipFill>
          <a:blip r:embed="rId3" cstate="print">
            <a:extLst>
              <a:ext uri="{28A0092B-C50C-407E-A947-70E740481C1C}">
                <a14:useLocalDpi xmlns="" xmlns:a14="http://schemas.microsoft.com/office/drawing/2010/main" val="0"/>
              </a:ext>
            </a:extLst>
          </a:blip>
          <a:srcRect/>
          <a:stretch>
            <a:fillRect/>
          </a:stretch>
        </p:blipFill>
        <p:spPr bwMode="auto">
          <a:xfrm>
            <a:off x="9636124" y="219076"/>
            <a:ext cx="71438" cy="5762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888248" y="1905002"/>
            <a:ext cx="10102231" cy="2225262"/>
          </a:xfrm>
        </p:spPr>
        <p:txBody>
          <a:bodyPr anchor="ctr"/>
          <a:lstStyle>
            <a:lvl1pPr>
              <a:lnSpc>
                <a:spcPct val="95000"/>
              </a:lnSpc>
              <a:defRPr sz="4500">
                <a:solidFill>
                  <a:schemeClr val="tx2"/>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4"/>
          </p:nvPr>
        </p:nvSpPr>
        <p:spPr>
          <a:xfrm>
            <a:off x="888181" y="4620890"/>
            <a:ext cx="10104424" cy="1415772"/>
          </a:xfrm>
        </p:spPr>
        <p:txBody>
          <a:bodyPr>
            <a:noAutofit/>
          </a:bodyPr>
          <a:lstStyle>
            <a:lvl1pPr marL="0" indent="0">
              <a:lnSpc>
                <a:spcPct val="95000"/>
              </a:lnSpc>
              <a:spcAft>
                <a:spcPts val="0"/>
              </a:spcAft>
              <a:buFont typeface="Arial" panose="020B0604020202020204" pitchFamily="34" charset="0"/>
              <a:buChar char="​"/>
              <a:defRPr sz="2300">
                <a:solidFill>
                  <a:schemeClr val="accent1"/>
                </a:solidFill>
                <a:latin typeface="Franklin Gothic Demi Cond" panose="020B0706030402020204" pitchFamily="34" charset="0"/>
              </a:defRPr>
            </a:lvl1pPr>
            <a:lvl2pPr marL="0" indent="0">
              <a:lnSpc>
                <a:spcPct val="95000"/>
              </a:lnSpc>
              <a:spcBef>
                <a:spcPts val="0"/>
              </a:spcBef>
              <a:spcAft>
                <a:spcPts val="215"/>
              </a:spcAft>
              <a:buFont typeface="Arial" panose="020B0604020202020204" pitchFamily="34" charset="0"/>
              <a:buChar char="​"/>
              <a:defRPr sz="1700">
                <a:solidFill>
                  <a:schemeClr val="tx2">
                    <a:lumMod val="60000"/>
                    <a:lumOff val="40000"/>
                  </a:schemeClr>
                </a:solidFill>
              </a:defRPr>
            </a:lvl2pPr>
            <a:lvl3pPr marL="0" indent="0">
              <a:lnSpc>
                <a:spcPct val="95000"/>
              </a:lnSpc>
              <a:spcBef>
                <a:spcPts val="0"/>
              </a:spcBef>
              <a:spcAft>
                <a:spcPts val="215"/>
              </a:spcAft>
              <a:buFont typeface="Arial" panose="020B0604020202020204" pitchFamily="34" charset="0"/>
              <a:buChar char="​"/>
              <a:defRPr sz="1700">
                <a:solidFill>
                  <a:schemeClr val="tx2">
                    <a:lumMod val="60000"/>
                    <a:lumOff val="40000"/>
                  </a:schemeClr>
                </a:solidFill>
              </a:defRPr>
            </a:lvl3pPr>
            <a:lvl4pPr marL="0" indent="0">
              <a:lnSpc>
                <a:spcPct val="95000"/>
              </a:lnSpc>
              <a:spcBef>
                <a:spcPts val="0"/>
              </a:spcBef>
              <a:spcAft>
                <a:spcPts val="215"/>
              </a:spcAft>
              <a:buFont typeface="Arial" panose="020B0604020202020204" pitchFamily="34" charset="0"/>
              <a:buChar char="​"/>
              <a:defRPr sz="1700">
                <a:solidFill>
                  <a:schemeClr val="tx2">
                    <a:lumMod val="60000"/>
                    <a:lumOff val="40000"/>
                  </a:schemeClr>
                </a:solidFill>
              </a:defRPr>
            </a:lvl4pPr>
            <a:lvl5pPr marL="0" indent="0">
              <a:lnSpc>
                <a:spcPct val="95000"/>
              </a:lnSpc>
              <a:spcBef>
                <a:spcPts val="0"/>
              </a:spcBef>
              <a:spcAft>
                <a:spcPts val="215"/>
              </a:spcAft>
              <a:buFont typeface="Arial" panose="020B0604020202020204" pitchFamily="34" charset="0"/>
              <a:buChar char="​"/>
              <a:defRPr sz="1700">
                <a:solidFill>
                  <a:schemeClr val="tx2">
                    <a:lumMod val="60000"/>
                    <a:lumOff val="40000"/>
                  </a:schemeClr>
                </a:solidFill>
              </a:defRPr>
            </a:lvl5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Tree>
    <p:extLst>
      <p:ext uri="{BB962C8B-B14F-4D97-AF65-F5344CB8AC3E}">
        <p14:creationId xmlns="" xmlns:p14="http://schemas.microsoft.com/office/powerpoint/2010/main" val="155302897"/>
      </p:ext>
    </p:extLst>
  </p:cSld>
  <p:clrMapOvr>
    <a:masterClrMapping/>
  </p:clrMapOvr>
  <p:transition spd="slow">
    <p:wipe dir="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_Grid">
    <p:spTree>
      <p:nvGrpSpPr>
        <p:cNvPr id="1" name=""/>
        <p:cNvGrpSpPr/>
        <p:nvPr/>
      </p:nvGrpSpPr>
      <p:grpSpPr>
        <a:xfrm>
          <a:off x="0" y="0"/>
          <a:ext cx="0" cy="0"/>
          <a:chOff x="0" y="0"/>
          <a:chExt cx="0" cy="0"/>
        </a:xfrm>
      </p:grpSpPr>
      <p:sp>
        <p:nvSpPr>
          <p:cNvPr id="2" name="TextBox 26"/>
          <p:cNvSpPr txBox="1">
            <a:spLocks noChangeArrowheads="1"/>
          </p:cNvSpPr>
          <p:nvPr userDrawn="1"/>
        </p:nvSpPr>
        <p:spPr bwMode="auto">
          <a:xfrm>
            <a:off x="10609262" y="6584950"/>
            <a:ext cx="381001" cy="127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nchor="b">
            <a:spAutoFit/>
          </a:bodyPr>
          <a:lstStyle/>
          <a:p>
            <a:pPr algn="r"/>
            <a:fld id="{66F7F0EA-1FDD-4892-B154-B0479FA51A66}" type="slidenum">
              <a:rPr lang="en-US" altLang="es-CO" sz="800">
                <a:solidFill>
                  <a:srgbClr val="BCB296"/>
                </a:solidFill>
                <a:latin typeface="Franklin Gothic Book" pitchFamily="34" charset="0"/>
              </a:rPr>
              <a:pPr algn="r"/>
              <a:t>‹Nº›</a:t>
            </a:fld>
            <a:endParaRPr lang="en-US" altLang="es-CO" sz="800">
              <a:solidFill>
                <a:srgbClr val="BCB296"/>
              </a:solidFill>
              <a:latin typeface="Franklin Gothic Book" pitchFamily="34" charset="0"/>
            </a:endParaRPr>
          </a:p>
        </p:txBody>
      </p:sp>
      <p:pic>
        <p:nvPicPr>
          <p:cNvPr id="3" name="91 Imagen" descr="BMC LOGO.bmp"/>
          <p:cNvPicPr>
            <a:picLocks noChangeAspect="1"/>
          </p:cNvPicPr>
          <p:nvPr userDrawn="1"/>
        </p:nvPicPr>
        <p:blipFill>
          <a:blip r:embed="rId2" cstate="print">
            <a:extLst>
              <a:ext uri="{28A0092B-C50C-407E-A947-70E740481C1C}">
                <a14:useLocalDpi xmlns="" xmlns:a14="http://schemas.microsoft.com/office/drawing/2010/main" val="0"/>
              </a:ext>
            </a:extLst>
          </a:blip>
          <a:srcRect t="9660" r="-211"/>
          <a:stretch>
            <a:fillRect/>
          </a:stretch>
        </p:blipFill>
        <p:spPr bwMode="auto">
          <a:xfrm>
            <a:off x="9729809" y="206375"/>
            <a:ext cx="1946275" cy="6143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4" name="5 Imagen" descr="VIGILADO.jpg"/>
          <p:cNvPicPr>
            <a:picLocks noChangeAspect="1"/>
          </p:cNvPicPr>
          <p:nvPr userDrawn="1"/>
        </p:nvPicPr>
        <p:blipFill>
          <a:blip r:embed="rId3" cstate="print">
            <a:extLst>
              <a:ext uri="{28A0092B-C50C-407E-A947-70E740481C1C}">
                <a14:useLocalDpi xmlns="" xmlns:a14="http://schemas.microsoft.com/office/drawing/2010/main" val="0"/>
              </a:ext>
            </a:extLst>
          </a:blip>
          <a:srcRect/>
          <a:stretch>
            <a:fillRect/>
          </a:stretch>
        </p:blipFill>
        <p:spPr bwMode="auto">
          <a:xfrm>
            <a:off x="9636124" y="219076"/>
            <a:ext cx="71438" cy="5762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 name="6 Imagen" descr="10469687_xl negocio mano hoja esfero.jpg"/>
          <p:cNvPicPr>
            <a:picLocks noChangeAspect="1"/>
          </p:cNvPicPr>
          <p:nvPr userDrawn="1"/>
        </p:nvPicPr>
        <p:blipFill>
          <a:blip r:embed="rId4" cstate="print">
            <a:extLst>
              <a:ext uri="{28A0092B-C50C-407E-A947-70E740481C1C}">
                <a14:useLocalDpi xmlns="" xmlns:a14="http://schemas.microsoft.com/office/drawing/2010/main" val="0"/>
              </a:ext>
            </a:extLst>
          </a:blip>
          <a:srcRect t="18889" b="21806"/>
          <a:stretch>
            <a:fillRect/>
          </a:stretch>
        </p:blipFill>
        <p:spPr bwMode="auto">
          <a:xfrm>
            <a:off x="0" y="1181132"/>
            <a:ext cx="11880850" cy="40671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3364328424"/>
      </p:ext>
    </p:extLst>
  </p:cSld>
  <p:clrMapOvr>
    <a:masterClrMapping/>
  </p:clrMapOvr>
  <p:transition spd="slow">
    <p:wipe dir="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_Grid">
    <p:spTree>
      <p:nvGrpSpPr>
        <p:cNvPr id="1" name=""/>
        <p:cNvGrpSpPr/>
        <p:nvPr/>
      </p:nvGrpSpPr>
      <p:grpSpPr>
        <a:xfrm>
          <a:off x="0" y="0"/>
          <a:ext cx="0" cy="0"/>
          <a:chOff x="0" y="0"/>
          <a:chExt cx="0" cy="0"/>
        </a:xfrm>
      </p:grpSpPr>
      <p:sp>
        <p:nvSpPr>
          <p:cNvPr id="2" name="TextBox 26"/>
          <p:cNvSpPr txBox="1">
            <a:spLocks noChangeArrowheads="1"/>
          </p:cNvSpPr>
          <p:nvPr userDrawn="1"/>
        </p:nvSpPr>
        <p:spPr bwMode="auto">
          <a:xfrm>
            <a:off x="10609262" y="6584950"/>
            <a:ext cx="381001" cy="127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nchor="b">
            <a:spAutoFit/>
          </a:bodyPr>
          <a:lstStyle/>
          <a:p>
            <a:pPr algn="r"/>
            <a:fld id="{115CE9AE-3EF3-43F2-8314-4E56CF90ECCF}" type="slidenum">
              <a:rPr lang="en-US" altLang="es-CO" sz="800">
                <a:solidFill>
                  <a:srgbClr val="BCB296"/>
                </a:solidFill>
                <a:latin typeface="Franklin Gothic Book" pitchFamily="34" charset="0"/>
              </a:rPr>
              <a:pPr algn="r"/>
              <a:t>‹Nº›</a:t>
            </a:fld>
            <a:endParaRPr lang="en-US" altLang="es-CO" sz="800">
              <a:solidFill>
                <a:srgbClr val="BCB296"/>
              </a:solidFill>
              <a:latin typeface="Franklin Gothic Book" pitchFamily="34" charset="0"/>
            </a:endParaRPr>
          </a:p>
        </p:txBody>
      </p:sp>
      <p:pic>
        <p:nvPicPr>
          <p:cNvPr id="3" name="91 Imagen" descr="BMC LOGO.bmp"/>
          <p:cNvPicPr>
            <a:picLocks noChangeAspect="1"/>
          </p:cNvPicPr>
          <p:nvPr userDrawn="1"/>
        </p:nvPicPr>
        <p:blipFill>
          <a:blip r:embed="rId2" cstate="print">
            <a:extLst>
              <a:ext uri="{28A0092B-C50C-407E-A947-70E740481C1C}">
                <a14:useLocalDpi xmlns="" xmlns:a14="http://schemas.microsoft.com/office/drawing/2010/main" val="0"/>
              </a:ext>
            </a:extLst>
          </a:blip>
          <a:srcRect t="9660" r="-211"/>
          <a:stretch>
            <a:fillRect/>
          </a:stretch>
        </p:blipFill>
        <p:spPr bwMode="auto">
          <a:xfrm>
            <a:off x="9729809" y="206375"/>
            <a:ext cx="1946275" cy="6143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4" name="5 Imagen" descr="VIGILADO.jpg"/>
          <p:cNvPicPr>
            <a:picLocks noChangeAspect="1"/>
          </p:cNvPicPr>
          <p:nvPr userDrawn="1"/>
        </p:nvPicPr>
        <p:blipFill>
          <a:blip r:embed="rId3" cstate="print">
            <a:extLst>
              <a:ext uri="{28A0092B-C50C-407E-A947-70E740481C1C}">
                <a14:useLocalDpi xmlns="" xmlns:a14="http://schemas.microsoft.com/office/drawing/2010/main" val="0"/>
              </a:ext>
            </a:extLst>
          </a:blip>
          <a:srcRect/>
          <a:stretch>
            <a:fillRect/>
          </a:stretch>
        </p:blipFill>
        <p:spPr bwMode="auto">
          <a:xfrm>
            <a:off x="9636124" y="219076"/>
            <a:ext cx="71438" cy="5762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 name="6 Imagen" descr="9563876 negocios mano _xl.jpg"/>
          <p:cNvPicPr>
            <a:picLocks noChangeAspect="1"/>
          </p:cNvPicPr>
          <p:nvPr userDrawn="1"/>
        </p:nvPicPr>
        <p:blipFill>
          <a:blip r:embed="rId4" cstate="print">
            <a:extLst>
              <a:ext uri="{28A0092B-C50C-407E-A947-70E740481C1C}">
                <a14:useLocalDpi xmlns="" xmlns:a14="http://schemas.microsoft.com/office/drawing/2010/main" val="0"/>
              </a:ext>
            </a:extLst>
          </a:blip>
          <a:srcRect t="17361" b="22916"/>
          <a:stretch>
            <a:fillRect/>
          </a:stretch>
        </p:blipFill>
        <p:spPr bwMode="auto">
          <a:xfrm>
            <a:off x="0" y="1190625"/>
            <a:ext cx="11880850" cy="40957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2973281205"/>
      </p:ext>
    </p:extLst>
  </p:cSld>
  <p:clrMapOvr>
    <a:masterClrMapping/>
  </p:clrMapOvr>
  <p:transition spd="slow">
    <p:wipe dir="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5_Grid">
    <p:spTree>
      <p:nvGrpSpPr>
        <p:cNvPr id="1" name=""/>
        <p:cNvGrpSpPr/>
        <p:nvPr/>
      </p:nvGrpSpPr>
      <p:grpSpPr>
        <a:xfrm>
          <a:off x="0" y="0"/>
          <a:ext cx="0" cy="0"/>
          <a:chOff x="0" y="0"/>
          <a:chExt cx="0" cy="0"/>
        </a:xfrm>
      </p:grpSpPr>
      <p:sp>
        <p:nvSpPr>
          <p:cNvPr id="2" name="TextBox 26"/>
          <p:cNvSpPr txBox="1">
            <a:spLocks noChangeArrowheads="1"/>
          </p:cNvSpPr>
          <p:nvPr userDrawn="1"/>
        </p:nvSpPr>
        <p:spPr bwMode="auto">
          <a:xfrm>
            <a:off x="10609262" y="6584950"/>
            <a:ext cx="381001" cy="127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nchor="b">
            <a:spAutoFit/>
          </a:bodyPr>
          <a:lstStyle/>
          <a:p>
            <a:pPr algn="r"/>
            <a:fld id="{83821249-8537-498F-9558-97D1B366299F}" type="slidenum">
              <a:rPr lang="en-US" altLang="es-CO" sz="800">
                <a:solidFill>
                  <a:srgbClr val="BCB296"/>
                </a:solidFill>
                <a:latin typeface="Franklin Gothic Book" pitchFamily="34" charset="0"/>
              </a:rPr>
              <a:pPr algn="r"/>
              <a:t>‹Nº›</a:t>
            </a:fld>
            <a:endParaRPr lang="en-US" altLang="es-CO" sz="800">
              <a:solidFill>
                <a:srgbClr val="BCB296"/>
              </a:solidFill>
              <a:latin typeface="Franklin Gothic Book" pitchFamily="34" charset="0"/>
            </a:endParaRPr>
          </a:p>
        </p:txBody>
      </p:sp>
      <p:pic>
        <p:nvPicPr>
          <p:cNvPr id="3" name="91 Imagen" descr="BMC LOGO.bmp"/>
          <p:cNvPicPr>
            <a:picLocks noChangeAspect="1"/>
          </p:cNvPicPr>
          <p:nvPr userDrawn="1"/>
        </p:nvPicPr>
        <p:blipFill>
          <a:blip r:embed="rId2" cstate="print">
            <a:extLst>
              <a:ext uri="{28A0092B-C50C-407E-A947-70E740481C1C}">
                <a14:useLocalDpi xmlns="" xmlns:a14="http://schemas.microsoft.com/office/drawing/2010/main" val="0"/>
              </a:ext>
            </a:extLst>
          </a:blip>
          <a:srcRect t="9660" r="-211"/>
          <a:stretch>
            <a:fillRect/>
          </a:stretch>
        </p:blipFill>
        <p:spPr bwMode="auto">
          <a:xfrm>
            <a:off x="9729809" y="206375"/>
            <a:ext cx="1946275" cy="6143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4" name="5 Imagen" descr="VIGILADO.jpg"/>
          <p:cNvPicPr>
            <a:picLocks noChangeAspect="1"/>
          </p:cNvPicPr>
          <p:nvPr userDrawn="1"/>
        </p:nvPicPr>
        <p:blipFill>
          <a:blip r:embed="rId3" cstate="print">
            <a:extLst>
              <a:ext uri="{28A0092B-C50C-407E-A947-70E740481C1C}">
                <a14:useLocalDpi xmlns="" xmlns:a14="http://schemas.microsoft.com/office/drawing/2010/main" val="0"/>
              </a:ext>
            </a:extLst>
          </a:blip>
          <a:srcRect/>
          <a:stretch>
            <a:fillRect/>
          </a:stretch>
        </p:blipFill>
        <p:spPr bwMode="auto">
          <a:xfrm>
            <a:off x="9636124" y="219076"/>
            <a:ext cx="71438" cy="5762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 name="6 Imagen" descr="9001827_xl cifras negocios.jpg"/>
          <p:cNvPicPr>
            <a:picLocks noChangeAspect="1"/>
          </p:cNvPicPr>
          <p:nvPr userDrawn="1"/>
        </p:nvPicPr>
        <p:blipFill>
          <a:blip r:embed="rId4" cstate="print">
            <a:extLst>
              <a:ext uri="{28A0092B-C50C-407E-A947-70E740481C1C}">
                <a14:useLocalDpi xmlns="" xmlns:a14="http://schemas.microsoft.com/office/drawing/2010/main" val="0"/>
              </a:ext>
            </a:extLst>
          </a:blip>
          <a:srcRect t="6210" b="36040"/>
          <a:stretch>
            <a:fillRect/>
          </a:stretch>
        </p:blipFill>
        <p:spPr bwMode="auto">
          <a:xfrm>
            <a:off x="0" y="1192213"/>
            <a:ext cx="11880850" cy="39608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 name="7 Rectángulo"/>
          <p:cNvSpPr>
            <a:spLocks noChangeArrowheads="1"/>
          </p:cNvSpPr>
          <p:nvPr userDrawn="1"/>
        </p:nvSpPr>
        <p:spPr bwMode="auto">
          <a:xfrm>
            <a:off x="0" y="5302250"/>
            <a:ext cx="11880850" cy="4079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8463" tIns="49232" rIns="98463" bIns="49232">
            <a:spAutoFit/>
          </a:bodyPr>
          <a:lstStyle/>
          <a:p>
            <a:pPr algn="ctr"/>
            <a:endParaRPr lang="es-CO" altLang="es-CO" b="1">
              <a:solidFill>
                <a:srgbClr val="0070C0"/>
              </a:solidFill>
              <a:latin typeface="Franklin Gothic Book" pitchFamily="34" charset="0"/>
            </a:endParaRPr>
          </a:p>
        </p:txBody>
      </p:sp>
    </p:spTree>
    <p:extLst>
      <p:ext uri="{BB962C8B-B14F-4D97-AF65-F5344CB8AC3E}">
        <p14:creationId xmlns="" xmlns:p14="http://schemas.microsoft.com/office/powerpoint/2010/main" val="2473177980"/>
      </p:ext>
    </p:extLst>
  </p:cSld>
  <p:clrMapOvr>
    <a:masterClrMapping/>
  </p:clrMapOvr>
  <p:transition spd="slow">
    <p:wipe dir="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Section Header">
    <p:bg>
      <p:bgPr>
        <a:gradFill>
          <a:gsLst>
            <a:gs pos="0">
              <a:schemeClr val="accent1"/>
            </a:gs>
            <a:gs pos="77000">
              <a:schemeClr val="accent1">
                <a:lumMod val="30000"/>
              </a:schemeClr>
            </a:gs>
          </a:gsLst>
          <a:path path="circle">
            <a:fillToRect l="100000" t="100000"/>
          </a:path>
        </a:gradFill>
        <a:effectLst/>
      </p:bgPr>
    </p:bg>
    <p:spTree>
      <p:nvGrpSpPr>
        <p:cNvPr id="1" name=""/>
        <p:cNvGrpSpPr/>
        <p:nvPr/>
      </p:nvGrpSpPr>
      <p:grpSpPr>
        <a:xfrm>
          <a:off x="0" y="0"/>
          <a:ext cx="0" cy="0"/>
          <a:chOff x="0" y="0"/>
          <a:chExt cx="0" cy="0"/>
        </a:xfrm>
      </p:grpSpPr>
      <p:sp>
        <p:nvSpPr>
          <p:cNvPr id="7" name="Rectángulo 6"/>
          <p:cNvSpPr/>
          <p:nvPr userDrawn="1"/>
        </p:nvSpPr>
        <p:spPr>
          <a:xfrm>
            <a:off x="-5688" y="53"/>
            <a:ext cx="11886538" cy="6853239"/>
          </a:xfrm>
          <a:prstGeom prst="rect">
            <a:avLst/>
          </a:prstGeom>
          <a:gradFill>
            <a:gsLst>
              <a:gs pos="0">
                <a:srgbClr val="4EC2E5"/>
              </a:gs>
              <a:gs pos="77000">
                <a:srgbClr val="044990"/>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none" lIns="299674" tIns="299674" rIns="299674" bIns="299674" rtlCol="0" anchor="ctr">
            <a:noAutofit/>
          </a:bodyPr>
          <a:lstStyle/>
          <a:p>
            <a:pPr algn="ctr"/>
            <a:endParaRPr lang="es-ES_tradnl" sz="1800" dirty="0" smtClean="0">
              <a:solidFill>
                <a:schemeClr val="bg1"/>
              </a:solidFill>
              <a:latin typeface="Franklin Gothic Demi Cond" panose="020B0706030402020204" pitchFamily="34" charset="0"/>
            </a:endParaRPr>
          </a:p>
        </p:txBody>
      </p:sp>
      <p:sp>
        <p:nvSpPr>
          <p:cNvPr id="3" name="Freeform 2"/>
          <p:cNvSpPr/>
          <p:nvPr userDrawn="1"/>
        </p:nvSpPr>
        <p:spPr bwMode="ltGray">
          <a:xfrm>
            <a:off x="-5687" y="12700"/>
            <a:ext cx="4434005" cy="6840539"/>
          </a:xfrm>
          <a:custGeom>
            <a:avLst/>
            <a:gdLst>
              <a:gd name="connsiteX0" fmla="*/ 0 w 6057900"/>
              <a:gd name="connsiteY0" fmla="*/ 1117600 h 6851650"/>
              <a:gd name="connsiteX1" fmla="*/ 0 w 6057900"/>
              <a:gd name="connsiteY1" fmla="*/ 6851650 h 6851650"/>
              <a:gd name="connsiteX2" fmla="*/ 6057900 w 6057900"/>
              <a:gd name="connsiteY2" fmla="*/ 0 h 6851650"/>
              <a:gd name="connsiteX3" fmla="*/ 1911350 w 6057900"/>
              <a:gd name="connsiteY3" fmla="*/ 0 h 6851650"/>
              <a:gd name="connsiteX0" fmla="*/ 0 w 6057900"/>
              <a:gd name="connsiteY0" fmla="*/ 1117600 h 6851650"/>
              <a:gd name="connsiteX1" fmla="*/ 0 w 6057900"/>
              <a:gd name="connsiteY1" fmla="*/ 6851650 h 6851650"/>
              <a:gd name="connsiteX2" fmla="*/ 84931 w 6057900"/>
              <a:gd name="connsiteY2" fmla="*/ 6840538 h 6851650"/>
              <a:gd name="connsiteX3" fmla="*/ 6057900 w 6057900"/>
              <a:gd name="connsiteY3" fmla="*/ 0 h 6851650"/>
              <a:gd name="connsiteX4" fmla="*/ 1911350 w 6057900"/>
              <a:gd name="connsiteY4" fmla="*/ 0 h 6851650"/>
              <a:gd name="connsiteX0" fmla="*/ 0 w 6057900"/>
              <a:gd name="connsiteY0" fmla="*/ 1117600 h 6851650"/>
              <a:gd name="connsiteX1" fmla="*/ 0 w 6057900"/>
              <a:gd name="connsiteY1" fmla="*/ 6851650 h 6851650"/>
              <a:gd name="connsiteX2" fmla="*/ 84931 w 6057900"/>
              <a:gd name="connsiteY2" fmla="*/ 6840538 h 6851650"/>
              <a:gd name="connsiteX3" fmla="*/ 6057900 w 6057900"/>
              <a:gd name="connsiteY3" fmla="*/ 0 h 6851650"/>
              <a:gd name="connsiteX4" fmla="*/ 1911350 w 6057900"/>
              <a:gd name="connsiteY4" fmla="*/ 0 h 6851650"/>
              <a:gd name="connsiteX0" fmla="*/ 0 w 6057900"/>
              <a:gd name="connsiteY0" fmla="*/ 1117600 h 6851650"/>
              <a:gd name="connsiteX1" fmla="*/ 0 w 6057900"/>
              <a:gd name="connsiteY1" fmla="*/ 6851650 h 6851650"/>
              <a:gd name="connsiteX2" fmla="*/ 84931 w 6057900"/>
              <a:gd name="connsiteY2" fmla="*/ 6840538 h 6851650"/>
              <a:gd name="connsiteX3" fmla="*/ 6057900 w 6057900"/>
              <a:gd name="connsiteY3" fmla="*/ 0 h 6851650"/>
              <a:gd name="connsiteX4" fmla="*/ 1911350 w 6057900"/>
              <a:gd name="connsiteY4" fmla="*/ 0 h 6851650"/>
              <a:gd name="connsiteX0" fmla="*/ 0 w 6057900"/>
              <a:gd name="connsiteY0" fmla="*/ 1117600 h 6840538"/>
              <a:gd name="connsiteX1" fmla="*/ 2381 w 6057900"/>
              <a:gd name="connsiteY1" fmla="*/ 6839744 h 6840538"/>
              <a:gd name="connsiteX2" fmla="*/ 84931 w 6057900"/>
              <a:gd name="connsiteY2" fmla="*/ 6840538 h 6840538"/>
              <a:gd name="connsiteX3" fmla="*/ 6057900 w 6057900"/>
              <a:gd name="connsiteY3" fmla="*/ 0 h 6840538"/>
              <a:gd name="connsiteX4" fmla="*/ 1911350 w 6057900"/>
              <a:gd name="connsiteY4" fmla="*/ 0 h 6840538"/>
              <a:gd name="connsiteX0" fmla="*/ 0 w 5994400"/>
              <a:gd name="connsiteY0" fmla="*/ 1117600 h 6840538"/>
              <a:gd name="connsiteX1" fmla="*/ 2381 w 5994400"/>
              <a:gd name="connsiteY1" fmla="*/ 6839744 h 6840538"/>
              <a:gd name="connsiteX2" fmla="*/ 84931 w 5994400"/>
              <a:gd name="connsiteY2" fmla="*/ 6840538 h 6840538"/>
              <a:gd name="connsiteX3" fmla="*/ 5994400 w 5994400"/>
              <a:gd name="connsiteY3" fmla="*/ 0 h 6840538"/>
              <a:gd name="connsiteX4" fmla="*/ 1911350 w 5994400"/>
              <a:gd name="connsiteY4" fmla="*/ 0 h 68405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94400" h="6840538">
                <a:moveTo>
                  <a:pt x="0" y="1117600"/>
                </a:moveTo>
                <a:cubicBezTo>
                  <a:pt x="794" y="3024981"/>
                  <a:pt x="1587" y="4932363"/>
                  <a:pt x="2381" y="6839744"/>
                </a:cubicBezTo>
                <a:lnTo>
                  <a:pt x="84931" y="6840538"/>
                </a:lnTo>
                <a:lnTo>
                  <a:pt x="5994400" y="0"/>
                </a:lnTo>
                <a:lnTo>
                  <a:pt x="1911350" y="0"/>
                </a:lnTo>
              </a:path>
            </a:pathLst>
          </a:custGeom>
          <a:gradFill flip="none" rotWithShape="1">
            <a:gsLst>
              <a:gs pos="100000">
                <a:srgbClr val="4EC2E5">
                  <a:alpha val="50000"/>
                </a:srgbClr>
              </a:gs>
              <a:gs pos="0">
                <a:srgbClr val="4EC2E5">
                  <a:alpha val="30000"/>
                </a:srgbClr>
              </a:gs>
            </a:gsLst>
            <a:lin ang="17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19870" tIns="59936" rIns="119870" bIns="59936" rtlCol="0" anchor="ctr"/>
          <a:lstStyle/>
          <a:p>
            <a:pPr algn="ctr"/>
            <a:endParaRPr lang="en-US" dirty="0"/>
          </a:p>
        </p:txBody>
      </p:sp>
      <p:sp>
        <p:nvSpPr>
          <p:cNvPr id="2" name="Title 1"/>
          <p:cNvSpPr>
            <a:spLocks noGrp="1"/>
          </p:cNvSpPr>
          <p:nvPr>
            <p:ph type="title"/>
          </p:nvPr>
        </p:nvSpPr>
        <p:spPr>
          <a:xfrm>
            <a:off x="876714" y="1905063"/>
            <a:ext cx="10110879" cy="2225263"/>
          </a:xfrm>
        </p:spPr>
        <p:txBody>
          <a:bodyPr anchor="ctr"/>
          <a:lstStyle>
            <a:lvl1pPr>
              <a:defRPr sz="7200">
                <a:solidFill>
                  <a:schemeClr val="bg1"/>
                </a:solidFill>
              </a:defRPr>
            </a:lvl1pPr>
          </a:lstStyle>
          <a:p>
            <a:r>
              <a:rPr lang="en-US" dirty="0" smtClean="0"/>
              <a:t>Click to edit Master title style</a:t>
            </a:r>
            <a:endParaRPr lang="en-US" dirty="0"/>
          </a:p>
        </p:txBody>
      </p:sp>
      <p:sp>
        <p:nvSpPr>
          <p:cNvPr id="10" name="Text Placeholder 9"/>
          <p:cNvSpPr>
            <a:spLocks noGrp="1"/>
          </p:cNvSpPr>
          <p:nvPr>
            <p:ph type="body" sz="quarter" idx="14" hasCustomPrompt="1"/>
          </p:nvPr>
        </p:nvSpPr>
        <p:spPr>
          <a:xfrm>
            <a:off x="876749" y="4620891"/>
            <a:ext cx="10113073" cy="1415772"/>
          </a:xfrm>
        </p:spPr>
        <p:txBody>
          <a:bodyPr>
            <a:noAutofit/>
          </a:bodyPr>
          <a:lstStyle>
            <a:lvl1pPr marL="0" indent="0">
              <a:lnSpc>
                <a:spcPct val="95000"/>
              </a:lnSpc>
              <a:spcAft>
                <a:spcPts val="0"/>
              </a:spcAft>
              <a:buFont typeface="Arial" panose="020B0604020202020204" pitchFamily="34" charset="0"/>
              <a:buChar char="​"/>
              <a:defRPr sz="2800" b="0">
                <a:solidFill>
                  <a:schemeClr val="accent1"/>
                </a:solidFill>
                <a:latin typeface="Franklin Gothic Demi Cond" panose="020B0706030402020204" pitchFamily="34" charset="0"/>
              </a:defRPr>
            </a:lvl1pPr>
            <a:lvl2pPr marL="0" indent="0">
              <a:lnSpc>
                <a:spcPct val="95000"/>
              </a:lnSpc>
              <a:spcBef>
                <a:spcPts val="0"/>
              </a:spcBef>
              <a:spcAft>
                <a:spcPts val="262"/>
              </a:spcAft>
              <a:buFont typeface="Arial" panose="020B0604020202020204" pitchFamily="34" charset="0"/>
              <a:buChar char="​"/>
              <a:defRPr sz="2000">
                <a:solidFill>
                  <a:schemeClr val="bg1"/>
                </a:solidFill>
              </a:defRPr>
            </a:lvl2pPr>
            <a:lvl3pPr marL="0" indent="0">
              <a:lnSpc>
                <a:spcPct val="95000"/>
              </a:lnSpc>
              <a:spcBef>
                <a:spcPts val="0"/>
              </a:spcBef>
              <a:spcAft>
                <a:spcPts val="262"/>
              </a:spcAft>
              <a:buFont typeface="Arial" panose="020B0604020202020204" pitchFamily="34" charset="0"/>
              <a:buChar char="​"/>
              <a:defRPr sz="2000">
                <a:solidFill>
                  <a:schemeClr val="bg1"/>
                </a:solidFill>
              </a:defRPr>
            </a:lvl3pPr>
            <a:lvl4pPr marL="0" indent="0">
              <a:lnSpc>
                <a:spcPct val="95000"/>
              </a:lnSpc>
              <a:spcBef>
                <a:spcPts val="0"/>
              </a:spcBef>
              <a:spcAft>
                <a:spcPts val="262"/>
              </a:spcAft>
              <a:buFont typeface="Arial" panose="020B0604020202020204" pitchFamily="34" charset="0"/>
              <a:buChar char="​"/>
              <a:defRPr sz="2000">
                <a:solidFill>
                  <a:schemeClr val="bg1"/>
                </a:solidFill>
              </a:defRPr>
            </a:lvl4pPr>
            <a:lvl5pPr marL="0" indent="0">
              <a:lnSpc>
                <a:spcPct val="95000"/>
              </a:lnSpc>
              <a:spcBef>
                <a:spcPts val="0"/>
              </a:spcBef>
              <a:spcAft>
                <a:spcPts val="262"/>
              </a:spcAft>
              <a:buFont typeface="Arial" panose="020B0604020202020204" pitchFamily="34" charset="0"/>
              <a:buChar char="​"/>
              <a:defRPr sz="2000">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grpSp>
        <p:nvGrpSpPr>
          <p:cNvPr id="4" name="Group 3"/>
          <p:cNvGrpSpPr/>
          <p:nvPr userDrawn="1"/>
        </p:nvGrpSpPr>
        <p:grpSpPr>
          <a:xfrm>
            <a:off x="881075" y="1733011"/>
            <a:ext cx="10108812" cy="2672551"/>
            <a:chOff x="914400" y="1732950"/>
            <a:chExt cx="7316788" cy="2672550"/>
          </a:xfrm>
        </p:grpSpPr>
        <p:cxnSp>
          <p:nvCxnSpPr>
            <p:cNvPr id="11" name="Straight Connector 10"/>
            <p:cNvCxnSpPr/>
            <p:nvPr userDrawn="1"/>
          </p:nvCxnSpPr>
          <p:spPr>
            <a:xfrm>
              <a:off x="914400" y="1732950"/>
              <a:ext cx="73152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2" name="Freeform 6"/>
            <p:cNvSpPr>
              <a:spLocks/>
            </p:cNvSpPr>
            <p:nvPr userDrawn="1"/>
          </p:nvSpPr>
          <p:spPr bwMode="auto">
            <a:xfrm>
              <a:off x="915988" y="4302313"/>
              <a:ext cx="7315200" cy="103187"/>
            </a:xfrm>
            <a:custGeom>
              <a:avLst/>
              <a:gdLst>
                <a:gd name="T0" fmla="*/ 0 w 4608"/>
                <a:gd name="T1" fmla="*/ 0 h 65"/>
                <a:gd name="T2" fmla="*/ 224 w 4608"/>
                <a:gd name="T3" fmla="*/ 0 h 65"/>
                <a:gd name="T4" fmla="*/ 286 w 4608"/>
                <a:gd name="T5" fmla="*/ 65 h 65"/>
                <a:gd name="T6" fmla="*/ 349 w 4608"/>
                <a:gd name="T7" fmla="*/ 0 h 65"/>
                <a:gd name="T8" fmla="*/ 4608 w 4608"/>
                <a:gd name="T9" fmla="*/ 0 h 65"/>
              </a:gdLst>
              <a:ahLst/>
              <a:cxnLst>
                <a:cxn ang="0">
                  <a:pos x="T0" y="T1"/>
                </a:cxn>
                <a:cxn ang="0">
                  <a:pos x="T2" y="T3"/>
                </a:cxn>
                <a:cxn ang="0">
                  <a:pos x="T4" y="T5"/>
                </a:cxn>
                <a:cxn ang="0">
                  <a:pos x="T6" y="T7"/>
                </a:cxn>
                <a:cxn ang="0">
                  <a:pos x="T8" y="T9"/>
                </a:cxn>
              </a:cxnLst>
              <a:rect l="0" t="0" r="r" b="b"/>
              <a:pathLst>
                <a:path w="4608" h="65">
                  <a:moveTo>
                    <a:pt x="0" y="0"/>
                  </a:moveTo>
                  <a:lnTo>
                    <a:pt x="224" y="0"/>
                  </a:lnTo>
                  <a:lnTo>
                    <a:pt x="286" y="65"/>
                  </a:lnTo>
                  <a:lnTo>
                    <a:pt x="349" y="0"/>
                  </a:lnTo>
                  <a:lnTo>
                    <a:pt x="4608" y="0"/>
                  </a:lnTo>
                </a:path>
              </a:pathLst>
            </a:custGeom>
            <a:noFill/>
            <a:ln w="9525" cap="flat">
              <a:solidFill>
                <a:schemeClr val="bg1">
                  <a:lumMod val="85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 xmlns:p14="http://schemas.microsoft.com/office/powerpoint/2010/main" val="3148910865"/>
      </p:ext>
    </p:extLst>
  </p:cSld>
  <p:clrMapOvr>
    <a:masterClrMapping/>
  </p:clrMapOvr>
  <mc:AlternateContent xmlns:mc="http://schemas.openxmlformats.org/markup-compatibility/2006">
    <mc:Choice xmlns="" xmlns:p14="http://schemas.microsoft.com/office/powerpoint/2010/main" Requires="p14">
      <p:transition spd="slow" p14:dur="1250">
        <p:wipe dir="r"/>
      </p:transition>
    </mc:Choice>
    <mc:Fallback>
      <p:transition spd="slow">
        <p:wipe dir="r"/>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Section Header">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2" name="Rectángulo 6"/>
          <p:cNvSpPr/>
          <p:nvPr userDrawn="1"/>
        </p:nvSpPr>
        <p:spPr>
          <a:xfrm>
            <a:off x="-5688" y="-1"/>
            <a:ext cx="11886538" cy="6853239"/>
          </a:xfrm>
          <a:prstGeom prst="rect">
            <a:avLst/>
          </a:prstGeom>
          <a:gradFill>
            <a:gsLst>
              <a:gs pos="0">
                <a:srgbClr val="4EC2E5"/>
              </a:gs>
              <a:gs pos="77000">
                <a:srgbClr val="044990"/>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none" lIns="246158" tIns="246158" rIns="246158" bIns="246158" anchor="ctr"/>
          <a:lstStyle/>
          <a:p>
            <a:pPr algn="ctr" defTabSz="984629" fontAlgn="auto">
              <a:spcBef>
                <a:spcPts val="0"/>
              </a:spcBef>
              <a:spcAft>
                <a:spcPts val="0"/>
              </a:spcAft>
              <a:defRPr/>
            </a:pPr>
            <a:endParaRPr lang="es-ES_tradnl" sz="1500" dirty="0">
              <a:solidFill>
                <a:schemeClr val="bg1"/>
              </a:solidFill>
              <a:latin typeface="Franklin Gothic Demi Cond" panose="020B0706030402020204" pitchFamily="34" charset="0"/>
            </a:endParaRPr>
          </a:p>
        </p:txBody>
      </p:sp>
      <p:sp>
        <p:nvSpPr>
          <p:cNvPr id="3" name="Freeform 2"/>
          <p:cNvSpPr/>
          <p:nvPr userDrawn="1"/>
        </p:nvSpPr>
        <p:spPr bwMode="ltGray">
          <a:xfrm>
            <a:off x="-5687" y="12699"/>
            <a:ext cx="4434005" cy="6840538"/>
          </a:xfrm>
          <a:custGeom>
            <a:avLst/>
            <a:gdLst>
              <a:gd name="connsiteX0" fmla="*/ 0 w 6057900"/>
              <a:gd name="connsiteY0" fmla="*/ 1117600 h 6851650"/>
              <a:gd name="connsiteX1" fmla="*/ 0 w 6057900"/>
              <a:gd name="connsiteY1" fmla="*/ 6851650 h 6851650"/>
              <a:gd name="connsiteX2" fmla="*/ 6057900 w 6057900"/>
              <a:gd name="connsiteY2" fmla="*/ 0 h 6851650"/>
              <a:gd name="connsiteX3" fmla="*/ 1911350 w 6057900"/>
              <a:gd name="connsiteY3" fmla="*/ 0 h 6851650"/>
              <a:gd name="connsiteX0" fmla="*/ 0 w 6057900"/>
              <a:gd name="connsiteY0" fmla="*/ 1117600 h 6851650"/>
              <a:gd name="connsiteX1" fmla="*/ 0 w 6057900"/>
              <a:gd name="connsiteY1" fmla="*/ 6851650 h 6851650"/>
              <a:gd name="connsiteX2" fmla="*/ 84931 w 6057900"/>
              <a:gd name="connsiteY2" fmla="*/ 6840538 h 6851650"/>
              <a:gd name="connsiteX3" fmla="*/ 6057900 w 6057900"/>
              <a:gd name="connsiteY3" fmla="*/ 0 h 6851650"/>
              <a:gd name="connsiteX4" fmla="*/ 1911350 w 6057900"/>
              <a:gd name="connsiteY4" fmla="*/ 0 h 6851650"/>
              <a:gd name="connsiteX0" fmla="*/ 0 w 6057900"/>
              <a:gd name="connsiteY0" fmla="*/ 1117600 h 6851650"/>
              <a:gd name="connsiteX1" fmla="*/ 0 w 6057900"/>
              <a:gd name="connsiteY1" fmla="*/ 6851650 h 6851650"/>
              <a:gd name="connsiteX2" fmla="*/ 84931 w 6057900"/>
              <a:gd name="connsiteY2" fmla="*/ 6840538 h 6851650"/>
              <a:gd name="connsiteX3" fmla="*/ 6057900 w 6057900"/>
              <a:gd name="connsiteY3" fmla="*/ 0 h 6851650"/>
              <a:gd name="connsiteX4" fmla="*/ 1911350 w 6057900"/>
              <a:gd name="connsiteY4" fmla="*/ 0 h 6851650"/>
              <a:gd name="connsiteX0" fmla="*/ 0 w 6057900"/>
              <a:gd name="connsiteY0" fmla="*/ 1117600 h 6851650"/>
              <a:gd name="connsiteX1" fmla="*/ 0 w 6057900"/>
              <a:gd name="connsiteY1" fmla="*/ 6851650 h 6851650"/>
              <a:gd name="connsiteX2" fmla="*/ 84931 w 6057900"/>
              <a:gd name="connsiteY2" fmla="*/ 6840538 h 6851650"/>
              <a:gd name="connsiteX3" fmla="*/ 6057900 w 6057900"/>
              <a:gd name="connsiteY3" fmla="*/ 0 h 6851650"/>
              <a:gd name="connsiteX4" fmla="*/ 1911350 w 6057900"/>
              <a:gd name="connsiteY4" fmla="*/ 0 h 6851650"/>
              <a:gd name="connsiteX0" fmla="*/ 0 w 6057900"/>
              <a:gd name="connsiteY0" fmla="*/ 1117600 h 6840538"/>
              <a:gd name="connsiteX1" fmla="*/ 2381 w 6057900"/>
              <a:gd name="connsiteY1" fmla="*/ 6839744 h 6840538"/>
              <a:gd name="connsiteX2" fmla="*/ 84931 w 6057900"/>
              <a:gd name="connsiteY2" fmla="*/ 6840538 h 6840538"/>
              <a:gd name="connsiteX3" fmla="*/ 6057900 w 6057900"/>
              <a:gd name="connsiteY3" fmla="*/ 0 h 6840538"/>
              <a:gd name="connsiteX4" fmla="*/ 1911350 w 6057900"/>
              <a:gd name="connsiteY4" fmla="*/ 0 h 6840538"/>
              <a:gd name="connsiteX0" fmla="*/ 0 w 5994400"/>
              <a:gd name="connsiteY0" fmla="*/ 1117600 h 6840538"/>
              <a:gd name="connsiteX1" fmla="*/ 2381 w 5994400"/>
              <a:gd name="connsiteY1" fmla="*/ 6839744 h 6840538"/>
              <a:gd name="connsiteX2" fmla="*/ 84931 w 5994400"/>
              <a:gd name="connsiteY2" fmla="*/ 6840538 h 6840538"/>
              <a:gd name="connsiteX3" fmla="*/ 5994400 w 5994400"/>
              <a:gd name="connsiteY3" fmla="*/ 0 h 6840538"/>
              <a:gd name="connsiteX4" fmla="*/ 1911350 w 5994400"/>
              <a:gd name="connsiteY4" fmla="*/ 0 h 68405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94400" h="6840538">
                <a:moveTo>
                  <a:pt x="0" y="1117600"/>
                </a:moveTo>
                <a:cubicBezTo>
                  <a:pt x="794" y="3024981"/>
                  <a:pt x="1587" y="4932363"/>
                  <a:pt x="2381" y="6839744"/>
                </a:cubicBezTo>
                <a:lnTo>
                  <a:pt x="84931" y="6840538"/>
                </a:lnTo>
                <a:lnTo>
                  <a:pt x="5994400" y="0"/>
                </a:lnTo>
                <a:lnTo>
                  <a:pt x="1911350" y="0"/>
                </a:lnTo>
              </a:path>
            </a:pathLst>
          </a:custGeom>
          <a:gradFill flip="none" rotWithShape="1">
            <a:gsLst>
              <a:gs pos="100000">
                <a:srgbClr val="4EC2E5">
                  <a:alpha val="50000"/>
                </a:srgbClr>
              </a:gs>
              <a:gs pos="0">
                <a:srgbClr val="4EC2E5">
                  <a:alpha val="30000"/>
                </a:srgbClr>
              </a:gs>
            </a:gsLst>
            <a:lin ang="17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98463" tIns="49232" rIns="98463" bIns="49232" anchor="ctr"/>
          <a:lstStyle/>
          <a:p>
            <a:pPr algn="ctr" defTabSz="984629" fontAlgn="auto">
              <a:spcBef>
                <a:spcPts val="0"/>
              </a:spcBef>
              <a:spcAft>
                <a:spcPts val="0"/>
              </a:spcAft>
              <a:defRPr/>
            </a:pPr>
            <a:endParaRPr lang="en-US" dirty="0"/>
          </a:p>
        </p:txBody>
      </p:sp>
      <p:grpSp>
        <p:nvGrpSpPr>
          <p:cNvPr id="4" name="Group 3"/>
          <p:cNvGrpSpPr>
            <a:grpSpLocks/>
          </p:cNvGrpSpPr>
          <p:nvPr userDrawn="1"/>
        </p:nvGrpSpPr>
        <p:grpSpPr bwMode="auto">
          <a:xfrm>
            <a:off x="881063" y="1733582"/>
            <a:ext cx="10109200" cy="2671763"/>
            <a:chOff x="914400" y="1732950"/>
            <a:chExt cx="7316788" cy="2672550"/>
          </a:xfrm>
        </p:grpSpPr>
        <p:cxnSp>
          <p:nvCxnSpPr>
            <p:cNvPr id="5" name="Straight Connector 10"/>
            <p:cNvCxnSpPr/>
            <p:nvPr userDrawn="1"/>
          </p:nvCxnSpPr>
          <p:spPr>
            <a:xfrm>
              <a:off x="914400" y="1732950"/>
              <a:ext cx="7315639"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6" name="Freeform 6"/>
            <p:cNvSpPr>
              <a:spLocks/>
            </p:cNvSpPr>
            <p:nvPr userDrawn="1"/>
          </p:nvSpPr>
          <p:spPr bwMode="auto">
            <a:xfrm>
              <a:off x="915549" y="4302282"/>
              <a:ext cx="7315639" cy="103218"/>
            </a:xfrm>
            <a:custGeom>
              <a:avLst/>
              <a:gdLst>
                <a:gd name="T0" fmla="*/ 0 w 4608"/>
                <a:gd name="T1" fmla="*/ 0 h 65"/>
                <a:gd name="T2" fmla="*/ 224 w 4608"/>
                <a:gd name="T3" fmla="*/ 0 h 65"/>
                <a:gd name="T4" fmla="*/ 286 w 4608"/>
                <a:gd name="T5" fmla="*/ 65 h 65"/>
                <a:gd name="T6" fmla="*/ 349 w 4608"/>
                <a:gd name="T7" fmla="*/ 0 h 65"/>
                <a:gd name="T8" fmla="*/ 4608 w 4608"/>
                <a:gd name="T9" fmla="*/ 0 h 65"/>
              </a:gdLst>
              <a:ahLst/>
              <a:cxnLst>
                <a:cxn ang="0">
                  <a:pos x="T0" y="T1"/>
                </a:cxn>
                <a:cxn ang="0">
                  <a:pos x="T2" y="T3"/>
                </a:cxn>
                <a:cxn ang="0">
                  <a:pos x="T4" y="T5"/>
                </a:cxn>
                <a:cxn ang="0">
                  <a:pos x="T6" y="T7"/>
                </a:cxn>
                <a:cxn ang="0">
                  <a:pos x="T8" y="T9"/>
                </a:cxn>
              </a:cxnLst>
              <a:rect l="0" t="0" r="r" b="b"/>
              <a:pathLst>
                <a:path w="4608" h="65">
                  <a:moveTo>
                    <a:pt x="0" y="0"/>
                  </a:moveTo>
                  <a:lnTo>
                    <a:pt x="224" y="0"/>
                  </a:lnTo>
                  <a:lnTo>
                    <a:pt x="286" y="65"/>
                  </a:lnTo>
                  <a:lnTo>
                    <a:pt x="349" y="0"/>
                  </a:lnTo>
                  <a:lnTo>
                    <a:pt x="4608" y="0"/>
                  </a:lnTo>
                </a:path>
              </a:pathLst>
            </a:custGeom>
            <a:noFill/>
            <a:ln w="9525" cap="flat">
              <a:solidFill>
                <a:schemeClr val="bg1">
                  <a:lumMod val="85000"/>
                </a:schemeClr>
              </a:solidFill>
              <a:prstDash val="solid"/>
              <a:miter lim="800000"/>
              <a:headEnd/>
              <a:tailEnd/>
            </a:ln>
            <a:extLst/>
          </p:spPr>
          <p:txBody>
            <a:bodyPr/>
            <a:lstStyle/>
            <a:p>
              <a:pPr defTabSz="984629" fontAlgn="auto">
                <a:spcBef>
                  <a:spcPts val="0"/>
                </a:spcBef>
                <a:spcAft>
                  <a:spcPts val="0"/>
                </a:spcAft>
                <a:defRPr/>
              </a:pPr>
              <a:endParaRPr lang="en-US" dirty="0">
                <a:latin typeface="+mn-lt"/>
                <a:cs typeface="+mn-cs"/>
              </a:endParaRPr>
            </a:p>
          </p:txBody>
        </p:sp>
      </p:grpSp>
      <p:sp>
        <p:nvSpPr>
          <p:cNvPr id="7" name="8 Rectángulo"/>
          <p:cNvSpPr>
            <a:spLocks noChangeArrowheads="1"/>
          </p:cNvSpPr>
          <p:nvPr userDrawn="1"/>
        </p:nvSpPr>
        <p:spPr bwMode="auto">
          <a:xfrm>
            <a:off x="909638" y="4600607"/>
            <a:ext cx="8539162" cy="1292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marL="342900" indent="-342900" eaLnBrk="0" hangingPunct="0">
              <a:defRPr sz="2000">
                <a:solidFill>
                  <a:schemeClr val="tx1"/>
                </a:solidFill>
                <a:latin typeface="Arial" charset="0"/>
                <a:cs typeface="Arial" charset="0"/>
              </a:defRPr>
            </a:lvl1pPr>
            <a:lvl2pPr eaLnBrk="0" hangingPunct="0">
              <a:defRPr sz="2000">
                <a:solidFill>
                  <a:schemeClr val="tx1"/>
                </a:solidFill>
                <a:latin typeface="Arial" charset="0"/>
                <a:cs typeface="Arial" charset="0"/>
              </a:defRPr>
            </a:lvl2pPr>
            <a:lvl3pPr eaLnBrk="0" hangingPunct="0">
              <a:defRPr sz="2000">
                <a:solidFill>
                  <a:schemeClr val="tx1"/>
                </a:solidFill>
                <a:latin typeface="Arial" charset="0"/>
                <a:cs typeface="Arial" charset="0"/>
              </a:defRPr>
            </a:lvl3pPr>
            <a:lvl4pPr eaLnBrk="0" hangingPunct="0">
              <a:defRPr sz="2000">
                <a:solidFill>
                  <a:schemeClr val="tx1"/>
                </a:solidFill>
                <a:latin typeface="Arial" charset="0"/>
                <a:cs typeface="Arial" charset="0"/>
              </a:defRPr>
            </a:lvl4pPr>
            <a:lvl5pPr eaLnBrk="0" hangingPunct="0">
              <a:defRPr sz="2000">
                <a:solidFill>
                  <a:schemeClr val="tx1"/>
                </a:solidFill>
                <a:latin typeface="Arial" charset="0"/>
                <a:cs typeface="Arial" charset="0"/>
              </a:defRPr>
            </a:lvl5pPr>
            <a:lvl6pPr marL="2425700" indent="-139700" defTabSz="984250" eaLnBrk="0" fontAlgn="base" hangingPunct="0">
              <a:spcBef>
                <a:spcPct val="0"/>
              </a:spcBef>
              <a:spcAft>
                <a:spcPct val="0"/>
              </a:spcAft>
              <a:defRPr sz="2000">
                <a:solidFill>
                  <a:schemeClr val="tx1"/>
                </a:solidFill>
                <a:latin typeface="Arial" charset="0"/>
                <a:cs typeface="Arial" charset="0"/>
              </a:defRPr>
            </a:lvl6pPr>
            <a:lvl7pPr marL="2882900" indent="-139700" defTabSz="984250" eaLnBrk="0" fontAlgn="base" hangingPunct="0">
              <a:spcBef>
                <a:spcPct val="0"/>
              </a:spcBef>
              <a:spcAft>
                <a:spcPct val="0"/>
              </a:spcAft>
              <a:defRPr sz="2000">
                <a:solidFill>
                  <a:schemeClr val="tx1"/>
                </a:solidFill>
                <a:latin typeface="Arial" charset="0"/>
                <a:cs typeface="Arial" charset="0"/>
              </a:defRPr>
            </a:lvl7pPr>
            <a:lvl8pPr marL="3340100" indent="-139700" defTabSz="984250" eaLnBrk="0" fontAlgn="base" hangingPunct="0">
              <a:spcBef>
                <a:spcPct val="0"/>
              </a:spcBef>
              <a:spcAft>
                <a:spcPct val="0"/>
              </a:spcAft>
              <a:defRPr sz="2000">
                <a:solidFill>
                  <a:schemeClr val="tx1"/>
                </a:solidFill>
                <a:latin typeface="Arial" charset="0"/>
                <a:cs typeface="Arial" charset="0"/>
              </a:defRPr>
            </a:lvl8pPr>
            <a:lvl9pPr marL="3797300" indent="-139700" defTabSz="984250" eaLnBrk="0" fontAlgn="base" hangingPunct="0">
              <a:spcBef>
                <a:spcPct val="0"/>
              </a:spcBef>
              <a:spcAft>
                <a:spcPct val="0"/>
              </a:spcAft>
              <a:defRPr sz="2000">
                <a:solidFill>
                  <a:schemeClr val="tx1"/>
                </a:solidFill>
                <a:latin typeface="Arial" charset="0"/>
                <a:cs typeface="Arial" charset="0"/>
              </a:defRPr>
            </a:lvl9pPr>
          </a:lstStyle>
          <a:p>
            <a:pPr marL="0" lvl="1" indent="0" eaLnBrk="1" hangingPunct="1">
              <a:lnSpc>
                <a:spcPct val="95000"/>
              </a:lnSpc>
              <a:spcAft>
                <a:spcPts val="213"/>
              </a:spcAft>
              <a:buFont typeface="Arial" charset="0"/>
              <a:buChar char="​"/>
            </a:pPr>
            <a:r>
              <a:rPr lang="es-ES" altLang="es-CO" sz="1700" dirty="0">
                <a:solidFill>
                  <a:srgbClr val="57D7FC"/>
                </a:solidFill>
                <a:latin typeface="Franklin Gothic Book" pitchFamily="34" charset="0"/>
              </a:rPr>
              <a:t>Calle 113 No. 7-21 Torre A, Piso 15, Bogotá </a:t>
            </a:r>
          </a:p>
          <a:p>
            <a:pPr marL="0" lvl="1" indent="0" eaLnBrk="1" hangingPunct="1">
              <a:lnSpc>
                <a:spcPct val="95000"/>
              </a:lnSpc>
              <a:spcAft>
                <a:spcPts val="213"/>
              </a:spcAft>
              <a:buFont typeface="Arial" charset="0"/>
              <a:buChar char="​"/>
            </a:pPr>
            <a:r>
              <a:rPr lang="es-ES" altLang="es-CO" sz="1700" dirty="0">
                <a:solidFill>
                  <a:srgbClr val="57D7FC"/>
                </a:solidFill>
                <a:latin typeface="Franklin Gothic Book" pitchFamily="34" charset="0"/>
              </a:rPr>
              <a:t>PBX:  (57 1) 629 25 29 Línea de atención al cliente: 018000 11 30 43</a:t>
            </a:r>
          </a:p>
          <a:p>
            <a:pPr marL="0" lvl="1" indent="0" eaLnBrk="1" hangingPunct="1">
              <a:lnSpc>
                <a:spcPct val="95000"/>
              </a:lnSpc>
              <a:spcAft>
                <a:spcPts val="213"/>
              </a:spcAft>
              <a:buFont typeface="Arial" charset="0"/>
              <a:buChar char="​"/>
            </a:pPr>
            <a:r>
              <a:rPr lang="es-ES" altLang="es-CO" sz="1700" dirty="0">
                <a:solidFill>
                  <a:schemeClr val="bg1"/>
                </a:solidFill>
                <a:latin typeface="Franklin Gothic Book" pitchFamily="34" charset="0"/>
              </a:rPr>
              <a:t>www.bolsamercantil.com.co </a:t>
            </a:r>
            <a:r>
              <a:rPr lang="es-ES" altLang="es-CO" sz="1700" b="1" dirty="0">
                <a:solidFill>
                  <a:schemeClr val="bg1"/>
                </a:solidFill>
                <a:latin typeface="Franklin Gothic Book" pitchFamily="34" charset="0"/>
              </a:rPr>
              <a:t>  </a:t>
            </a:r>
            <a:r>
              <a:rPr lang="es-ES" altLang="es-CO" sz="1700" dirty="0">
                <a:solidFill>
                  <a:schemeClr val="bg1"/>
                </a:solidFill>
                <a:latin typeface="Franklin Gothic Book" pitchFamily="34" charset="0"/>
              </a:rPr>
              <a:t>servicioalcliente@bolsamercantil.com.co</a:t>
            </a:r>
          </a:p>
          <a:p>
            <a:pPr marL="0" lvl="1" indent="0" eaLnBrk="1" hangingPunct="1">
              <a:lnSpc>
                <a:spcPct val="95000"/>
              </a:lnSpc>
              <a:spcAft>
                <a:spcPts val="213"/>
              </a:spcAft>
              <a:buFont typeface="Arial" charset="0"/>
              <a:buChar char="​"/>
            </a:pPr>
            <a:r>
              <a:rPr lang="es-ES" altLang="es-CO" sz="1700" dirty="0" err="1">
                <a:solidFill>
                  <a:schemeClr val="bg1"/>
                </a:solidFill>
                <a:latin typeface="Franklin Gothic Book" pitchFamily="34" charset="0"/>
              </a:rPr>
              <a:t>Twitter</a:t>
            </a:r>
            <a:r>
              <a:rPr lang="es-ES" altLang="es-CO" sz="1700" dirty="0">
                <a:solidFill>
                  <a:schemeClr val="bg1"/>
                </a:solidFill>
                <a:latin typeface="Franklin Gothic Book" pitchFamily="34" charset="0"/>
              </a:rPr>
              <a:t>: @bolsamercantil</a:t>
            </a:r>
          </a:p>
          <a:p>
            <a:pPr marL="0" lvl="1" indent="0" eaLnBrk="1" hangingPunct="1">
              <a:lnSpc>
                <a:spcPct val="95000"/>
              </a:lnSpc>
              <a:spcAft>
                <a:spcPts val="213"/>
              </a:spcAft>
              <a:buFont typeface="Arial" charset="0"/>
              <a:buChar char="​"/>
            </a:pPr>
            <a:r>
              <a:rPr lang="es-ES" altLang="es-CO" sz="1700" dirty="0" err="1">
                <a:solidFill>
                  <a:schemeClr val="bg1"/>
                </a:solidFill>
                <a:latin typeface="Franklin Gothic Book" pitchFamily="34" charset="0"/>
              </a:rPr>
              <a:t>Facebook</a:t>
            </a:r>
            <a:r>
              <a:rPr lang="es-ES" altLang="es-CO" sz="1700" dirty="0">
                <a:solidFill>
                  <a:schemeClr val="bg1"/>
                </a:solidFill>
                <a:latin typeface="Franklin Gothic Book" pitchFamily="34" charset="0"/>
              </a:rPr>
              <a:t>: Bolsa Mercantil BMC </a:t>
            </a:r>
            <a:endParaRPr lang="es-CO" altLang="es-CO" sz="1700" dirty="0">
              <a:solidFill>
                <a:schemeClr val="bg1"/>
              </a:solidFill>
              <a:latin typeface="Franklin Gothic Book" pitchFamily="34" charset="0"/>
            </a:endParaRPr>
          </a:p>
        </p:txBody>
      </p:sp>
      <p:sp>
        <p:nvSpPr>
          <p:cNvPr id="8" name="Rectángulo 1"/>
          <p:cNvSpPr/>
          <p:nvPr userDrawn="1"/>
        </p:nvSpPr>
        <p:spPr>
          <a:xfrm>
            <a:off x="895350" y="1878013"/>
            <a:ext cx="10090150" cy="23034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246158" tIns="246158" rIns="246158" bIns="246158" anchor="ctr"/>
          <a:lstStyle/>
          <a:p>
            <a:pPr algn="ctr" defTabSz="984629" fontAlgn="auto">
              <a:spcBef>
                <a:spcPts val="0"/>
              </a:spcBef>
              <a:spcAft>
                <a:spcPts val="0"/>
              </a:spcAft>
              <a:defRPr/>
            </a:pPr>
            <a:endParaRPr lang="es-ES_tradnl" sz="1500" dirty="0">
              <a:solidFill>
                <a:schemeClr val="bg1"/>
              </a:solidFill>
              <a:latin typeface="Franklin Gothic Demi Cond" panose="020B0706030402020204" pitchFamily="34" charset="0"/>
            </a:endParaRPr>
          </a:p>
        </p:txBody>
      </p:sp>
      <p:pic>
        <p:nvPicPr>
          <p:cNvPr id="9" name="91 Imagen" descr="BMC LOGO.bmp"/>
          <p:cNvPicPr>
            <a:picLocks noChangeAspect="1"/>
          </p:cNvPicPr>
          <p:nvPr userDrawn="1"/>
        </p:nvPicPr>
        <p:blipFill>
          <a:blip r:embed="rId3" cstate="print">
            <a:extLst>
              <a:ext uri="{28A0092B-C50C-407E-A947-70E740481C1C}">
                <a14:useLocalDpi xmlns="" xmlns:a14="http://schemas.microsoft.com/office/drawing/2010/main" val="0"/>
              </a:ext>
            </a:extLst>
          </a:blip>
          <a:srcRect t="9660" r="-211"/>
          <a:stretch>
            <a:fillRect/>
          </a:stretch>
        </p:blipFill>
        <p:spPr bwMode="auto">
          <a:xfrm>
            <a:off x="4256108" y="2446370"/>
            <a:ext cx="3387725" cy="10699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0" name="11 Imagen" descr="VIGILADO.jpg"/>
          <p:cNvPicPr>
            <a:picLocks noChangeAspect="1"/>
          </p:cNvPicPr>
          <p:nvPr userDrawn="1"/>
        </p:nvPicPr>
        <p:blipFill>
          <a:blip r:embed="rId4" cstate="print">
            <a:extLst>
              <a:ext uri="{28A0092B-C50C-407E-A947-70E740481C1C}">
                <a14:useLocalDpi xmlns="" xmlns:a14="http://schemas.microsoft.com/office/drawing/2010/main" val="0"/>
              </a:ext>
            </a:extLst>
          </a:blip>
          <a:srcRect/>
          <a:stretch>
            <a:fillRect/>
          </a:stretch>
        </p:blipFill>
        <p:spPr bwMode="auto">
          <a:xfrm>
            <a:off x="4073528" y="2417795"/>
            <a:ext cx="130175" cy="10429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1" name="Content Placeholder 13"/>
          <p:cNvSpPr txBox="1">
            <a:spLocks/>
          </p:cNvSpPr>
          <p:nvPr userDrawn="1"/>
        </p:nvSpPr>
        <p:spPr>
          <a:xfrm>
            <a:off x="889021" y="3640138"/>
            <a:ext cx="10096499" cy="563562"/>
          </a:xfrm>
          <a:prstGeom prst="rect">
            <a:avLst/>
          </a:prstGeom>
        </p:spPr>
        <p:txBody>
          <a:bodyPr lIns="98463" tIns="49232" rIns="98463" bIns="49232"/>
          <a:lstStyle>
            <a:lvl1pPr marL="0" indent="0" algn="l" defTabSz="914400" rtl="0" eaLnBrk="1" latinLnBrk="0" hangingPunct="1">
              <a:lnSpc>
                <a:spcPct val="120000"/>
              </a:lnSpc>
              <a:spcBef>
                <a:spcPts val="600"/>
              </a:spcBef>
              <a:spcAft>
                <a:spcPts val="1200"/>
              </a:spcAft>
              <a:buFont typeface="Arial" panose="020B0604020202020204" pitchFamily="34" charset="0"/>
              <a:buChar char="​"/>
              <a:defRPr sz="1600" b="0" i="0" kern="1200">
                <a:solidFill>
                  <a:schemeClr val="accent4"/>
                </a:solidFill>
                <a:latin typeface="+mn-lt"/>
                <a:ea typeface="+mn-ea"/>
                <a:cs typeface="+mn-cs"/>
              </a:defRPr>
            </a:lvl1pPr>
            <a:lvl2pPr marL="0" indent="0" algn="l" defTabSz="914400" rtl="0" eaLnBrk="1" latinLnBrk="0" hangingPunct="1">
              <a:lnSpc>
                <a:spcPct val="100000"/>
              </a:lnSpc>
              <a:spcBef>
                <a:spcPts val="0"/>
              </a:spcBef>
              <a:spcAft>
                <a:spcPts val="600"/>
              </a:spcAft>
              <a:buFont typeface="Arial" panose="020B0604020202020204" pitchFamily="34" charset="0"/>
              <a:buChar char="​"/>
              <a:defRPr sz="1400" kern="1200">
                <a:solidFill>
                  <a:schemeClr val="tx2"/>
                </a:solidFill>
                <a:latin typeface="+mn-lt"/>
                <a:ea typeface="+mn-ea"/>
                <a:cs typeface="+mn-cs"/>
              </a:defRPr>
            </a:lvl2pPr>
            <a:lvl3pPr marL="0" indent="0" algn="l" defTabSz="914400" rtl="0" eaLnBrk="1" latinLnBrk="0" hangingPunct="1">
              <a:lnSpc>
                <a:spcPct val="120000"/>
              </a:lnSpc>
              <a:spcBef>
                <a:spcPts val="600"/>
              </a:spcBef>
              <a:spcAft>
                <a:spcPts val="600"/>
              </a:spcAft>
              <a:buFont typeface="Arial" panose="020B0604020202020204" pitchFamily="34" charset="0"/>
              <a:buChar char="​"/>
              <a:defRPr sz="1100" kern="1200">
                <a:solidFill>
                  <a:schemeClr val="tx2"/>
                </a:solidFill>
                <a:latin typeface="+mn-lt"/>
                <a:ea typeface="+mn-ea"/>
                <a:cs typeface="+mn-cs"/>
              </a:defRPr>
            </a:lvl3pPr>
            <a:lvl4pPr marL="169863" indent="-169863" algn="l" defTabSz="914400" rtl="0" eaLnBrk="1" latinLnBrk="0" hangingPunct="1">
              <a:lnSpc>
                <a:spcPct val="110000"/>
              </a:lnSpc>
              <a:spcBef>
                <a:spcPts val="0"/>
              </a:spcBef>
              <a:spcAft>
                <a:spcPts val="0"/>
              </a:spcAft>
              <a:buFont typeface="Wingdings" panose="05000000000000000000" pitchFamily="2" charset="2"/>
              <a:buChar char="§"/>
              <a:defRPr sz="1100" kern="1200">
                <a:solidFill>
                  <a:schemeClr val="tx2">
                    <a:lumMod val="60000"/>
                    <a:lumOff val="40000"/>
                  </a:schemeClr>
                </a:solidFill>
                <a:latin typeface="+mn-lt"/>
                <a:ea typeface="+mn-ea"/>
                <a:cs typeface="+mn-cs"/>
              </a:defRPr>
            </a:lvl4pPr>
            <a:lvl5pPr marL="346075" indent="-176213" algn="l" defTabSz="914400" rtl="0" eaLnBrk="1" latinLnBrk="0" hangingPunct="1">
              <a:lnSpc>
                <a:spcPct val="110000"/>
              </a:lnSpc>
              <a:spcBef>
                <a:spcPts val="0"/>
              </a:spcBef>
              <a:spcAft>
                <a:spcPts val="600"/>
              </a:spcAft>
              <a:buFont typeface="Wingdings" panose="05000000000000000000" pitchFamily="2" charset="2"/>
              <a:buChar char="§"/>
              <a:defRPr sz="1100" kern="1200">
                <a:solidFill>
                  <a:schemeClr val="tx2">
                    <a:lumMod val="60000"/>
                    <a:lumOff val="40000"/>
                  </a:schemeClr>
                </a:solidFill>
                <a:latin typeface="+mn-lt"/>
                <a:ea typeface="+mn-ea"/>
                <a:cs typeface="+mn-cs"/>
              </a:defRPr>
            </a:lvl5pPr>
            <a:lvl6pPr marL="0" indent="0" algn="l" defTabSz="914400" rtl="0" eaLnBrk="1" latinLnBrk="0" hangingPunct="1">
              <a:lnSpc>
                <a:spcPct val="100000"/>
              </a:lnSpc>
              <a:spcBef>
                <a:spcPts val="600"/>
              </a:spcBef>
              <a:spcAft>
                <a:spcPts val="0"/>
              </a:spcAft>
              <a:buFont typeface="Arial" panose="020B0604020202020204" pitchFamily="34" charset="0"/>
              <a:buChar char="​"/>
              <a:defRPr sz="1100" b="1" kern="1200">
                <a:solidFill>
                  <a:schemeClr val="bg2"/>
                </a:solidFill>
                <a:latin typeface="+mj-lt"/>
                <a:ea typeface="+mn-ea"/>
                <a:cs typeface="+mn-cs"/>
              </a:defRPr>
            </a:lvl6pPr>
            <a:lvl7pPr marL="0" indent="0" algn="l" defTabSz="914400" rtl="0" eaLnBrk="1" latinLnBrk="0" hangingPunct="1">
              <a:lnSpc>
                <a:spcPct val="100000"/>
              </a:lnSpc>
              <a:spcBef>
                <a:spcPts val="600"/>
              </a:spcBef>
              <a:spcAft>
                <a:spcPts val="600"/>
              </a:spcAft>
              <a:buFont typeface="Arial" panose="020B0604020202020204" pitchFamily="34" charset="0"/>
              <a:buChar char="​"/>
              <a:defRPr sz="1100" kern="1200">
                <a:solidFill>
                  <a:schemeClr val="bg2"/>
                </a:solidFill>
                <a:latin typeface="+mj-lt"/>
                <a:ea typeface="+mn-ea"/>
                <a:cs typeface="+mn-cs"/>
              </a:defRPr>
            </a:lvl7pPr>
            <a:lvl8pPr marL="0" indent="0" algn="l" defTabSz="914400" rtl="0" eaLnBrk="1" latinLnBrk="0" hangingPunct="1">
              <a:lnSpc>
                <a:spcPct val="100000"/>
              </a:lnSpc>
              <a:spcBef>
                <a:spcPts val="600"/>
              </a:spcBef>
              <a:spcAft>
                <a:spcPts val="600"/>
              </a:spcAft>
              <a:buFont typeface="Arial" panose="020B0604020202020204" pitchFamily="34" charset="0"/>
              <a:buChar char="​"/>
              <a:defRPr sz="1100" kern="1200">
                <a:solidFill>
                  <a:schemeClr val="accent1"/>
                </a:solidFill>
                <a:latin typeface="+mj-lt"/>
                <a:ea typeface="+mn-ea"/>
                <a:cs typeface="+mn-cs"/>
              </a:defRPr>
            </a:lvl8pPr>
            <a:lvl9pPr marL="0" indent="0" algn="l" defTabSz="914400" rtl="0" eaLnBrk="1" latinLnBrk="0" hangingPunct="1">
              <a:lnSpc>
                <a:spcPct val="100000"/>
              </a:lnSpc>
              <a:spcBef>
                <a:spcPts val="600"/>
              </a:spcBef>
              <a:spcAft>
                <a:spcPts val="600"/>
              </a:spcAft>
              <a:buFont typeface="Arial" panose="020B0604020202020204" pitchFamily="34" charset="0"/>
              <a:buChar char="​"/>
              <a:defRPr sz="1100" kern="1200">
                <a:solidFill>
                  <a:schemeClr val="accent3"/>
                </a:solidFill>
                <a:latin typeface="+mj-lt"/>
                <a:ea typeface="+mn-ea"/>
                <a:cs typeface="+mn-cs"/>
              </a:defRPr>
            </a:lvl9pPr>
          </a:lstStyle>
          <a:p>
            <a:pPr algn="ctr" fontAlgn="auto">
              <a:lnSpc>
                <a:spcPct val="100000"/>
              </a:lnSpc>
              <a:defRPr/>
            </a:pPr>
            <a:r>
              <a:rPr lang="es-ES_tradnl" sz="2600" b="1" dirty="0">
                <a:solidFill>
                  <a:srgbClr val="0070C0"/>
                </a:solidFill>
              </a:rPr>
              <a:t>ESCENARIO DE CONFIANZA Y EFECTIVIDAD</a:t>
            </a:r>
          </a:p>
          <a:p>
            <a:pPr fontAlgn="auto">
              <a:lnSpc>
                <a:spcPct val="100000"/>
              </a:lnSpc>
              <a:defRPr/>
            </a:pPr>
            <a:endParaRPr lang="es-ES_tradnl" sz="2600" dirty="0">
              <a:solidFill>
                <a:schemeClr val="bg1"/>
              </a:solidFill>
            </a:endParaRPr>
          </a:p>
          <a:p>
            <a:pPr fontAlgn="auto">
              <a:lnSpc>
                <a:spcPct val="100000"/>
              </a:lnSpc>
              <a:defRPr/>
            </a:pPr>
            <a:endParaRPr lang="es-ES_tradnl" sz="2200" dirty="0">
              <a:solidFill>
                <a:schemeClr val="bg1"/>
              </a:solidFill>
            </a:endParaRPr>
          </a:p>
        </p:txBody>
      </p:sp>
      <p:sp>
        <p:nvSpPr>
          <p:cNvPr id="12" name="7 Rectángulo"/>
          <p:cNvSpPr>
            <a:spLocks noChangeArrowheads="1"/>
          </p:cNvSpPr>
          <p:nvPr userDrawn="1"/>
        </p:nvSpPr>
        <p:spPr bwMode="auto">
          <a:xfrm>
            <a:off x="538164" y="6410325"/>
            <a:ext cx="6591300" cy="6223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8463" tIns="49232" rIns="98463" bIns="49232">
            <a:spAutoFit/>
          </a:bodyPr>
          <a:lstStyle/>
          <a:p>
            <a:pPr algn="ctr" eaLnBrk="0" hangingPunct="0"/>
            <a:r>
              <a:rPr lang="es-ES" altLang="es-CO" sz="1100">
                <a:solidFill>
                  <a:srgbClr val="57D7FC"/>
                </a:solidFill>
                <a:latin typeface="Calibri" pitchFamily="34" charset="0"/>
              </a:rPr>
              <a:t>Todos los derechos de las fotografías y  de la presentación son reservados de la BMC</a:t>
            </a:r>
            <a:r>
              <a:rPr lang="es-ES" altLang="es-CO" sz="1200">
                <a:solidFill>
                  <a:srgbClr val="57D7FC"/>
                </a:solidFill>
                <a:latin typeface="Calibri" pitchFamily="34" charset="0"/>
              </a:rPr>
              <a:t>.</a:t>
            </a:r>
            <a:endParaRPr lang="es-CO" altLang="es-CO" sz="1700">
              <a:solidFill>
                <a:srgbClr val="57D7FC"/>
              </a:solidFill>
              <a:latin typeface="Franklin Gothic Book" pitchFamily="34" charset="0"/>
            </a:endParaRPr>
          </a:p>
          <a:p>
            <a:r>
              <a:rPr lang="es-ES" altLang="es-CO" sz="2200">
                <a:solidFill>
                  <a:srgbClr val="57D7FC"/>
                </a:solidFill>
                <a:latin typeface="Calibri" pitchFamily="34" charset="0"/>
              </a:rPr>
              <a:t>  </a:t>
            </a:r>
          </a:p>
        </p:txBody>
      </p:sp>
      <p:pic>
        <p:nvPicPr>
          <p:cNvPr id="13" name="Picture 2"/>
          <p:cNvPicPr>
            <a:picLocks noChangeAspect="1" noChangeArrowheads="1"/>
          </p:cNvPicPr>
          <p:nvPr userDrawn="1"/>
        </p:nvPicPr>
        <p:blipFill>
          <a:blip r:embed="rId5" cstate="print">
            <a:extLst>
              <a:ext uri="{28A0092B-C50C-407E-A947-70E740481C1C}">
                <a14:useLocalDpi xmlns="" xmlns:a14="http://schemas.microsoft.com/office/drawing/2010/main" val="0"/>
              </a:ext>
            </a:extLst>
          </a:blip>
          <a:srcRect/>
          <a:stretch>
            <a:fillRect/>
          </a:stretch>
        </p:blipFill>
        <p:spPr bwMode="auto">
          <a:xfrm>
            <a:off x="9593264" y="6242050"/>
            <a:ext cx="1392237"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1969349353"/>
      </p:ext>
    </p:extLst>
  </p:cSld>
  <p:clrMapOvr>
    <a:masterClrMapping/>
  </p:clrMapOvr>
  <p:transition spd="slow">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Grid">
    <p:spTree>
      <p:nvGrpSpPr>
        <p:cNvPr id="1" name=""/>
        <p:cNvGrpSpPr/>
        <p:nvPr/>
      </p:nvGrpSpPr>
      <p:grpSpPr>
        <a:xfrm>
          <a:off x="0" y="0"/>
          <a:ext cx="0" cy="0"/>
          <a:chOff x="0" y="0"/>
          <a:chExt cx="0" cy="0"/>
        </a:xfrm>
      </p:grpSpPr>
      <p:sp>
        <p:nvSpPr>
          <p:cNvPr id="2" name="TextBox 26"/>
          <p:cNvSpPr txBox="1">
            <a:spLocks noChangeArrowheads="1"/>
          </p:cNvSpPr>
          <p:nvPr userDrawn="1"/>
        </p:nvSpPr>
        <p:spPr bwMode="auto">
          <a:xfrm>
            <a:off x="10609262" y="6584950"/>
            <a:ext cx="381001" cy="127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nchor="b">
            <a:spAutoFit/>
          </a:bodyPr>
          <a:lstStyle/>
          <a:p>
            <a:pPr algn="r"/>
            <a:fld id="{30A72AE8-DC13-42AC-8300-49F963ECF273}" type="slidenum">
              <a:rPr lang="en-US" altLang="es-CO" sz="800">
                <a:solidFill>
                  <a:srgbClr val="BCB296"/>
                </a:solidFill>
                <a:latin typeface="Franklin Gothic Book" pitchFamily="34" charset="0"/>
              </a:rPr>
              <a:pPr algn="r"/>
              <a:t>‹Nº›</a:t>
            </a:fld>
            <a:endParaRPr lang="en-US" altLang="es-CO" sz="800">
              <a:solidFill>
                <a:srgbClr val="BCB296"/>
              </a:solidFill>
              <a:latin typeface="Franklin Gothic Book" pitchFamily="34" charset="0"/>
            </a:endParaRPr>
          </a:p>
        </p:txBody>
      </p:sp>
      <p:pic>
        <p:nvPicPr>
          <p:cNvPr id="3" name="91 Imagen" descr="BMC LOGO.bmp"/>
          <p:cNvPicPr>
            <a:picLocks noChangeAspect="1"/>
          </p:cNvPicPr>
          <p:nvPr userDrawn="1"/>
        </p:nvPicPr>
        <p:blipFill>
          <a:blip r:embed="rId2" cstate="print">
            <a:extLst>
              <a:ext uri="{28A0092B-C50C-407E-A947-70E740481C1C}">
                <a14:useLocalDpi xmlns="" xmlns:a14="http://schemas.microsoft.com/office/drawing/2010/main" val="0"/>
              </a:ext>
            </a:extLst>
          </a:blip>
          <a:srcRect t="9660" r="-211"/>
          <a:stretch>
            <a:fillRect/>
          </a:stretch>
        </p:blipFill>
        <p:spPr bwMode="auto">
          <a:xfrm>
            <a:off x="9729809" y="206375"/>
            <a:ext cx="1946275" cy="6143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4" name="5 Imagen" descr="VIGILADO.jpg"/>
          <p:cNvPicPr>
            <a:picLocks noChangeAspect="1"/>
          </p:cNvPicPr>
          <p:nvPr userDrawn="1"/>
        </p:nvPicPr>
        <p:blipFill>
          <a:blip r:embed="rId3" cstate="print">
            <a:extLst>
              <a:ext uri="{28A0092B-C50C-407E-A947-70E740481C1C}">
                <a14:useLocalDpi xmlns="" xmlns:a14="http://schemas.microsoft.com/office/drawing/2010/main" val="0"/>
              </a:ext>
            </a:extLst>
          </a:blip>
          <a:srcRect/>
          <a:stretch>
            <a:fillRect/>
          </a:stretch>
        </p:blipFill>
        <p:spPr bwMode="auto">
          <a:xfrm>
            <a:off x="9636124" y="219076"/>
            <a:ext cx="71438" cy="5762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 name="6 Imagen" descr="ARTP0043 (Copy).jpg"/>
          <p:cNvPicPr>
            <a:picLocks noChangeAspect="1"/>
          </p:cNvPicPr>
          <p:nvPr userDrawn="1"/>
        </p:nvPicPr>
        <p:blipFill>
          <a:blip r:embed="rId4" cstate="print">
            <a:extLst>
              <a:ext uri="{28A0092B-C50C-407E-A947-70E740481C1C}">
                <a14:useLocalDpi xmlns="" xmlns:a14="http://schemas.microsoft.com/office/drawing/2010/main" val="0"/>
              </a:ext>
            </a:extLst>
          </a:blip>
          <a:srcRect/>
          <a:stretch>
            <a:fillRect/>
          </a:stretch>
        </p:blipFill>
        <p:spPr bwMode="auto">
          <a:xfrm>
            <a:off x="0" y="1836738"/>
            <a:ext cx="11880850" cy="33147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 name="7 Rectángulo"/>
          <p:cNvSpPr>
            <a:spLocks noChangeArrowheads="1"/>
          </p:cNvSpPr>
          <p:nvPr userDrawn="1"/>
        </p:nvSpPr>
        <p:spPr bwMode="auto">
          <a:xfrm>
            <a:off x="0" y="5191157"/>
            <a:ext cx="11880850" cy="5000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8463" tIns="49232" rIns="98463" bIns="49232">
            <a:spAutoFit/>
          </a:bodyPr>
          <a:lstStyle/>
          <a:p>
            <a:pPr algn="ctr"/>
            <a:r>
              <a:rPr lang="en-US" altLang="es-CO" sz="2600" b="1">
                <a:solidFill>
                  <a:srgbClr val="675D41"/>
                </a:solidFill>
                <a:latin typeface="Calibri" pitchFamily="34" charset="0"/>
              </a:rPr>
              <a:t>Rueda de negocios - Bolsa Mercantil de Colombia</a:t>
            </a:r>
            <a:endParaRPr lang="es-CO" altLang="es-CO" b="1">
              <a:latin typeface="Franklin Gothic Book" pitchFamily="34" charset="0"/>
            </a:endParaRPr>
          </a:p>
        </p:txBody>
      </p:sp>
    </p:spTree>
    <p:extLst>
      <p:ext uri="{BB962C8B-B14F-4D97-AF65-F5344CB8AC3E}">
        <p14:creationId xmlns="" xmlns:p14="http://schemas.microsoft.com/office/powerpoint/2010/main" val="1957807069"/>
      </p:ext>
    </p:extLst>
  </p:cSld>
  <p:clrMapOvr>
    <a:masterClrMapping/>
  </p:clrMapOvr>
  <p:transition spd="slow">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Section Header">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 name="Rectángulo 6"/>
          <p:cNvSpPr/>
          <p:nvPr userDrawn="1"/>
        </p:nvSpPr>
        <p:spPr>
          <a:xfrm>
            <a:off x="-5688" y="-1"/>
            <a:ext cx="11886538" cy="6853239"/>
          </a:xfrm>
          <a:prstGeom prst="rect">
            <a:avLst/>
          </a:prstGeom>
          <a:gradFill>
            <a:gsLst>
              <a:gs pos="0">
                <a:srgbClr val="4EC2E5"/>
              </a:gs>
              <a:gs pos="77000">
                <a:srgbClr val="044990"/>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none" lIns="246158" tIns="246158" rIns="246158" bIns="246158" anchor="ctr"/>
          <a:lstStyle/>
          <a:p>
            <a:pPr algn="ctr" defTabSz="984629" fontAlgn="auto">
              <a:spcBef>
                <a:spcPts val="0"/>
              </a:spcBef>
              <a:spcAft>
                <a:spcPts val="0"/>
              </a:spcAft>
              <a:defRPr/>
            </a:pPr>
            <a:endParaRPr lang="es-ES_tradnl" sz="1500" dirty="0">
              <a:solidFill>
                <a:schemeClr val="bg1"/>
              </a:solidFill>
              <a:latin typeface="Franklin Gothic Demi Cond" panose="020B0706030402020204" pitchFamily="34" charset="0"/>
            </a:endParaRPr>
          </a:p>
        </p:txBody>
      </p:sp>
      <p:sp>
        <p:nvSpPr>
          <p:cNvPr id="5" name="Freeform 2"/>
          <p:cNvSpPr/>
          <p:nvPr userDrawn="1"/>
        </p:nvSpPr>
        <p:spPr bwMode="ltGray">
          <a:xfrm>
            <a:off x="-5687" y="12699"/>
            <a:ext cx="4434005" cy="6840538"/>
          </a:xfrm>
          <a:custGeom>
            <a:avLst/>
            <a:gdLst>
              <a:gd name="connsiteX0" fmla="*/ 0 w 6057900"/>
              <a:gd name="connsiteY0" fmla="*/ 1117600 h 6851650"/>
              <a:gd name="connsiteX1" fmla="*/ 0 w 6057900"/>
              <a:gd name="connsiteY1" fmla="*/ 6851650 h 6851650"/>
              <a:gd name="connsiteX2" fmla="*/ 6057900 w 6057900"/>
              <a:gd name="connsiteY2" fmla="*/ 0 h 6851650"/>
              <a:gd name="connsiteX3" fmla="*/ 1911350 w 6057900"/>
              <a:gd name="connsiteY3" fmla="*/ 0 h 6851650"/>
              <a:gd name="connsiteX0" fmla="*/ 0 w 6057900"/>
              <a:gd name="connsiteY0" fmla="*/ 1117600 h 6851650"/>
              <a:gd name="connsiteX1" fmla="*/ 0 w 6057900"/>
              <a:gd name="connsiteY1" fmla="*/ 6851650 h 6851650"/>
              <a:gd name="connsiteX2" fmla="*/ 84931 w 6057900"/>
              <a:gd name="connsiteY2" fmla="*/ 6840538 h 6851650"/>
              <a:gd name="connsiteX3" fmla="*/ 6057900 w 6057900"/>
              <a:gd name="connsiteY3" fmla="*/ 0 h 6851650"/>
              <a:gd name="connsiteX4" fmla="*/ 1911350 w 6057900"/>
              <a:gd name="connsiteY4" fmla="*/ 0 h 6851650"/>
              <a:gd name="connsiteX0" fmla="*/ 0 w 6057900"/>
              <a:gd name="connsiteY0" fmla="*/ 1117600 h 6851650"/>
              <a:gd name="connsiteX1" fmla="*/ 0 w 6057900"/>
              <a:gd name="connsiteY1" fmla="*/ 6851650 h 6851650"/>
              <a:gd name="connsiteX2" fmla="*/ 84931 w 6057900"/>
              <a:gd name="connsiteY2" fmla="*/ 6840538 h 6851650"/>
              <a:gd name="connsiteX3" fmla="*/ 6057900 w 6057900"/>
              <a:gd name="connsiteY3" fmla="*/ 0 h 6851650"/>
              <a:gd name="connsiteX4" fmla="*/ 1911350 w 6057900"/>
              <a:gd name="connsiteY4" fmla="*/ 0 h 6851650"/>
              <a:gd name="connsiteX0" fmla="*/ 0 w 6057900"/>
              <a:gd name="connsiteY0" fmla="*/ 1117600 h 6851650"/>
              <a:gd name="connsiteX1" fmla="*/ 0 w 6057900"/>
              <a:gd name="connsiteY1" fmla="*/ 6851650 h 6851650"/>
              <a:gd name="connsiteX2" fmla="*/ 84931 w 6057900"/>
              <a:gd name="connsiteY2" fmla="*/ 6840538 h 6851650"/>
              <a:gd name="connsiteX3" fmla="*/ 6057900 w 6057900"/>
              <a:gd name="connsiteY3" fmla="*/ 0 h 6851650"/>
              <a:gd name="connsiteX4" fmla="*/ 1911350 w 6057900"/>
              <a:gd name="connsiteY4" fmla="*/ 0 h 6851650"/>
              <a:gd name="connsiteX0" fmla="*/ 0 w 6057900"/>
              <a:gd name="connsiteY0" fmla="*/ 1117600 h 6840538"/>
              <a:gd name="connsiteX1" fmla="*/ 2381 w 6057900"/>
              <a:gd name="connsiteY1" fmla="*/ 6839744 h 6840538"/>
              <a:gd name="connsiteX2" fmla="*/ 84931 w 6057900"/>
              <a:gd name="connsiteY2" fmla="*/ 6840538 h 6840538"/>
              <a:gd name="connsiteX3" fmla="*/ 6057900 w 6057900"/>
              <a:gd name="connsiteY3" fmla="*/ 0 h 6840538"/>
              <a:gd name="connsiteX4" fmla="*/ 1911350 w 6057900"/>
              <a:gd name="connsiteY4" fmla="*/ 0 h 6840538"/>
              <a:gd name="connsiteX0" fmla="*/ 0 w 5994400"/>
              <a:gd name="connsiteY0" fmla="*/ 1117600 h 6840538"/>
              <a:gd name="connsiteX1" fmla="*/ 2381 w 5994400"/>
              <a:gd name="connsiteY1" fmla="*/ 6839744 h 6840538"/>
              <a:gd name="connsiteX2" fmla="*/ 84931 w 5994400"/>
              <a:gd name="connsiteY2" fmla="*/ 6840538 h 6840538"/>
              <a:gd name="connsiteX3" fmla="*/ 5994400 w 5994400"/>
              <a:gd name="connsiteY3" fmla="*/ 0 h 6840538"/>
              <a:gd name="connsiteX4" fmla="*/ 1911350 w 5994400"/>
              <a:gd name="connsiteY4" fmla="*/ 0 h 68405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94400" h="6840538">
                <a:moveTo>
                  <a:pt x="0" y="1117600"/>
                </a:moveTo>
                <a:cubicBezTo>
                  <a:pt x="794" y="3024981"/>
                  <a:pt x="1587" y="4932363"/>
                  <a:pt x="2381" y="6839744"/>
                </a:cubicBezTo>
                <a:lnTo>
                  <a:pt x="84931" y="6840538"/>
                </a:lnTo>
                <a:lnTo>
                  <a:pt x="5994400" y="0"/>
                </a:lnTo>
                <a:lnTo>
                  <a:pt x="1911350" y="0"/>
                </a:lnTo>
              </a:path>
            </a:pathLst>
          </a:custGeom>
          <a:gradFill flip="none" rotWithShape="1">
            <a:gsLst>
              <a:gs pos="100000">
                <a:srgbClr val="4EC2E5">
                  <a:alpha val="50000"/>
                </a:srgbClr>
              </a:gs>
              <a:gs pos="0">
                <a:srgbClr val="4EC2E5">
                  <a:alpha val="30000"/>
                </a:srgbClr>
              </a:gs>
            </a:gsLst>
            <a:lin ang="17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98463" tIns="49232" rIns="98463" bIns="49232" anchor="ctr"/>
          <a:lstStyle/>
          <a:p>
            <a:pPr algn="ctr" defTabSz="984629" fontAlgn="auto">
              <a:spcBef>
                <a:spcPts val="0"/>
              </a:spcBef>
              <a:spcAft>
                <a:spcPts val="0"/>
              </a:spcAft>
              <a:defRPr/>
            </a:pPr>
            <a:endParaRPr lang="en-US" dirty="0"/>
          </a:p>
        </p:txBody>
      </p:sp>
      <p:grpSp>
        <p:nvGrpSpPr>
          <p:cNvPr id="6" name="Group 3"/>
          <p:cNvGrpSpPr>
            <a:grpSpLocks/>
          </p:cNvGrpSpPr>
          <p:nvPr userDrawn="1"/>
        </p:nvGrpSpPr>
        <p:grpSpPr bwMode="auto">
          <a:xfrm>
            <a:off x="881063" y="1733582"/>
            <a:ext cx="10109200" cy="2671763"/>
            <a:chOff x="914400" y="1732950"/>
            <a:chExt cx="7316788" cy="2672550"/>
          </a:xfrm>
        </p:grpSpPr>
        <p:cxnSp>
          <p:nvCxnSpPr>
            <p:cNvPr id="7" name="Straight Connector 10"/>
            <p:cNvCxnSpPr/>
            <p:nvPr userDrawn="1"/>
          </p:nvCxnSpPr>
          <p:spPr>
            <a:xfrm>
              <a:off x="914400" y="1732950"/>
              <a:ext cx="7315639"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8" name="Freeform 6"/>
            <p:cNvSpPr>
              <a:spLocks/>
            </p:cNvSpPr>
            <p:nvPr userDrawn="1"/>
          </p:nvSpPr>
          <p:spPr bwMode="auto">
            <a:xfrm>
              <a:off x="915549" y="4302282"/>
              <a:ext cx="7315639" cy="103218"/>
            </a:xfrm>
            <a:custGeom>
              <a:avLst/>
              <a:gdLst>
                <a:gd name="T0" fmla="*/ 0 w 4608"/>
                <a:gd name="T1" fmla="*/ 0 h 65"/>
                <a:gd name="T2" fmla="*/ 224 w 4608"/>
                <a:gd name="T3" fmla="*/ 0 h 65"/>
                <a:gd name="T4" fmla="*/ 286 w 4608"/>
                <a:gd name="T5" fmla="*/ 65 h 65"/>
                <a:gd name="T6" fmla="*/ 349 w 4608"/>
                <a:gd name="T7" fmla="*/ 0 h 65"/>
                <a:gd name="T8" fmla="*/ 4608 w 4608"/>
                <a:gd name="T9" fmla="*/ 0 h 65"/>
              </a:gdLst>
              <a:ahLst/>
              <a:cxnLst>
                <a:cxn ang="0">
                  <a:pos x="T0" y="T1"/>
                </a:cxn>
                <a:cxn ang="0">
                  <a:pos x="T2" y="T3"/>
                </a:cxn>
                <a:cxn ang="0">
                  <a:pos x="T4" y="T5"/>
                </a:cxn>
                <a:cxn ang="0">
                  <a:pos x="T6" y="T7"/>
                </a:cxn>
                <a:cxn ang="0">
                  <a:pos x="T8" y="T9"/>
                </a:cxn>
              </a:cxnLst>
              <a:rect l="0" t="0" r="r" b="b"/>
              <a:pathLst>
                <a:path w="4608" h="65">
                  <a:moveTo>
                    <a:pt x="0" y="0"/>
                  </a:moveTo>
                  <a:lnTo>
                    <a:pt x="224" y="0"/>
                  </a:lnTo>
                  <a:lnTo>
                    <a:pt x="286" y="65"/>
                  </a:lnTo>
                  <a:lnTo>
                    <a:pt x="349" y="0"/>
                  </a:lnTo>
                  <a:lnTo>
                    <a:pt x="4608" y="0"/>
                  </a:lnTo>
                </a:path>
              </a:pathLst>
            </a:custGeom>
            <a:noFill/>
            <a:ln w="9525" cap="flat">
              <a:solidFill>
                <a:schemeClr val="bg1">
                  <a:lumMod val="85000"/>
                </a:schemeClr>
              </a:solidFill>
              <a:prstDash val="solid"/>
              <a:miter lim="800000"/>
              <a:headEnd/>
              <a:tailEnd/>
            </a:ln>
            <a:extLst/>
          </p:spPr>
          <p:txBody>
            <a:bodyPr/>
            <a:lstStyle/>
            <a:p>
              <a:pPr defTabSz="984629" fontAlgn="auto">
                <a:spcBef>
                  <a:spcPts val="0"/>
                </a:spcBef>
                <a:spcAft>
                  <a:spcPts val="0"/>
                </a:spcAft>
                <a:defRPr/>
              </a:pPr>
              <a:endParaRPr lang="en-US" dirty="0">
                <a:latin typeface="+mn-lt"/>
                <a:cs typeface="+mn-cs"/>
              </a:endParaRPr>
            </a:p>
          </p:txBody>
        </p:sp>
      </p:grpSp>
      <p:pic>
        <p:nvPicPr>
          <p:cNvPr id="9" name="8 Imagen" descr="Untitled-1.png"/>
          <p:cNvPicPr>
            <a:picLocks noChangeAspect="1"/>
          </p:cNvPicPr>
          <p:nvPr userDrawn="1"/>
        </p:nvPicPr>
        <p:blipFill>
          <a:blip r:embed="rId3" cstate="print">
            <a:extLst>
              <a:ext uri="{28A0092B-C50C-407E-A947-70E740481C1C}">
                <a14:useLocalDpi xmlns="" xmlns:a14="http://schemas.microsoft.com/office/drawing/2010/main" val="0"/>
              </a:ext>
            </a:extLst>
          </a:blip>
          <a:srcRect/>
          <a:stretch>
            <a:fillRect/>
          </a:stretch>
        </p:blipFill>
        <p:spPr bwMode="auto">
          <a:xfrm>
            <a:off x="9375776" y="238125"/>
            <a:ext cx="2244724" cy="6048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876713" y="1905002"/>
            <a:ext cx="10110878" cy="2225262"/>
          </a:xfrm>
        </p:spPr>
        <p:txBody>
          <a:bodyPr anchor="ctr"/>
          <a:lstStyle>
            <a:lvl1pPr>
              <a:defRPr sz="5900">
                <a:solidFill>
                  <a:schemeClr val="bg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4"/>
          </p:nvPr>
        </p:nvSpPr>
        <p:spPr>
          <a:xfrm>
            <a:off x="876668" y="4620890"/>
            <a:ext cx="10113073" cy="1415772"/>
          </a:xfrm>
        </p:spPr>
        <p:txBody>
          <a:bodyPr>
            <a:noAutofit/>
          </a:bodyPr>
          <a:lstStyle>
            <a:lvl1pPr marL="0" indent="0">
              <a:lnSpc>
                <a:spcPct val="95000"/>
              </a:lnSpc>
              <a:spcAft>
                <a:spcPts val="0"/>
              </a:spcAft>
              <a:buFont typeface="Arial" panose="020B0604020202020204" pitchFamily="34" charset="0"/>
              <a:buChar char="​"/>
              <a:defRPr sz="2300" b="0">
                <a:solidFill>
                  <a:schemeClr val="accent1"/>
                </a:solidFill>
                <a:latin typeface="Franklin Gothic Demi Cond" panose="020B0706030402020204" pitchFamily="34" charset="0"/>
              </a:defRPr>
            </a:lvl1pPr>
            <a:lvl2pPr marL="0" indent="0">
              <a:lnSpc>
                <a:spcPct val="95000"/>
              </a:lnSpc>
              <a:spcBef>
                <a:spcPts val="0"/>
              </a:spcBef>
              <a:spcAft>
                <a:spcPts val="215"/>
              </a:spcAft>
              <a:buFont typeface="Arial" panose="020B0604020202020204" pitchFamily="34" charset="0"/>
              <a:buChar char="​"/>
              <a:defRPr sz="1700">
                <a:solidFill>
                  <a:schemeClr val="bg1"/>
                </a:solidFill>
              </a:defRPr>
            </a:lvl2pPr>
            <a:lvl3pPr marL="0" indent="0">
              <a:lnSpc>
                <a:spcPct val="95000"/>
              </a:lnSpc>
              <a:spcBef>
                <a:spcPts val="0"/>
              </a:spcBef>
              <a:spcAft>
                <a:spcPts val="215"/>
              </a:spcAft>
              <a:buFont typeface="Arial" panose="020B0604020202020204" pitchFamily="34" charset="0"/>
              <a:buChar char="​"/>
              <a:defRPr sz="1700">
                <a:solidFill>
                  <a:schemeClr val="bg1"/>
                </a:solidFill>
              </a:defRPr>
            </a:lvl3pPr>
            <a:lvl4pPr marL="0" indent="0">
              <a:lnSpc>
                <a:spcPct val="95000"/>
              </a:lnSpc>
              <a:spcBef>
                <a:spcPts val="0"/>
              </a:spcBef>
              <a:spcAft>
                <a:spcPts val="215"/>
              </a:spcAft>
              <a:buFont typeface="Arial" panose="020B0604020202020204" pitchFamily="34" charset="0"/>
              <a:buChar char="​"/>
              <a:defRPr sz="1700">
                <a:solidFill>
                  <a:schemeClr val="bg1"/>
                </a:solidFill>
              </a:defRPr>
            </a:lvl4pPr>
            <a:lvl5pPr marL="0" indent="0">
              <a:lnSpc>
                <a:spcPct val="95000"/>
              </a:lnSpc>
              <a:spcBef>
                <a:spcPts val="0"/>
              </a:spcBef>
              <a:spcAft>
                <a:spcPts val="215"/>
              </a:spcAft>
              <a:buFont typeface="Arial" panose="020B0604020202020204" pitchFamily="34" charset="0"/>
              <a:buChar char="​"/>
              <a:defRPr sz="1700">
                <a:solidFill>
                  <a:schemeClr val="bg1"/>
                </a:solidFill>
              </a:defRPr>
            </a:lvl5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Tree>
    <p:extLst>
      <p:ext uri="{BB962C8B-B14F-4D97-AF65-F5344CB8AC3E}">
        <p14:creationId xmlns="" xmlns:p14="http://schemas.microsoft.com/office/powerpoint/2010/main" val="362578028"/>
      </p:ext>
    </p:extLst>
  </p:cSld>
  <p:clrMapOvr>
    <a:masterClrMapping/>
  </p:clrMapOvr>
  <p:transition spd="slow">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able of Content">
    <p:spTree>
      <p:nvGrpSpPr>
        <p:cNvPr id="1" name=""/>
        <p:cNvGrpSpPr/>
        <p:nvPr/>
      </p:nvGrpSpPr>
      <p:grpSpPr>
        <a:xfrm>
          <a:off x="0" y="0"/>
          <a:ext cx="0" cy="0"/>
          <a:chOff x="0" y="0"/>
          <a:chExt cx="0" cy="0"/>
        </a:xfrm>
      </p:grpSpPr>
      <p:pic>
        <p:nvPicPr>
          <p:cNvPr id="15" name="91 Imagen" descr="BMC LOGO.bmp"/>
          <p:cNvPicPr>
            <a:picLocks noChangeAspect="1"/>
          </p:cNvPicPr>
          <p:nvPr userDrawn="1"/>
        </p:nvPicPr>
        <p:blipFill>
          <a:blip r:embed="rId2" cstate="print">
            <a:extLst>
              <a:ext uri="{28A0092B-C50C-407E-A947-70E740481C1C}">
                <a14:useLocalDpi xmlns="" xmlns:a14="http://schemas.microsoft.com/office/drawing/2010/main" val="0"/>
              </a:ext>
            </a:extLst>
          </a:blip>
          <a:srcRect t="9660" r="-211"/>
          <a:stretch>
            <a:fillRect/>
          </a:stretch>
        </p:blipFill>
        <p:spPr bwMode="auto">
          <a:xfrm>
            <a:off x="9729809" y="206375"/>
            <a:ext cx="1946275" cy="6143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6" name="4 Imagen" descr="VIGILADO.jpg"/>
          <p:cNvPicPr>
            <a:picLocks noChangeAspect="1"/>
          </p:cNvPicPr>
          <p:nvPr userDrawn="1"/>
        </p:nvPicPr>
        <p:blipFill>
          <a:blip r:embed="rId3" cstate="print">
            <a:extLst>
              <a:ext uri="{28A0092B-C50C-407E-A947-70E740481C1C}">
                <a14:useLocalDpi xmlns="" xmlns:a14="http://schemas.microsoft.com/office/drawing/2010/main" val="0"/>
              </a:ext>
            </a:extLst>
          </a:blip>
          <a:srcRect/>
          <a:stretch>
            <a:fillRect/>
          </a:stretch>
        </p:blipFill>
        <p:spPr bwMode="auto">
          <a:xfrm>
            <a:off x="9636124" y="219076"/>
            <a:ext cx="71438" cy="5762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5" name="Text Placeholder 3"/>
          <p:cNvSpPr>
            <a:spLocks noGrp="1"/>
          </p:cNvSpPr>
          <p:nvPr>
            <p:ph type="body" sz="half" idx="2"/>
          </p:nvPr>
        </p:nvSpPr>
        <p:spPr>
          <a:xfrm>
            <a:off x="2102446" y="2971802"/>
            <a:ext cx="3540958" cy="914398"/>
          </a:xfrm>
        </p:spPr>
        <p:txBody>
          <a:bodyPr>
            <a:noAutofit/>
          </a:bodyPr>
          <a:lstStyle>
            <a:lvl1pPr marL="0" indent="0">
              <a:lnSpc>
                <a:spcPts val="1830"/>
              </a:lnSpc>
              <a:buNone/>
              <a:defRPr sz="1700">
                <a:solidFill>
                  <a:schemeClr val="tx2"/>
                </a:solidFill>
                <a:latin typeface="+mn-lt"/>
              </a:defRPr>
            </a:lvl1pPr>
            <a:lvl2pPr marL="492315" indent="0">
              <a:buNone/>
              <a:defRPr sz="1300"/>
            </a:lvl2pPr>
            <a:lvl3pPr marL="984629" indent="0">
              <a:buNone/>
              <a:defRPr sz="1100"/>
            </a:lvl3pPr>
            <a:lvl4pPr marL="1476944" indent="0">
              <a:buNone/>
              <a:defRPr sz="1000"/>
            </a:lvl4pPr>
            <a:lvl5pPr marL="1969260" indent="0">
              <a:buNone/>
              <a:defRPr sz="1000"/>
            </a:lvl5pPr>
            <a:lvl6pPr marL="2461574" indent="0">
              <a:buNone/>
              <a:defRPr sz="1000"/>
            </a:lvl6pPr>
            <a:lvl7pPr marL="2953889" indent="0">
              <a:buNone/>
              <a:defRPr sz="1000"/>
            </a:lvl7pPr>
            <a:lvl8pPr marL="3446204" indent="0">
              <a:buNone/>
              <a:defRPr sz="1000"/>
            </a:lvl8pPr>
            <a:lvl9pPr marL="3938518" indent="0">
              <a:buNone/>
              <a:defRPr sz="1000"/>
            </a:lvl9pPr>
          </a:lstStyle>
          <a:p>
            <a:pPr lvl="0"/>
            <a:r>
              <a:rPr lang="es-ES"/>
              <a:t>Haga clic para modificar el estilo de texto del patrón</a:t>
            </a:r>
          </a:p>
        </p:txBody>
      </p:sp>
      <p:sp>
        <p:nvSpPr>
          <p:cNvPr id="30" name="Text Placeholder 29"/>
          <p:cNvSpPr>
            <a:spLocks noGrp="1"/>
          </p:cNvSpPr>
          <p:nvPr>
            <p:ph type="body" sz="quarter" idx="11"/>
          </p:nvPr>
        </p:nvSpPr>
        <p:spPr>
          <a:xfrm>
            <a:off x="891064" y="2948388"/>
            <a:ext cx="1211382" cy="937839"/>
          </a:xfrm>
        </p:spPr>
        <p:txBody>
          <a:bodyPr>
            <a:noAutofit/>
          </a:bodyPr>
          <a:lstStyle>
            <a:lvl1pPr marL="0" indent="0">
              <a:lnSpc>
                <a:spcPct val="85000"/>
              </a:lnSpc>
              <a:spcBef>
                <a:spcPts val="0"/>
              </a:spcBef>
              <a:spcAft>
                <a:spcPts val="0"/>
              </a:spcAft>
              <a:buFontTx/>
              <a:buNone/>
              <a:defRPr sz="5400">
                <a:solidFill>
                  <a:schemeClr val="accent2"/>
                </a:solidFill>
                <a:latin typeface="Franklin Gothic Demi Cond" panose="020B0706030402020204" pitchFamily="34" charset="0"/>
              </a:defRPr>
            </a:lvl1pPr>
          </a:lstStyle>
          <a:p>
            <a:pPr lvl="0"/>
            <a:r>
              <a:rPr lang="es-ES"/>
              <a:t>Haga clic para modificar el estilo de texto del patrón</a:t>
            </a:r>
          </a:p>
        </p:txBody>
      </p:sp>
      <p:sp>
        <p:nvSpPr>
          <p:cNvPr id="22" name="Text Placeholder 2"/>
          <p:cNvSpPr>
            <a:spLocks noGrp="1"/>
          </p:cNvSpPr>
          <p:nvPr>
            <p:ph type="body" idx="28" hasCustomPrompt="1"/>
          </p:nvPr>
        </p:nvSpPr>
        <p:spPr>
          <a:xfrm>
            <a:off x="0" y="2829"/>
            <a:ext cx="9501823" cy="837302"/>
          </a:xfrm>
        </p:spPr>
        <p:txBody>
          <a:bodyPr anchor="ctr" anchorCtr="0"/>
          <a:lstStyle>
            <a:lvl1pPr marL="0" indent="0">
              <a:lnSpc>
                <a:spcPct val="85000"/>
              </a:lnSpc>
              <a:spcBef>
                <a:spcPts val="0"/>
              </a:spcBef>
              <a:spcAft>
                <a:spcPts val="0"/>
              </a:spcAft>
              <a:buNone/>
              <a:defRPr sz="3600" b="0">
                <a:solidFill>
                  <a:srgbClr val="002060"/>
                </a:solidFill>
                <a:latin typeface="Franklin Gothic Demi Cond" panose="020B0706030402020204" pitchFamily="34" charset="0"/>
              </a:defRPr>
            </a:lvl1pPr>
            <a:lvl2pPr marL="492315" indent="0">
              <a:buNone/>
              <a:defRPr sz="2200" b="1"/>
            </a:lvl2pPr>
            <a:lvl3pPr marL="984629" indent="0">
              <a:buNone/>
              <a:defRPr sz="2000" b="1"/>
            </a:lvl3pPr>
            <a:lvl4pPr marL="1476944" indent="0">
              <a:buNone/>
              <a:defRPr sz="1700" b="1"/>
            </a:lvl4pPr>
            <a:lvl5pPr marL="1969260" indent="0">
              <a:buNone/>
              <a:defRPr sz="1700" b="1"/>
            </a:lvl5pPr>
            <a:lvl6pPr marL="2461574" indent="0">
              <a:buNone/>
              <a:defRPr sz="1700" b="1"/>
            </a:lvl6pPr>
            <a:lvl7pPr marL="2953889" indent="0">
              <a:buNone/>
              <a:defRPr sz="1700" b="1"/>
            </a:lvl7pPr>
            <a:lvl8pPr marL="3446204" indent="0">
              <a:buNone/>
              <a:defRPr sz="1700" b="1"/>
            </a:lvl8pPr>
            <a:lvl9pPr marL="3938518" indent="0">
              <a:buNone/>
              <a:defRPr sz="1700" b="1"/>
            </a:lvl9pPr>
          </a:lstStyle>
          <a:p>
            <a:pPr lvl="0"/>
            <a:r>
              <a:rPr lang="es-ES" dirty="0"/>
              <a:t>Haga clic para modificar el estilo de texto del patrón</a:t>
            </a:r>
          </a:p>
        </p:txBody>
      </p:sp>
      <p:sp>
        <p:nvSpPr>
          <p:cNvPr id="94" name="Text Placeholder 3"/>
          <p:cNvSpPr>
            <a:spLocks noGrp="1"/>
          </p:cNvSpPr>
          <p:nvPr>
            <p:ph type="body" sz="half" idx="29"/>
          </p:nvPr>
        </p:nvSpPr>
        <p:spPr>
          <a:xfrm>
            <a:off x="2102446" y="3886207"/>
            <a:ext cx="3540958" cy="914398"/>
          </a:xfrm>
        </p:spPr>
        <p:txBody>
          <a:bodyPr>
            <a:noAutofit/>
          </a:bodyPr>
          <a:lstStyle>
            <a:lvl1pPr marL="0" indent="0">
              <a:lnSpc>
                <a:spcPts val="1830"/>
              </a:lnSpc>
              <a:buNone/>
              <a:defRPr sz="1700">
                <a:solidFill>
                  <a:schemeClr val="tx2"/>
                </a:solidFill>
                <a:latin typeface="+mn-lt"/>
              </a:defRPr>
            </a:lvl1pPr>
            <a:lvl2pPr marL="492315" indent="0">
              <a:buNone/>
              <a:defRPr sz="1300"/>
            </a:lvl2pPr>
            <a:lvl3pPr marL="984629" indent="0">
              <a:buNone/>
              <a:defRPr sz="1100"/>
            </a:lvl3pPr>
            <a:lvl4pPr marL="1476944" indent="0">
              <a:buNone/>
              <a:defRPr sz="1000"/>
            </a:lvl4pPr>
            <a:lvl5pPr marL="1969260" indent="0">
              <a:buNone/>
              <a:defRPr sz="1000"/>
            </a:lvl5pPr>
            <a:lvl6pPr marL="2461574" indent="0">
              <a:buNone/>
              <a:defRPr sz="1000"/>
            </a:lvl6pPr>
            <a:lvl7pPr marL="2953889" indent="0">
              <a:buNone/>
              <a:defRPr sz="1000"/>
            </a:lvl7pPr>
            <a:lvl8pPr marL="3446204" indent="0">
              <a:buNone/>
              <a:defRPr sz="1000"/>
            </a:lvl8pPr>
            <a:lvl9pPr marL="3938518" indent="0">
              <a:buNone/>
              <a:defRPr sz="1000"/>
            </a:lvl9pPr>
          </a:lstStyle>
          <a:p>
            <a:pPr lvl="0"/>
            <a:r>
              <a:rPr lang="es-ES"/>
              <a:t>Haga clic para modificar el estilo de texto del patrón</a:t>
            </a:r>
          </a:p>
        </p:txBody>
      </p:sp>
      <p:sp>
        <p:nvSpPr>
          <p:cNvPr id="95" name="Text Placeholder 29"/>
          <p:cNvSpPr>
            <a:spLocks noGrp="1"/>
          </p:cNvSpPr>
          <p:nvPr>
            <p:ph type="body" sz="quarter" idx="30"/>
          </p:nvPr>
        </p:nvSpPr>
        <p:spPr>
          <a:xfrm>
            <a:off x="891064" y="3862793"/>
            <a:ext cx="1211382" cy="937839"/>
          </a:xfrm>
        </p:spPr>
        <p:txBody>
          <a:bodyPr>
            <a:noAutofit/>
          </a:bodyPr>
          <a:lstStyle>
            <a:lvl1pPr marL="0" indent="0">
              <a:lnSpc>
                <a:spcPct val="85000"/>
              </a:lnSpc>
              <a:spcBef>
                <a:spcPts val="0"/>
              </a:spcBef>
              <a:spcAft>
                <a:spcPts val="0"/>
              </a:spcAft>
              <a:buFontTx/>
              <a:buNone/>
              <a:defRPr sz="5400">
                <a:solidFill>
                  <a:schemeClr val="accent2"/>
                </a:solidFill>
                <a:latin typeface="Franklin Gothic Demi Cond" panose="020B0706030402020204" pitchFamily="34" charset="0"/>
              </a:defRPr>
            </a:lvl1pPr>
          </a:lstStyle>
          <a:p>
            <a:pPr lvl="0"/>
            <a:r>
              <a:rPr lang="es-ES"/>
              <a:t>Haga clic para modificar el estilo de texto del patrón</a:t>
            </a:r>
          </a:p>
        </p:txBody>
      </p:sp>
      <p:sp>
        <p:nvSpPr>
          <p:cNvPr id="96" name="Text Placeholder 3"/>
          <p:cNvSpPr>
            <a:spLocks noGrp="1"/>
          </p:cNvSpPr>
          <p:nvPr>
            <p:ph type="body" sz="half" idx="31"/>
          </p:nvPr>
        </p:nvSpPr>
        <p:spPr>
          <a:xfrm>
            <a:off x="2102446" y="4800612"/>
            <a:ext cx="3540958" cy="914398"/>
          </a:xfrm>
        </p:spPr>
        <p:txBody>
          <a:bodyPr>
            <a:noAutofit/>
          </a:bodyPr>
          <a:lstStyle>
            <a:lvl1pPr marL="0" indent="0">
              <a:lnSpc>
                <a:spcPts val="1830"/>
              </a:lnSpc>
              <a:buNone/>
              <a:defRPr sz="1700">
                <a:solidFill>
                  <a:schemeClr val="tx2"/>
                </a:solidFill>
                <a:latin typeface="+mn-lt"/>
              </a:defRPr>
            </a:lvl1pPr>
            <a:lvl2pPr marL="492315" indent="0">
              <a:buNone/>
              <a:defRPr sz="1300"/>
            </a:lvl2pPr>
            <a:lvl3pPr marL="984629" indent="0">
              <a:buNone/>
              <a:defRPr sz="1100"/>
            </a:lvl3pPr>
            <a:lvl4pPr marL="1476944" indent="0">
              <a:buNone/>
              <a:defRPr sz="1000"/>
            </a:lvl4pPr>
            <a:lvl5pPr marL="1969260" indent="0">
              <a:buNone/>
              <a:defRPr sz="1000"/>
            </a:lvl5pPr>
            <a:lvl6pPr marL="2461574" indent="0">
              <a:buNone/>
              <a:defRPr sz="1000"/>
            </a:lvl6pPr>
            <a:lvl7pPr marL="2953889" indent="0">
              <a:buNone/>
              <a:defRPr sz="1000"/>
            </a:lvl7pPr>
            <a:lvl8pPr marL="3446204" indent="0">
              <a:buNone/>
              <a:defRPr sz="1000"/>
            </a:lvl8pPr>
            <a:lvl9pPr marL="3938518" indent="0">
              <a:buNone/>
              <a:defRPr sz="1000"/>
            </a:lvl9pPr>
          </a:lstStyle>
          <a:p>
            <a:pPr lvl="0"/>
            <a:r>
              <a:rPr lang="es-ES"/>
              <a:t>Haga clic para modificar el estilo de texto del patrón</a:t>
            </a:r>
          </a:p>
        </p:txBody>
      </p:sp>
      <p:sp>
        <p:nvSpPr>
          <p:cNvPr id="97" name="Text Placeholder 29"/>
          <p:cNvSpPr>
            <a:spLocks noGrp="1"/>
          </p:cNvSpPr>
          <p:nvPr>
            <p:ph type="body" sz="quarter" idx="32"/>
          </p:nvPr>
        </p:nvSpPr>
        <p:spPr>
          <a:xfrm>
            <a:off x="891064" y="4777197"/>
            <a:ext cx="1211382" cy="937839"/>
          </a:xfrm>
        </p:spPr>
        <p:txBody>
          <a:bodyPr>
            <a:noAutofit/>
          </a:bodyPr>
          <a:lstStyle>
            <a:lvl1pPr marL="0" indent="0">
              <a:lnSpc>
                <a:spcPct val="85000"/>
              </a:lnSpc>
              <a:spcBef>
                <a:spcPts val="0"/>
              </a:spcBef>
              <a:spcAft>
                <a:spcPts val="0"/>
              </a:spcAft>
              <a:buFontTx/>
              <a:buNone/>
              <a:defRPr sz="5400">
                <a:solidFill>
                  <a:schemeClr val="accent2"/>
                </a:solidFill>
                <a:latin typeface="Franklin Gothic Demi Cond" panose="020B0706030402020204" pitchFamily="34" charset="0"/>
              </a:defRPr>
            </a:lvl1pPr>
          </a:lstStyle>
          <a:p>
            <a:pPr lvl="0"/>
            <a:r>
              <a:rPr lang="es-ES"/>
              <a:t>Haga clic para modificar el estilo de texto del patrón</a:t>
            </a:r>
          </a:p>
        </p:txBody>
      </p:sp>
      <p:sp>
        <p:nvSpPr>
          <p:cNvPr id="98" name="Text Placeholder 3"/>
          <p:cNvSpPr>
            <a:spLocks noGrp="1"/>
          </p:cNvSpPr>
          <p:nvPr>
            <p:ph type="body" sz="half" idx="33"/>
          </p:nvPr>
        </p:nvSpPr>
        <p:spPr>
          <a:xfrm>
            <a:off x="7448829" y="2971802"/>
            <a:ext cx="3540958" cy="914398"/>
          </a:xfrm>
        </p:spPr>
        <p:txBody>
          <a:bodyPr>
            <a:noAutofit/>
          </a:bodyPr>
          <a:lstStyle>
            <a:lvl1pPr marL="0" indent="0">
              <a:lnSpc>
                <a:spcPts val="1830"/>
              </a:lnSpc>
              <a:buNone/>
              <a:defRPr sz="1700">
                <a:solidFill>
                  <a:schemeClr val="tx2"/>
                </a:solidFill>
                <a:latin typeface="+mn-lt"/>
              </a:defRPr>
            </a:lvl1pPr>
            <a:lvl2pPr marL="492315" indent="0">
              <a:buNone/>
              <a:defRPr sz="1300"/>
            </a:lvl2pPr>
            <a:lvl3pPr marL="984629" indent="0">
              <a:buNone/>
              <a:defRPr sz="1100"/>
            </a:lvl3pPr>
            <a:lvl4pPr marL="1476944" indent="0">
              <a:buNone/>
              <a:defRPr sz="1000"/>
            </a:lvl4pPr>
            <a:lvl5pPr marL="1969260" indent="0">
              <a:buNone/>
              <a:defRPr sz="1000"/>
            </a:lvl5pPr>
            <a:lvl6pPr marL="2461574" indent="0">
              <a:buNone/>
              <a:defRPr sz="1000"/>
            </a:lvl6pPr>
            <a:lvl7pPr marL="2953889" indent="0">
              <a:buNone/>
              <a:defRPr sz="1000"/>
            </a:lvl7pPr>
            <a:lvl8pPr marL="3446204" indent="0">
              <a:buNone/>
              <a:defRPr sz="1000"/>
            </a:lvl8pPr>
            <a:lvl9pPr marL="3938518" indent="0">
              <a:buNone/>
              <a:defRPr sz="1000"/>
            </a:lvl9pPr>
          </a:lstStyle>
          <a:p>
            <a:pPr lvl="0"/>
            <a:r>
              <a:rPr lang="es-ES"/>
              <a:t>Haga clic para modificar el estilo de texto del patrón</a:t>
            </a:r>
          </a:p>
        </p:txBody>
      </p:sp>
      <p:sp>
        <p:nvSpPr>
          <p:cNvPr id="99" name="Text Placeholder 29"/>
          <p:cNvSpPr>
            <a:spLocks noGrp="1"/>
          </p:cNvSpPr>
          <p:nvPr>
            <p:ph type="body" sz="quarter" idx="34"/>
          </p:nvPr>
        </p:nvSpPr>
        <p:spPr>
          <a:xfrm>
            <a:off x="6237447" y="2948388"/>
            <a:ext cx="1211382" cy="937839"/>
          </a:xfrm>
        </p:spPr>
        <p:txBody>
          <a:bodyPr>
            <a:noAutofit/>
          </a:bodyPr>
          <a:lstStyle>
            <a:lvl1pPr marL="0" indent="0">
              <a:lnSpc>
                <a:spcPct val="85000"/>
              </a:lnSpc>
              <a:spcBef>
                <a:spcPts val="0"/>
              </a:spcBef>
              <a:spcAft>
                <a:spcPts val="0"/>
              </a:spcAft>
              <a:buFontTx/>
              <a:buNone/>
              <a:defRPr sz="5400">
                <a:solidFill>
                  <a:schemeClr val="accent2"/>
                </a:solidFill>
                <a:latin typeface="Franklin Gothic Demi Cond" panose="020B0706030402020204" pitchFamily="34" charset="0"/>
              </a:defRPr>
            </a:lvl1pPr>
          </a:lstStyle>
          <a:p>
            <a:pPr lvl="0"/>
            <a:r>
              <a:rPr lang="es-ES"/>
              <a:t>Haga clic para modificar el estilo de texto del patrón</a:t>
            </a:r>
          </a:p>
        </p:txBody>
      </p:sp>
      <p:sp>
        <p:nvSpPr>
          <p:cNvPr id="100" name="Text Placeholder 3"/>
          <p:cNvSpPr>
            <a:spLocks noGrp="1"/>
          </p:cNvSpPr>
          <p:nvPr>
            <p:ph type="body" sz="half" idx="35"/>
          </p:nvPr>
        </p:nvSpPr>
        <p:spPr>
          <a:xfrm>
            <a:off x="7448829" y="3886207"/>
            <a:ext cx="3540958" cy="914398"/>
          </a:xfrm>
        </p:spPr>
        <p:txBody>
          <a:bodyPr>
            <a:noAutofit/>
          </a:bodyPr>
          <a:lstStyle>
            <a:lvl1pPr marL="0" indent="0">
              <a:lnSpc>
                <a:spcPts val="1830"/>
              </a:lnSpc>
              <a:buNone/>
              <a:defRPr sz="1700">
                <a:solidFill>
                  <a:schemeClr val="tx2"/>
                </a:solidFill>
                <a:latin typeface="+mn-lt"/>
              </a:defRPr>
            </a:lvl1pPr>
            <a:lvl2pPr marL="492315" indent="0">
              <a:buNone/>
              <a:defRPr sz="1300"/>
            </a:lvl2pPr>
            <a:lvl3pPr marL="984629" indent="0">
              <a:buNone/>
              <a:defRPr sz="1100"/>
            </a:lvl3pPr>
            <a:lvl4pPr marL="1476944" indent="0">
              <a:buNone/>
              <a:defRPr sz="1000"/>
            </a:lvl4pPr>
            <a:lvl5pPr marL="1969260" indent="0">
              <a:buNone/>
              <a:defRPr sz="1000"/>
            </a:lvl5pPr>
            <a:lvl6pPr marL="2461574" indent="0">
              <a:buNone/>
              <a:defRPr sz="1000"/>
            </a:lvl6pPr>
            <a:lvl7pPr marL="2953889" indent="0">
              <a:buNone/>
              <a:defRPr sz="1000"/>
            </a:lvl7pPr>
            <a:lvl8pPr marL="3446204" indent="0">
              <a:buNone/>
              <a:defRPr sz="1000"/>
            </a:lvl8pPr>
            <a:lvl9pPr marL="3938518" indent="0">
              <a:buNone/>
              <a:defRPr sz="1000"/>
            </a:lvl9pPr>
          </a:lstStyle>
          <a:p>
            <a:pPr lvl="0"/>
            <a:r>
              <a:rPr lang="es-ES"/>
              <a:t>Haga clic para modificar el estilo de texto del patrón</a:t>
            </a:r>
          </a:p>
        </p:txBody>
      </p:sp>
      <p:sp>
        <p:nvSpPr>
          <p:cNvPr id="101" name="Text Placeholder 29"/>
          <p:cNvSpPr>
            <a:spLocks noGrp="1"/>
          </p:cNvSpPr>
          <p:nvPr>
            <p:ph type="body" sz="quarter" idx="36"/>
          </p:nvPr>
        </p:nvSpPr>
        <p:spPr>
          <a:xfrm>
            <a:off x="6237447" y="3862793"/>
            <a:ext cx="1211382" cy="937839"/>
          </a:xfrm>
        </p:spPr>
        <p:txBody>
          <a:bodyPr>
            <a:noAutofit/>
          </a:bodyPr>
          <a:lstStyle>
            <a:lvl1pPr marL="0" indent="0">
              <a:lnSpc>
                <a:spcPct val="85000"/>
              </a:lnSpc>
              <a:spcBef>
                <a:spcPts val="0"/>
              </a:spcBef>
              <a:spcAft>
                <a:spcPts val="0"/>
              </a:spcAft>
              <a:buFontTx/>
              <a:buNone/>
              <a:defRPr sz="5400">
                <a:solidFill>
                  <a:schemeClr val="accent2"/>
                </a:solidFill>
                <a:latin typeface="Franklin Gothic Demi Cond" panose="020B0706030402020204" pitchFamily="34" charset="0"/>
              </a:defRPr>
            </a:lvl1pPr>
          </a:lstStyle>
          <a:p>
            <a:pPr lvl="0"/>
            <a:r>
              <a:rPr lang="es-ES"/>
              <a:t>Haga clic para modificar el estilo de texto del patrón</a:t>
            </a:r>
          </a:p>
        </p:txBody>
      </p:sp>
      <p:sp>
        <p:nvSpPr>
          <p:cNvPr id="102" name="Text Placeholder 3"/>
          <p:cNvSpPr>
            <a:spLocks noGrp="1"/>
          </p:cNvSpPr>
          <p:nvPr>
            <p:ph type="body" sz="half" idx="37"/>
          </p:nvPr>
        </p:nvSpPr>
        <p:spPr>
          <a:xfrm>
            <a:off x="7448829" y="4800612"/>
            <a:ext cx="3540958" cy="914398"/>
          </a:xfrm>
        </p:spPr>
        <p:txBody>
          <a:bodyPr>
            <a:noAutofit/>
          </a:bodyPr>
          <a:lstStyle>
            <a:lvl1pPr marL="0" indent="0">
              <a:lnSpc>
                <a:spcPts val="1830"/>
              </a:lnSpc>
              <a:buNone/>
              <a:defRPr sz="1700">
                <a:solidFill>
                  <a:schemeClr val="tx2"/>
                </a:solidFill>
                <a:latin typeface="+mn-lt"/>
              </a:defRPr>
            </a:lvl1pPr>
            <a:lvl2pPr marL="492315" indent="0">
              <a:buNone/>
              <a:defRPr sz="1300"/>
            </a:lvl2pPr>
            <a:lvl3pPr marL="984629" indent="0">
              <a:buNone/>
              <a:defRPr sz="1100"/>
            </a:lvl3pPr>
            <a:lvl4pPr marL="1476944" indent="0">
              <a:buNone/>
              <a:defRPr sz="1000"/>
            </a:lvl4pPr>
            <a:lvl5pPr marL="1969260" indent="0">
              <a:buNone/>
              <a:defRPr sz="1000"/>
            </a:lvl5pPr>
            <a:lvl6pPr marL="2461574" indent="0">
              <a:buNone/>
              <a:defRPr sz="1000"/>
            </a:lvl6pPr>
            <a:lvl7pPr marL="2953889" indent="0">
              <a:buNone/>
              <a:defRPr sz="1000"/>
            </a:lvl7pPr>
            <a:lvl8pPr marL="3446204" indent="0">
              <a:buNone/>
              <a:defRPr sz="1000"/>
            </a:lvl8pPr>
            <a:lvl9pPr marL="3938518" indent="0">
              <a:buNone/>
              <a:defRPr sz="1000"/>
            </a:lvl9pPr>
          </a:lstStyle>
          <a:p>
            <a:pPr lvl="0"/>
            <a:r>
              <a:rPr lang="es-ES"/>
              <a:t>Haga clic para modificar el estilo de texto del patrón</a:t>
            </a:r>
          </a:p>
        </p:txBody>
      </p:sp>
      <p:sp>
        <p:nvSpPr>
          <p:cNvPr id="103" name="Text Placeholder 29"/>
          <p:cNvSpPr>
            <a:spLocks noGrp="1"/>
          </p:cNvSpPr>
          <p:nvPr>
            <p:ph type="body" sz="quarter" idx="38"/>
          </p:nvPr>
        </p:nvSpPr>
        <p:spPr>
          <a:xfrm>
            <a:off x="6237447" y="4777197"/>
            <a:ext cx="1211382" cy="937839"/>
          </a:xfrm>
        </p:spPr>
        <p:txBody>
          <a:bodyPr>
            <a:noAutofit/>
          </a:bodyPr>
          <a:lstStyle>
            <a:lvl1pPr marL="0" indent="0">
              <a:lnSpc>
                <a:spcPct val="85000"/>
              </a:lnSpc>
              <a:spcBef>
                <a:spcPts val="0"/>
              </a:spcBef>
              <a:spcAft>
                <a:spcPts val="0"/>
              </a:spcAft>
              <a:buFontTx/>
              <a:buNone/>
              <a:defRPr sz="5400">
                <a:solidFill>
                  <a:schemeClr val="accent2"/>
                </a:solidFill>
                <a:latin typeface="Franklin Gothic Demi Cond" panose="020B0706030402020204" pitchFamily="34" charset="0"/>
              </a:defRPr>
            </a:lvl1pPr>
          </a:lstStyle>
          <a:p>
            <a:pPr lvl="0"/>
            <a:r>
              <a:rPr lang="es-ES"/>
              <a:t>Haga clic para modificar el estilo de texto del patrón</a:t>
            </a:r>
          </a:p>
        </p:txBody>
      </p:sp>
    </p:spTree>
    <p:extLst>
      <p:ext uri="{BB962C8B-B14F-4D97-AF65-F5344CB8AC3E}">
        <p14:creationId xmlns="" xmlns:p14="http://schemas.microsoft.com/office/powerpoint/2010/main" val="3958130356"/>
      </p:ext>
    </p:extLst>
  </p:cSld>
  <p:clrMapOvr>
    <a:masterClrMapping/>
  </p:clrMapOvr>
  <p:transition spd="slow">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
    <p:spTree>
      <p:nvGrpSpPr>
        <p:cNvPr id="1" name=""/>
        <p:cNvGrpSpPr/>
        <p:nvPr/>
      </p:nvGrpSpPr>
      <p:grpSpPr>
        <a:xfrm>
          <a:off x="0" y="0"/>
          <a:ext cx="0" cy="0"/>
          <a:chOff x="0" y="0"/>
          <a:chExt cx="0" cy="0"/>
        </a:xfrm>
      </p:grpSpPr>
      <p:sp>
        <p:nvSpPr>
          <p:cNvPr id="7" name="TextBox 38"/>
          <p:cNvSpPr txBox="1">
            <a:spLocks noChangeArrowheads="1"/>
          </p:cNvSpPr>
          <p:nvPr userDrawn="1"/>
        </p:nvSpPr>
        <p:spPr bwMode="auto">
          <a:xfrm>
            <a:off x="10609262" y="6584950"/>
            <a:ext cx="381001" cy="127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nchor="b">
            <a:spAutoFit/>
          </a:bodyPr>
          <a:lstStyle/>
          <a:p>
            <a:pPr algn="r"/>
            <a:fld id="{0BE864D6-24EE-4C9A-A886-B651B4EE3246}" type="slidenum">
              <a:rPr lang="en-US" altLang="es-CO" sz="800">
                <a:solidFill>
                  <a:srgbClr val="BCB296"/>
                </a:solidFill>
                <a:latin typeface="Franklin Gothic Book" pitchFamily="34" charset="0"/>
              </a:rPr>
              <a:pPr algn="r"/>
              <a:t>‹Nº›</a:t>
            </a:fld>
            <a:endParaRPr lang="en-US" altLang="es-CO" sz="800">
              <a:solidFill>
                <a:srgbClr val="BCB296"/>
              </a:solidFill>
              <a:latin typeface="Franklin Gothic Book" pitchFamily="34" charset="0"/>
            </a:endParaRPr>
          </a:p>
        </p:txBody>
      </p:sp>
      <p:pic>
        <p:nvPicPr>
          <p:cNvPr id="8" name="91 Imagen" descr="BMC LOGO.bmp"/>
          <p:cNvPicPr>
            <a:picLocks noChangeAspect="1"/>
          </p:cNvPicPr>
          <p:nvPr userDrawn="1"/>
        </p:nvPicPr>
        <p:blipFill>
          <a:blip r:embed="rId2" cstate="print">
            <a:extLst>
              <a:ext uri="{28A0092B-C50C-407E-A947-70E740481C1C}">
                <a14:useLocalDpi xmlns="" xmlns:a14="http://schemas.microsoft.com/office/drawing/2010/main" val="0"/>
              </a:ext>
            </a:extLst>
          </a:blip>
          <a:srcRect t="9660" r="-211"/>
          <a:stretch>
            <a:fillRect/>
          </a:stretch>
        </p:blipFill>
        <p:spPr bwMode="auto">
          <a:xfrm>
            <a:off x="9729809" y="206375"/>
            <a:ext cx="1946275" cy="6143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9" name="5 Imagen" descr="VIGILADO.jpg"/>
          <p:cNvPicPr>
            <a:picLocks noChangeAspect="1"/>
          </p:cNvPicPr>
          <p:nvPr userDrawn="1"/>
        </p:nvPicPr>
        <p:blipFill>
          <a:blip r:embed="rId3" cstate="print">
            <a:extLst>
              <a:ext uri="{28A0092B-C50C-407E-A947-70E740481C1C}">
                <a14:useLocalDpi xmlns="" xmlns:a14="http://schemas.microsoft.com/office/drawing/2010/main" val="0"/>
              </a:ext>
            </a:extLst>
          </a:blip>
          <a:srcRect/>
          <a:stretch>
            <a:fillRect/>
          </a:stretch>
        </p:blipFill>
        <p:spPr bwMode="auto">
          <a:xfrm>
            <a:off x="9636124" y="219076"/>
            <a:ext cx="71438" cy="5762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5" name="Content Placeholder 13"/>
          <p:cNvSpPr>
            <a:spLocks noGrp="1"/>
          </p:cNvSpPr>
          <p:nvPr>
            <p:ph sz="quarter" idx="15"/>
          </p:nvPr>
        </p:nvSpPr>
        <p:spPr>
          <a:xfrm>
            <a:off x="891064" y="2971801"/>
            <a:ext cx="4752340" cy="2743202"/>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35" name="Content Placeholder 13"/>
          <p:cNvSpPr>
            <a:spLocks noGrp="1"/>
          </p:cNvSpPr>
          <p:nvPr>
            <p:ph sz="quarter" idx="16"/>
          </p:nvPr>
        </p:nvSpPr>
        <p:spPr>
          <a:xfrm>
            <a:off x="6237446" y="2971801"/>
            <a:ext cx="4752340" cy="2743202"/>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0" name="Text Placeholder 10"/>
          <p:cNvSpPr>
            <a:spLocks noGrp="1"/>
          </p:cNvSpPr>
          <p:nvPr>
            <p:ph type="body" sz="quarter" idx="14"/>
          </p:nvPr>
        </p:nvSpPr>
        <p:spPr>
          <a:xfrm>
            <a:off x="891063" y="6559825"/>
            <a:ext cx="6534468" cy="152509"/>
          </a:xfrm>
        </p:spPr>
        <p:txBody>
          <a:bodyPr anchor="b">
            <a:spAutoFit/>
          </a:bodyPr>
          <a:lstStyle>
            <a:lvl1pPr>
              <a:defRPr sz="800" baseline="0">
                <a:solidFill>
                  <a:schemeClr val="tx2">
                    <a:lumMod val="60000"/>
                    <a:lumOff val="40000"/>
                  </a:schemeClr>
                </a:solidFill>
                <a:latin typeface="+mn-lt"/>
              </a:defRPr>
            </a:lvl1pPr>
          </a:lstStyle>
          <a:p>
            <a:pPr lvl="0"/>
            <a:r>
              <a:rPr lang="es-ES"/>
              <a:t>Haga clic para modificar el estilo de texto del patrón</a:t>
            </a:r>
          </a:p>
        </p:txBody>
      </p:sp>
      <p:sp>
        <p:nvSpPr>
          <p:cNvPr id="10" name="Text Placeholder 2">
            <a:extLst>
              <a:ext uri="{FF2B5EF4-FFF2-40B4-BE49-F238E27FC236}">
                <a16:creationId xmlns="" xmlns:a16="http://schemas.microsoft.com/office/drawing/2014/main" id="{CD0ED204-3EEF-4DDE-93F7-76566FA70BEB}"/>
              </a:ext>
            </a:extLst>
          </p:cNvPr>
          <p:cNvSpPr>
            <a:spLocks noGrp="1"/>
          </p:cNvSpPr>
          <p:nvPr>
            <p:ph type="body" idx="28" hasCustomPrompt="1"/>
          </p:nvPr>
        </p:nvSpPr>
        <p:spPr>
          <a:xfrm>
            <a:off x="0" y="2829"/>
            <a:ext cx="9501823" cy="837302"/>
          </a:xfrm>
        </p:spPr>
        <p:txBody>
          <a:bodyPr anchor="ctr" anchorCtr="0"/>
          <a:lstStyle>
            <a:lvl1pPr marL="0" indent="0">
              <a:lnSpc>
                <a:spcPct val="85000"/>
              </a:lnSpc>
              <a:spcBef>
                <a:spcPts val="0"/>
              </a:spcBef>
              <a:spcAft>
                <a:spcPts val="0"/>
              </a:spcAft>
              <a:buNone/>
              <a:defRPr sz="3600" b="0">
                <a:solidFill>
                  <a:srgbClr val="002060"/>
                </a:solidFill>
                <a:latin typeface="Franklin Gothic Demi Cond" panose="020B0706030402020204" pitchFamily="34" charset="0"/>
              </a:defRPr>
            </a:lvl1pPr>
            <a:lvl2pPr marL="492315" indent="0">
              <a:buNone/>
              <a:defRPr sz="2200" b="1"/>
            </a:lvl2pPr>
            <a:lvl3pPr marL="984629" indent="0">
              <a:buNone/>
              <a:defRPr sz="2000" b="1"/>
            </a:lvl3pPr>
            <a:lvl4pPr marL="1476944" indent="0">
              <a:buNone/>
              <a:defRPr sz="1700" b="1"/>
            </a:lvl4pPr>
            <a:lvl5pPr marL="1969260" indent="0">
              <a:buNone/>
              <a:defRPr sz="1700" b="1"/>
            </a:lvl5pPr>
            <a:lvl6pPr marL="2461574" indent="0">
              <a:buNone/>
              <a:defRPr sz="1700" b="1"/>
            </a:lvl6pPr>
            <a:lvl7pPr marL="2953889" indent="0">
              <a:buNone/>
              <a:defRPr sz="1700" b="1"/>
            </a:lvl7pPr>
            <a:lvl8pPr marL="3446204" indent="0">
              <a:buNone/>
              <a:defRPr sz="1700" b="1"/>
            </a:lvl8pPr>
            <a:lvl9pPr marL="3938518" indent="0">
              <a:buNone/>
              <a:defRPr sz="1700" b="1"/>
            </a:lvl9pPr>
          </a:lstStyle>
          <a:p>
            <a:pPr lvl="0"/>
            <a:r>
              <a:rPr lang="es-ES" dirty="0"/>
              <a:t>Haga clic para modificar el estilo de texto del patrón</a:t>
            </a:r>
          </a:p>
        </p:txBody>
      </p:sp>
    </p:spTree>
    <p:extLst>
      <p:ext uri="{BB962C8B-B14F-4D97-AF65-F5344CB8AC3E}">
        <p14:creationId xmlns="" xmlns:p14="http://schemas.microsoft.com/office/powerpoint/2010/main" val="2558654522"/>
      </p:ext>
    </p:extLst>
  </p:cSld>
  <p:clrMapOvr>
    <a:masterClrMapping/>
  </p:clrMapOvr>
  <p:transition spd="slow">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1">
    <p:spTree>
      <p:nvGrpSpPr>
        <p:cNvPr id="1" name=""/>
        <p:cNvGrpSpPr/>
        <p:nvPr/>
      </p:nvGrpSpPr>
      <p:grpSpPr>
        <a:xfrm>
          <a:off x="0" y="0"/>
          <a:ext cx="0" cy="0"/>
          <a:chOff x="0" y="0"/>
          <a:chExt cx="0" cy="0"/>
        </a:xfrm>
      </p:grpSpPr>
      <p:sp>
        <p:nvSpPr>
          <p:cNvPr id="7" name="TextBox 36"/>
          <p:cNvSpPr txBox="1">
            <a:spLocks noChangeArrowheads="1"/>
          </p:cNvSpPr>
          <p:nvPr userDrawn="1"/>
        </p:nvSpPr>
        <p:spPr bwMode="auto">
          <a:xfrm>
            <a:off x="10609262" y="6584950"/>
            <a:ext cx="381001" cy="127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nchor="b">
            <a:spAutoFit/>
          </a:bodyPr>
          <a:lstStyle/>
          <a:p>
            <a:pPr algn="r"/>
            <a:fld id="{339E7C76-20A8-4B21-B382-20643AA5E274}" type="slidenum">
              <a:rPr lang="en-US" altLang="es-CO" sz="800">
                <a:solidFill>
                  <a:srgbClr val="BCB296"/>
                </a:solidFill>
                <a:latin typeface="Franklin Gothic Book" pitchFamily="34" charset="0"/>
              </a:rPr>
              <a:pPr algn="r"/>
              <a:t>‹Nº›</a:t>
            </a:fld>
            <a:endParaRPr lang="en-US" altLang="es-CO" sz="800">
              <a:solidFill>
                <a:srgbClr val="BCB296"/>
              </a:solidFill>
              <a:latin typeface="Franklin Gothic Book" pitchFamily="34" charset="0"/>
            </a:endParaRPr>
          </a:p>
        </p:txBody>
      </p:sp>
      <p:pic>
        <p:nvPicPr>
          <p:cNvPr id="8" name="91 Imagen" descr="BMC LOGO.bmp"/>
          <p:cNvPicPr>
            <a:picLocks noChangeAspect="1"/>
          </p:cNvPicPr>
          <p:nvPr userDrawn="1"/>
        </p:nvPicPr>
        <p:blipFill>
          <a:blip r:embed="rId2" cstate="print">
            <a:extLst>
              <a:ext uri="{28A0092B-C50C-407E-A947-70E740481C1C}">
                <a14:useLocalDpi xmlns="" xmlns:a14="http://schemas.microsoft.com/office/drawing/2010/main" val="0"/>
              </a:ext>
            </a:extLst>
          </a:blip>
          <a:srcRect t="9660" r="-211"/>
          <a:stretch>
            <a:fillRect/>
          </a:stretch>
        </p:blipFill>
        <p:spPr bwMode="auto">
          <a:xfrm>
            <a:off x="9729809" y="206375"/>
            <a:ext cx="1946275" cy="6143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9" name="5 Imagen" descr="VIGILADO.jpg"/>
          <p:cNvPicPr>
            <a:picLocks noChangeAspect="1"/>
          </p:cNvPicPr>
          <p:nvPr userDrawn="1"/>
        </p:nvPicPr>
        <p:blipFill>
          <a:blip r:embed="rId3" cstate="print">
            <a:extLst>
              <a:ext uri="{28A0092B-C50C-407E-A947-70E740481C1C}">
                <a14:useLocalDpi xmlns="" xmlns:a14="http://schemas.microsoft.com/office/drawing/2010/main" val="0"/>
              </a:ext>
            </a:extLst>
          </a:blip>
          <a:srcRect/>
          <a:stretch>
            <a:fillRect/>
          </a:stretch>
        </p:blipFill>
        <p:spPr bwMode="auto">
          <a:xfrm>
            <a:off x="9636124" y="219076"/>
            <a:ext cx="71438" cy="5762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8" name="Content Placeholder 37"/>
          <p:cNvSpPr>
            <a:spLocks noGrp="1"/>
          </p:cNvSpPr>
          <p:nvPr>
            <p:ph sz="quarter" idx="15"/>
          </p:nvPr>
        </p:nvSpPr>
        <p:spPr>
          <a:xfrm>
            <a:off x="891063" y="2971800"/>
            <a:ext cx="6534468" cy="274320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0" name="Content Placeholder 37"/>
          <p:cNvSpPr>
            <a:spLocks noGrp="1"/>
          </p:cNvSpPr>
          <p:nvPr>
            <p:ph sz="quarter" idx="17"/>
          </p:nvPr>
        </p:nvSpPr>
        <p:spPr>
          <a:xfrm>
            <a:off x="8019576" y="2971800"/>
            <a:ext cx="2970213" cy="274320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1" name="Text Placeholder 10"/>
          <p:cNvSpPr>
            <a:spLocks noGrp="1"/>
          </p:cNvSpPr>
          <p:nvPr>
            <p:ph type="body" sz="quarter" idx="14"/>
          </p:nvPr>
        </p:nvSpPr>
        <p:spPr>
          <a:xfrm>
            <a:off x="891063" y="6559825"/>
            <a:ext cx="6534468" cy="152509"/>
          </a:xfrm>
        </p:spPr>
        <p:txBody>
          <a:bodyPr anchor="b">
            <a:spAutoFit/>
          </a:bodyPr>
          <a:lstStyle>
            <a:lvl1pPr>
              <a:defRPr sz="800" baseline="0">
                <a:solidFill>
                  <a:schemeClr val="tx2">
                    <a:lumMod val="60000"/>
                    <a:lumOff val="40000"/>
                  </a:schemeClr>
                </a:solidFill>
                <a:latin typeface="+mn-lt"/>
              </a:defRPr>
            </a:lvl1pPr>
          </a:lstStyle>
          <a:p>
            <a:pPr lvl="0"/>
            <a:r>
              <a:rPr lang="es-ES"/>
              <a:t>Haga clic para modificar el estilo de texto del patrón</a:t>
            </a:r>
          </a:p>
        </p:txBody>
      </p:sp>
      <p:sp>
        <p:nvSpPr>
          <p:cNvPr id="10" name="Text Placeholder 2">
            <a:extLst>
              <a:ext uri="{FF2B5EF4-FFF2-40B4-BE49-F238E27FC236}">
                <a16:creationId xmlns="" xmlns:a16="http://schemas.microsoft.com/office/drawing/2014/main" id="{600A51CB-F9B9-4102-9BA3-F4AD0A8EE931}"/>
              </a:ext>
            </a:extLst>
          </p:cNvPr>
          <p:cNvSpPr>
            <a:spLocks noGrp="1"/>
          </p:cNvSpPr>
          <p:nvPr>
            <p:ph type="body" idx="28" hasCustomPrompt="1"/>
          </p:nvPr>
        </p:nvSpPr>
        <p:spPr>
          <a:xfrm>
            <a:off x="0" y="2829"/>
            <a:ext cx="9501823" cy="837302"/>
          </a:xfrm>
        </p:spPr>
        <p:txBody>
          <a:bodyPr anchor="ctr" anchorCtr="0"/>
          <a:lstStyle>
            <a:lvl1pPr marL="0" indent="0">
              <a:lnSpc>
                <a:spcPct val="85000"/>
              </a:lnSpc>
              <a:spcBef>
                <a:spcPts val="0"/>
              </a:spcBef>
              <a:spcAft>
                <a:spcPts val="0"/>
              </a:spcAft>
              <a:buNone/>
              <a:defRPr sz="3600" b="0">
                <a:solidFill>
                  <a:srgbClr val="002060"/>
                </a:solidFill>
                <a:latin typeface="Franklin Gothic Demi Cond" panose="020B0706030402020204" pitchFamily="34" charset="0"/>
              </a:defRPr>
            </a:lvl1pPr>
            <a:lvl2pPr marL="492315" indent="0">
              <a:buNone/>
              <a:defRPr sz="2200" b="1"/>
            </a:lvl2pPr>
            <a:lvl3pPr marL="984629" indent="0">
              <a:buNone/>
              <a:defRPr sz="2000" b="1"/>
            </a:lvl3pPr>
            <a:lvl4pPr marL="1476944" indent="0">
              <a:buNone/>
              <a:defRPr sz="1700" b="1"/>
            </a:lvl4pPr>
            <a:lvl5pPr marL="1969260" indent="0">
              <a:buNone/>
              <a:defRPr sz="1700" b="1"/>
            </a:lvl5pPr>
            <a:lvl6pPr marL="2461574" indent="0">
              <a:buNone/>
              <a:defRPr sz="1700" b="1"/>
            </a:lvl6pPr>
            <a:lvl7pPr marL="2953889" indent="0">
              <a:buNone/>
              <a:defRPr sz="1700" b="1"/>
            </a:lvl7pPr>
            <a:lvl8pPr marL="3446204" indent="0">
              <a:buNone/>
              <a:defRPr sz="1700" b="1"/>
            </a:lvl8pPr>
            <a:lvl9pPr marL="3938518" indent="0">
              <a:buNone/>
              <a:defRPr sz="1700" b="1"/>
            </a:lvl9pPr>
          </a:lstStyle>
          <a:p>
            <a:pPr lvl="0"/>
            <a:r>
              <a:rPr lang="es-ES" dirty="0"/>
              <a:t>Haga clic para modificar el estilo de texto del patrón</a:t>
            </a:r>
          </a:p>
        </p:txBody>
      </p:sp>
    </p:spTree>
    <p:extLst>
      <p:ext uri="{BB962C8B-B14F-4D97-AF65-F5344CB8AC3E}">
        <p14:creationId xmlns="" xmlns:p14="http://schemas.microsoft.com/office/powerpoint/2010/main" val="243664769"/>
      </p:ext>
    </p:extLst>
  </p:cSld>
  <p:clrMapOvr>
    <a:masterClrMapping/>
  </p:clrMapOvr>
  <p:transition spd="slow">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2">
    <p:spTree>
      <p:nvGrpSpPr>
        <p:cNvPr id="1" name=""/>
        <p:cNvGrpSpPr/>
        <p:nvPr/>
      </p:nvGrpSpPr>
      <p:grpSpPr>
        <a:xfrm>
          <a:off x="0" y="0"/>
          <a:ext cx="0" cy="0"/>
          <a:chOff x="0" y="0"/>
          <a:chExt cx="0" cy="0"/>
        </a:xfrm>
      </p:grpSpPr>
      <p:sp>
        <p:nvSpPr>
          <p:cNvPr id="7" name="TextBox 40"/>
          <p:cNvSpPr txBox="1">
            <a:spLocks noChangeArrowheads="1"/>
          </p:cNvSpPr>
          <p:nvPr userDrawn="1"/>
        </p:nvSpPr>
        <p:spPr bwMode="auto">
          <a:xfrm>
            <a:off x="10609262" y="6584950"/>
            <a:ext cx="381001" cy="127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nchor="b">
            <a:spAutoFit/>
          </a:bodyPr>
          <a:lstStyle/>
          <a:p>
            <a:pPr algn="r"/>
            <a:fld id="{7B740266-6351-43F2-B057-169A0E278A61}" type="slidenum">
              <a:rPr lang="en-US" altLang="es-CO" sz="800">
                <a:solidFill>
                  <a:srgbClr val="BCB296"/>
                </a:solidFill>
                <a:latin typeface="Franklin Gothic Book" pitchFamily="34" charset="0"/>
              </a:rPr>
              <a:pPr algn="r"/>
              <a:t>‹Nº›</a:t>
            </a:fld>
            <a:endParaRPr lang="en-US" altLang="es-CO" sz="800">
              <a:solidFill>
                <a:srgbClr val="BCB296"/>
              </a:solidFill>
              <a:latin typeface="Franklin Gothic Book" pitchFamily="34" charset="0"/>
            </a:endParaRPr>
          </a:p>
        </p:txBody>
      </p:sp>
      <p:pic>
        <p:nvPicPr>
          <p:cNvPr id="8" name="91 Imagen" descr="BMC LOGO.bmp"/>
          <p:cNvPicPr>
            <a:picLocks noChangeAspect="1"/>
          </p:cNvPicPr>
          <p:nvPr userDrawn="1"/>
        </p:nvPicPr>
        <p:blipFill>
          <a:blip r:embed="rId2" cstate="print">
            <a:extLst>
              <a:ext uri="{28A0092B-C50C-407E-A947-70E740481C1C}">
                <a14:useLocalDpi xmlns="" xmlns:a14="http://schemas.microsoft.com/office/drawing/2010/main" val="0"/>
              </a:ext>
            </a:extLst>
          </a:blip>
          <a:srcRect t="9660" r="-211"/>
          <a:stretch>
            <a:fillRect/>
          </a:stretch>
        </p:blipFill>
        <p:spPr bwMode="auto">
          <a:xfrm>
            <a:off x="9729809" y="206375"/>
            <a:ext cx="1946275" cy="6143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9" name="5 Imagen" descr="VIGILADO.jpg"/>
          <p:cNvPicPr>
            <a:picLocks noChangeAspect="1"/>
          </p:cNvPicPr>
          <p:nvPr userDrawn="1"/>
        </p:nvPicPr>
        <p:blipFill>
          <a:blip r:embed="rId3" cstate="print">
            <a:extLst>
              <a:ext uri="{28A0092B-C50C-407E-A947-70E740481C1C}">
                <a14:useLocalDpi xmlns="" xmlns:a14="http://schemas.microsoft.com/office/drawing/2010/main" val="0"/>
              </a:ext>
            </a:extLst>
          </a:blip>
          <a:srcRect/>
          <a:stretch>
            <a:fillRect/>
          </a:stretch>
        </p:blipFill>
        <p:spPr bwMode="auto">
          <a:xfrm>
            <a:off x="9636124" y="219076"/>
            <a:ext cx="71438" cy="5762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8" name="Content Placeholder 37"/>
          <p:cNvSpPr>
            <a:spLocks noGrp="1"/>
          </p:cNvSpPr>
          <p:nvPr>
            <p:ph sz="quarter" idx="15"/>
          </p:nvPr>
        </p:nvSpPr>
        <p:spPr>
          <a:xfrm>
            <a:off x="891066" y="2971800"/>
            <a:ext cx="2970213" cy="274320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0" name="Content Placeholder 37"/>
          <p:cNvSpPr>
            <a:spLocks noGrp="1"/>
          </p:cNvSpPr>
          <p:nvPr>
            <p:ph sz="quarter" idx="17"/>
          </p:nvPr>
        </p:nvSpPr>
        <p:spPr>
          <a:xfrm>
            <a:off x="4455320" y="2971800"/>
            <a:ext cx="6534468" cy="274320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2" name="Text Placeholder 10"/>
          <p:cNvSpPr>
            <a:spLocks noGrp="1"/>
          </p:cNvSpPr>
          <p:nvPr>
            <p:ph type="body" sz="quarter" idx="14"/>
          </p:nvPr>
        </p:nvSpPr>
        <p:spPr>
          <a:xfrm>
            <a:off x="891063" y="6559825"/>
            <a:ext cx="6534468" cy="152509"/>
          </a:xfrm>
        </p:spPr>
        <p:txBody>
          <a:bodyPr anchor="b">
            <a:spAutoFit/>
          </a:bodyPr>
          <a:lstStyle>
            <a:lvl1pPr>
              <a:defRPr sz="800" baseline="0">
                <a:solidFill>
                  <a:schemeClr val="tx2">
                    <a:lumMod val="60000"/>
                    <a:lumOff val="40000"/>
                  </a:schemeClr>
                </a:solidFill>
                <a:latin typeface="+mn-lt"/>
              </a:defRPr>
            </a:lvl1pPr>
          </a:lstStyle>
          <a:p>
            <a:pPr lvl="0"/>
            <a:r>
              <a:rPr lang="es-ES"/>
              <a:t>Haga clic para modificar el estilo de texto del patrón</a:t>
            </a:r>
          </a:p>
        </p:txBody>
      </p:sp>
      <p:sp>
        <p:nvSpPr>
          <p:cNvPr id="10" name="Text Placeholder 2">
            <a:extLst>
              <a:ext uri="{FF2B5EF4-FFF2-40B4-BE49-F238E27FC236}">
                <a16:creationId xmlns="" xmlns:a16="http://schemas.microsoft.com/office/drawing/2014/main" id="{3C50DB60-334F-4E12-AA05-A45DE5B26867}"/>
              </a:ext>
            </a:extLst>
          </p:cNvPr>
          <p:cNvSpPr>
            <a:spLocks noGrp="1"/>
          </p:cNvSpPr>
          <p:nvPr>
            <p:ph type="body" idx="28" hasCustomPrompt="1"/>
          </p:nvPr>
        </p:nvSpPr>
        <p:spPr>
          <a:xfrm>
            <a:off x="0" y="2829"/>
            <a:ext cx="9501823" cy="837302"/>
          </a:xfrm>
        </p:spPr>
        <p:txBody>
          <a:bodyPr anchor="ctr" anchorCtr="0"/>
          <a:lstStyle>
            <a:lvl1pPr marL="0" indent="0">
              <a:lnSpc>
                <a:spcPct val="85000"/>
              </a:lnSpc>
              <a:spcBef>
                <a:spcPts val="0"/>
              </a:spcBef>
              <a:spcAft>
                <a:spcPts val="0"/>
              </a:spcAft>
              <a:buNone/>
              <a:defRPr sz="3600" b="0">
                <a:solidFill>
                  <a:srgbClr val="002060"/>
                </a:solidFill>
                <a:latin typeface="Franklin Gothic Demi Cond" panose="020B0706030402020204" pitchFamily="34" charset="0"/>
              </a:defRPr>
            </a:lvl1pPr>
            <a:lvl2pPr marL="492315" indent="0">
              <a:buNone/>
              <a:defRPr sz="2200" b="1"/>
            </a:lvl2pPr>
            <a:lvl3pPr marL="984629" indent="0">
              <a:buNone/>
              <a:defRPr sz="2000" b="1"/>
            </a:lvl3pPr>
            <a:lvl4pPr marL="1476944" indent="0">
              <a:buNone/>
              <a:defRPr sz="1700" b="1"/>
            </a:lvl4pPr>
            <a:lvl5pPr marL="1969260" indent="0">
              <a:buNone/>
              <a:defRPr sz="1700" b="1"/>
            </a:lvl5pPr>
            <a:lvl6pPr marL="2461574" indent="0">
              <a:buNone/>
              <a:defRPr sz="1700" b="1"/>
            </a:lvl6pPr>
            <a:lvl7pPr marL="2953889" indent="0">
              <a:buNone/>
              <a:defRPr sz="1700" b="1"/>
            </a:lvl7pPr>
            <a:lvl8pPr marL="3446204" indent="0">
              <a:buNone/>
              <a:defRPr sz="1700" b="1"/>
            </a:lvl8pPr>
            <a:lvl9pPr marL="3938518" indent="0">
              <a:buNone/>
              <a:defRPr sz="1700" b="1"/>
            </a:lvl9pPr>
          </a:lstStyle>
          <a:p>
            <a:pPr lvl="0"/>
            <a:r>
              <a:rPr lang="es-ES" dirty="0"/>
              <a:t>Haga clic para modificar el estilo de texto del patrón</a:t>
            </a:r>
          </a:p>
        </p:txBody>
      </p:sp>
    </p:spTree>
    <p:extLst>
      <p:ext uri="{BB962C8B-B14F-4D97-AF65-F5344CB8AC3E}">
        <p14:creationId xmlns="" xmlns:p14="http://schemas.microsoft.com/office/powerpoint/2010/main" val="918595799"/>
      </p:ext>
    </p:extLst>
  </p:cSld>
  <p:clrMapOvr>
    <a:masterClrMapping/>
  </p:clrMapOvr>
  <p:transition spd="slow">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
    <p:spTree>
      <p:nvGrpSpPr>
        <p:cNvPr id="1" name=""/>
        <p:cNvGrpSpPr/>
        <p:nvPr/>
      </p:nvGrpSpPr>
      <p:grpSpPr>
        <a:xfrm>
          <a:off x="0" y="0"/>
          <a:ext cx="0" cy="0"/>
          <a:chOff x="0" y="0"/>
          <a:chExt cx="0" cy="0"/>
        </a:xfrm>
      </p:grpSpPr>
      <p:sp>
        <p:nvSpPr>
          <p:cNvPr id="8" name="TextBox 43"/>
          <p:cNvSpPr txBox="1">
            <a:spLocks noChangeArrowheads="1"/>
          </p:cNvSpPr>
          <p:nvPr userDrawn="1"/>
        </p:nvSpPr>
        <p:spPr bwMode="auto">
          <a:xfrm>
            <a:off x="10609262" y="6584950"/>
            <a:ext cx="381001" cy="127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nchor="b">
            <a:spAutoFit/>
          </a:bodyPr>
          <a:lstStyle/>
          <a:p>
            <a:pPr algn="r"/>
            <a:fld id="{8CD34490-FA49-4B1D-BD97-90215A7CFC15}" type="slidenum">
              <a:rPr lang="en-US" altLang="es-CO" sz="800">
                <a:solidFill>
                  <a:srgbClr val="BCB296"/>
                </a:solidFill>
                <a:latin typeface="Franklin Gothic Book" pitchFamily="34" charset="0"/>
              </a:rPr>
              <a:pPr algn="r"/>
              <a:t>‹Nº›</a:t>
            </a:fld>
            <a:endParaRPr lang="en-US" altLang="es-CO" sz="800">
              <a:solidFill>
                <a:srgbClr val="BCB296"/>
              </a:solidFill>
              <a:latin typeface="Franklin Gothic Book" pitchFamily="34" charset="0"/>
            </a:endParaRPr>
          </a:p>
        </p:txBody>
      </p:sp>
      <p:pic>
        <p:nvPicPr>
          <p:cNvPr id="9" name="91 Imagen" descr="BMC LOGO.bmp"/>
          <p:cNvPicPr>
            <a:picLocks noChangeAspect="1"/>
          </p:cNvPicPr>
          <p:nvPr userDrawn="1"/>
        </p:nvPicPr>
        <p:blipFill>
          <a:blip r:embed="rId2" cstate="print">
            <a:extLst>
              <a:ext uri="{28A0092B-C50C-407E-A947-70E740481C1C}">
                <a14:useLocalDpi xmlns="" xmlns:a14="http://schemas.microsoft.com/office/drawing/2010/main" val="0"/>
              </a:ext>
            </a:extLst>
          </a:blip>
          <a:srcRect t="9660" r="-211"/>
          <a:stretch>
            <a:fillRect/>
          </a:stretch>
        </p:blipFill>
        <p:spPr bwMode="auto">
          <a:xfrm>
            <a:off x="9729809" y="206375"/>
            <a:ext cx="1946275" cy="6143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0" name="5 Imagen" descr="VIGILADO.jpg"/>
          <p:cNvPicPr>
            <a:picLocks noChangeAspect="1"/>
          </p:cNvPicPr>
          <p:nvPr userDrawn="1"/>
        </p:nvPicPr>
        <p:blipFill>
          <a:blip r:embed="rId3" cstate="print">
            <a:extLst>
              <a:ext uri="{28A0092B-C50C-407E-A947-70E740481C1C}">
                <a14:useLocalDpi xmlns="" xmlns:a14="http://schemas.microsoft.com/office/drawing/2010/main" val="0"/>
              </a:ext>
            </a:extLst>
          </a:blip>
          <a:srcRect/>
          <a:stretch>
            <a:fillRect/>
          </a:stretch>
        </p:blipFill>
        <p:spPr bwMode="auto">
          <a:xfrm>
            <a:off x="9636124" y="219076"/>
            <a:ext cx="71438" cy="5762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8" name="Content Placeholder 37"/>
          <p:cNvSpPr>
            <a:spLocks noGrp="1"/>
          </p:cNvSpPr>
          <p:nvPr>
            <p:ph sz="quarter" idx="15"/>
          </p:nvPr>
        </p:nvSpPr>
        <p:spPr>
          <a:xfrm>
            <a:off x="891066" y="2971800"/>
            <a:ext cx="2970213" cy="274320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39" name="Content Placeholder 37"/>
          <p:cNvSpPr>
            <a:spLocks noGrp="1"/>
          </p:cNvSpPr>
          <p:nvPr>
            <p:ph sz="quarter" idx="16"/>
          </p:nvPr>
        </p:nvSpPr>
        <p:spPr>
          <a:xfrm>
            <a:off x="4455321" y="2971800"/>
            <a:ext cx="2970213" cy="274320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0" name="Content Placeholder 37"/>
          <p:cNvSpPr>
            <a:spLocks noGrp="1"/>
          </p:cNvSpPr>
          <p:nvPr>
            <p:ph sz="quarter" idx="17"/>
          </p:nvPr>
        </p:nvSpPr>
        <p:spPr>
          <a:xfrm>
            <a:off x="8019576" y="2971800"/>
            <a:ext cx="2970213" cy="274320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5" name="Text Placeholder 10"/>
          <p:cNvSpPr>
            <a:spLocks noGrp="1"/>
          </p:cNvSpPr>
          <p:nvPr>
            <p:ph type="body" sz="quarter" idx="14"/>
          </p:nvPr>
        </p:nvSpPr>
        <p:spPr>
          <a:xfrm>
            <a:off x="891063" y="6559825"/>
            <a:ext cx="6534468" cy="152509"/>
          </a:xfrm>
        </p:spPr>
        <p:txBody>
          <a:bodyPr anchor="b">
            <a:spAutoFit/>
          </a:bodyPr>
          <a:lstStyle>
            <a:lvl1pPr>
              <a:defRPr sz="800" baseline="0">
                <a:solidFill>
                  <a:schemeClr val="tx2">
                    <a:lumMod val="60000"/>
                    <a:lumOff val="40000"/>
                  </a:schemeClr>
                </a:solidFill>
                <a:latin typeface="+mn-lt"/>
              </a:defRPr>
            </a:lvl1pPr>
          </a:lstStyle>
          <a:p>
            <a:pPr lvl="0"/>
            <a:r>
              <a:rPr lang="es-ES"/>
              <a:t>Haga clic para modificar el estilo de texto del patrón</a:t>
            </a:r>
          </a:p>
        </p:txBody>
      </p:sp>
      <p:sp>
        <p:nvSpPr>
          <p:cNvPr id="11" name="Text Placeholder 2">
            <a:extLst>
              <a:ext uri="{FF2B5EF4-FFF2-40B4-BE49-F238E27FC236}">
                <a16:creationId xmlns="" xmlns:a16="http://schemas.microsoft.com/office/drawing/2014/main" id="{E5822268-BB83-400F-AE7F-9AB5678AC42E}"/>
              </a:ext>
            </a:extLst>
          </p:cNvPr>
          <p:cNvSpPr>
            <a:spLocks noGrp="1"/>
          </p:cNvSpPr>
          <p:nvPr>
            <p:ph type="body" idx="28" hasCustomPrompt="1"/>
          </p:nvPr>
        </p:nvSpPr>
        <p:spPr>
          <a:xfrm>
            <a:off x="0" y="2829"/>
            <a:ext cx="9501823" cy="837302"/>
          </a:xfrm>
        </p:spPr>
        <p:txBody>
          <a:bodyPr anchor="ctr" anchorCtr="0"/>
          <a:lstStyle>
            <a:lvl1pPr marL="0" indent="0">
              <a:lnSpc>
                <a:spcPct val="85000"/>
              </a:lnSpc>
              <a:spcBef>
                <a:spcPts val="0"/>
              </a:spcBef>
              <a:spcAft>
                <a:spcPts val="0"/>
              </a:spcAft>
              <a:buNone/>
              <a:defRPr sz="3600" b="0">
                <a:solidFill>
                  <a:srgbClr val="002060"/>
                </a:solidFill>
                <a:latin typeface="Franklin Gothic Demi Cond" panose="020B0706030402020204" pitchFamily="34" charset="0"/>
              </a:defRPr>
            </a:lvl1pPr>
            <a:lvl2pPr marL="492315" indent="0">
              <a:buNone/>
              <a:defRPr sz="2200" b="1"/>
            </a:lvl2pPr>
            <a:lvl3pPr marL="984629" indent="0">
              <a:buNone/>
              <a:defRPr sz="2000" b="1"/>
            </a:lvl3pPr>
            <a:lvl4pPr marL="1476944" indent="0">
              <a:buNone/>
              <a:defRPr sz="1700" b="1"/>
            </a:lvl4pPr>
            <a:lvl5pPr marL="1969260" indent="0">
              <a:buNone/>
              <a:defRPr sz="1700" b="1"/>
            </a:lvl5pPr>
            <a:lvl6pPr marL="2461574" indent="0">
              <a:buNone/>
              <a:defRPr sz="1700" b="1"/>
            </a:lvl6pPr>
            <a:lvl7pPr marL="2953889" indent="0">
              <a:buNone/>
              <a:defRPr sz="1700" b="1"/>
            </a:lvl7pPr>
            <a:lvl8pPr marL="3446204" indent="0">
              <a:buNone/>
              <a:defRPr sz="1700" b="1"/>
            </a:lvl8pPr>
            <a:lvl9pPr marL="3938518" indent="0">
              <a:buNone/>
              <a:defRPr sz="1700" b="1"/>
            </a:lvl9pPr>
          </a:lstStyle>
          <a:p>
            <a:pPr lvl="0"/>
            <a:r>
              <a:rPr lang="es-ES" dirty="0"/>
              <a:t>Haga clic para modificar el estilo de texto del patrón</a:t>
            </a:r>
          </a:p>
        </p:txBody>
      </p:sp>
    </p:spTree>
    <p:extLst>
      <p:ext uri="{BB962C8B-B14F-4D97-AF65-F5344CB8AC3E}">
        <p14:creationId xmlns="" xmlns:p14="http://schemas.microsoft.com/office/powerpoint/2010/main" val="2546518189"/>
      </p:ext>
    </p:extLst>
  </p:cSld>
  <p:clrMapOvr>
    <a:masterClrMapping/>
  </p:clrMapOvr>
  <p:transition spd="slow">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890608" y="1143000"/>
            <a:ext cx="10099675" cy="914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s-CO"/>
              <a:t>click to edit</a:t>
            </a:r>
            <a:br>
              <a:rPr lang="en-US" altLang="es-CO"/>
            </a:br>
            <a:r>
              <a:rPr lang="en-US" altLang="es-CO"/>
              <a:t>master title style</a:t>
            </a:r>
          </a:p>
        </p:txBody>
      </p:sp>
      <p:sp>
        <p:nvSpPr>
          <p:cNvPr id="1027" name="Text Placeholder 2"/>
          <p:cNvSpPr>
            <a:spLocks noGrp="1"/>
          </p:cNvSpPr>
          <p:nvPr>
            <p:ph type="body" idx="1"/>
          </p:nvPr>
        </p:nvSpPr>
        <p:spPr bwMode="auto">
          <a:xfrm>
            <a:off x="890608" y="2971800"/>
            <a:ext cx="10099675" cy="2743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s-ES" altLang="es-CO"/>
              <a:t>Haga clic para modificar el estilo de texto del patrón</a:t>
            </a:r>
          </a:p>
          <a:p>
            <a:pPr lvl="1"/>
            <a:r>
              <a:rPr lang="es-ES" altLang="es-CO"/>
              <a:t>Segundo nivel</a:t>
            </a:r>
          </a:p>
          <a:p>
            <a:pPr lvl="2"/>
            <a:r>
              <a:rPr lang="es-ES" altLang="es-CO"/>
              <a:t>Tercer nivel</a:t>
            </a:r>
          </a:p>
          <a:p>
            <a:pPr lvl="3"/>
            <a:r>
              <a:rPr lang="es-ES" altLang="es-CO"/>
              <a:t>Cuarto nivel</a:t>
            </a:r>
          </a:p>
          <a:p>
            <a:pPr lvl="4"/>
            <a:r>
              <a:rPr lang="es-ES" altLang="es-CO"/>
              <a:t>Quinto nivel</a:t>
            </a:r>
            <a:endParaRPr lang="en-US" altLang="es-CO"/>
          </a:p>
        </p:txBody>
      </p:sp>
    </p:spTree>
  </p:cSld>
  <p:clrMap bg1="lt1" tx1="dk1" bg2="lt2" tx2="dk2" accent1="accent1" accent2="accent2" accent3="accent3" accent4="accent4" accent5="accent5" accent6="accent6" hlink="hlink" folHlink="folHlink"/>
  <p:sldLayoutIdLst>
    <p:sldLayoutId id="2147483979" r:id="rId1"/>
    <p:sldLayoutId id="2147483980" r:id="rId2"/>
    <p:sldLayoutId id="2147483981" r:id="rId3"/>
    <p:sldLayoutId id="2147483982" r:id="rId4"/>
    <p:sldLayoutId id="2147483983" r:id="rId5"/>
    <p:sldLayoutId id="2147483984" r:id="rId6"/>
    <p:sldLayoutId id="2147483985" r:id="rId7"/>
    <p:sldLayoutId id="2147483986" r:id="rId8"/>
    <p:sldLayoutId id="2147483987" r:id="rId9"/>
    <p:sldLayoutId id="2147483988" r:id="rId10"/>
    <p:sldLayoutId id="2147483989" r:id="rId11"/>
    <p:sldLayoutId id="2147483990" r:id="rId12"/>
    <p:sldLayoutId id="2147483991" r:id="rId13"/>
    <p:sldLayoutId id="2147483992" r:id="rId14"/>
    <p:sldLayoutId id="2147483993" r:id="rId15"/>
    <p:sldLayoutId id="2147483994" r:id="rId16"/>
    <p:sldLayoutId id="2147484030" r:id="rId17"/>
  </p:sldLayoutIdLst>
  <p:transition spd="slow">
    <p:wipe dir="r"/>
  </p:transition>
  <p:hf hdr="0" ftr="0" dt="0"/>
  <p:txStyles>
    <p:titleStyle>
      <a:lvl1pPr algn="l" defTabSz="984250" rtl="0" eaLnBrk="0" fontAlgn="base" hangingPunct="0">
        <a:lnSpc>
          <a:spcPct val="85000"/>
        </a:lnSpc>
        <a:spcBef>
          <a:spcPct val="0"/>
        </a:spcBef>
        <a:spcAft>
          <a:spcPct val="0"/>
        </a:spcAft>
        <a:defRPr sz="3900" kern="1200">
          <a:solidFill>
            <a:schemeClr val="tx2"/>
          </a:solidFill>
          <a:latin typeface="+mj-lt"/>
          <a:ea typeface="+mj-ea"/>
          <a:cs typeface="+mj-cs"/>
        </a:defRPr>
      </a:lvl1pPr>
      <a:lvl2pPr algn="l" defTabSz="984250" rtl="0" eaLnBrk="0" fontAlgn="base" hangingPunct="0">
        <a:lnSpc>
          <a:spcPct val="85000"/>
        </a:lnSpc>
        <a:spcBef>
          <a:spcPct val="0"/>
        </a:spcBef>
        <a:spcAft>
          <a:spcPct val="0"/>
        </a:spcAft>
        <a:defRPr sz="3900">
          <a:solidFill>
            <a:schemeClr val="tx2"/>
          </a:solidFill>
          <a:latin typeface="Franklin Gothic Book" pitchFamily="34" charset="0"/>
        </a:defRPr>
      </a:lvl2pPr>
      <a:lvl3pPr algn="l" defTabSz="984250" rtl="0" eaLnBrk="0" fontAlgn="base" hangingPunct="0">
        <a:lnSpc>
          <a:spcPct val="85000"/>
        </a:lnSpc>
        <a:spcBef>
          <a:spcPct val="0"/>
        </a:spcBef>
        <a:spcAft>
          <a:spcPct val="0"/>
        </a:spcAft>
        <a:defRPr sz="3900">
          <a:solidFill>
            <a:schemeClr val="tx2"/>
          </a:solidFill>
          <a:latin typeface="Franklin Gothic Book" pitchFamily="34" charset="0"/>
        </a:defRPr>
      </a:lvl3pPr>
      <a:lvl4pPr algn="l" defTabSz="984250" rtl="0" eaLnBrk="0" fontAlgn="base" hangingPunct="0">
        <a:lnSpc>
          <a:spcPct val="85000"/>
        </a:lnSpc>
        <a:spcBef>
          <a:spcPct val="0"/>
        </a:spcBef>
        <a:spcAft>
          <a:spcPct val="0"/>
        </a:spcAft>
        <a:defRPr sz="3900">
          <a:solidFill>
            <a:schemeClr val="tx2"/>
          </a:solidFill>
          <a:latin typeface="Franklin Gothic Book" pitchFamily="34" charset="0"/>
        </a:defRPr>
      </a:lvl4pPr>
      <a:lvl5pPr algn="l" defTabSz="984250" rtl="0" eaLnBrk="0" fontAlgn="base" hangingPunct="0">
        <a:lnSpc>
          <a:spcPct val="85000"/>
        </a:lnSpc>
        <a:spcBef>
          <a:spcPct val="0"/>
        </a:spcBef>
        <a:spcAft>
          <a:spcPct val="0"/>
        </a:spcAft>
        <a:defRPr sz="3900">
          <a:solidFill>
            <a:schemeClr val="tx2"/>
          </a:solidFill>
          <a:latin typeface="Franklin Gothic Book" pitchFamily="34" charset="0"/>
        </a:defRPr>
      </a:lvl5pPr>
      <a:lvl6pPr marL="457200" algn="l" defTabSz="984250" rtl="0" fontAlgn="base">
        <a:lnSpc>
          <a:spcPct val="85000"/>
        </a:lnSpc>
        <a:spcBef>
          <a:spcPct val="0"/>
        </a:spcBef>
        <a:spcAft>
          <a:spcPct val="0"/>
        </a:spcAft>
        <a:defRPr sz="3900">
          <a:solidFill>
            <a:schemeClr val="tx2"/>
          </a:solidFill>
          <a:latin typeface="Franklin Gothic Book" pitchFamily="34" charset="0"/>
        </a:defRPr>
      </a:lvl6pPr>
      <a:lvl7pPr marL="914400" algn="l" defTabSz="984250" rtl="0" fontAlgn="base">
        <a:lnSpc>
          <a:spcPct val="85000"/>
        </a:lnSpc>
        <a:spcBef>
          <a:spcPct val="0"/>
        </a:spcBef>
        <a:spcAft>
          <a:spcPct val="0"/>
        </a:spcAft>
        <a:defRPr sz="3900">
          <a:solidFill>
            <a:schemeClr val="tx2"/>
          </a:solidFill>
          <a:latin typeface="Franklin Gothic Book" pitchFamily="34" charset="0"/>
        </a:defRPr>
      </a:lvl7pPr>
      <a:lvl8pPr marL="1371600" algn="l" defTabSz="984250" rtl="0" fontAlgn="base">
        <a:lnSpc>
          <a:spcPct val="85000"/>
        </a:lnSpc>
        <a:spcBef>
          <a:spcPct val="0"/>
        </a:spcBef>
        <a:spcAft>
          <a:spcPct val="0"/>
        </a:spcAft>
        <a:defRPr sz="3900">
          <a:solidFill>
            <a:schemeClr val="tx2"/>
          </a:solidFill>
          <a:latin typeface="Franklin Gothic Book" pitchFamily="34" charset="0"/>
        </a:defRPr>
      </a:lvl8pPr>
      <a:lvl9pPr marL="1828800" algn="l" defTabSz="984250" rtl="0" fontAlgn="base">
        <a:lnSpc>
          <a:spcPct val="85000"/>
        </a:lnSpc>
        <a:spcBef>
          <a:spcPct val="0"/>
        </a:spcBef>
        <a:spcAft>
          <a:spcPct val="0"/>
        </a:spcAft>
        <a:defRPr sz="3900">
          <a:solidFill>
            <a:schemeClr val="tx2"/>
          </a:solidFill>
          <a:latin typeface="Franklin Gothic Book" pitchFamily="34" charset="0"/>
        </a:defRPr>
      </a:lvl9pPr>
    </p:titleStyle>
    <p:bodyStyle>
      <a:lvl1pPr algn="l" defTabSz="984250" rtl="0" eaLnBrk="0" fontAlgn="base" hangingPunct="0">
        <a:lnSpc>
          <a:spcPct val="120000"/>
        </a:lnSpc>
        <a:spcBef>
          <a:spcPts val="650"/>
        </a:spcBef>
        <a:spcAft>
          <a:spcPts val="1288"/>
        </a:spcAft>
        <a:buFont typeface="Arial" charset="0"/>
        <a:buChar char="​"/>
        <a:defRPr sz="1700" kern="1200">
          <a:solidFill>
            <a:srgbClr val="66AF9E"/>
          </a:solidFill>
          <a:latin typeface="+mn-lt"/>
          <a:ea typeface="+mn-ea"/>
          <a:cs typeface="+mn-cs"/>
        </a:defRPr>
      </a:lvl1pPr>
      <a:lvl2pPr algn="l" defTabSz="984250" rtl="0" eaLnBrk="0" fontAlgn="base" hangingPunct="0">
        <a:spcBef>
          <a:spcPct val="0"/>
        </a:spcBef>
        <a:spcAft>
          <a:spcPts val="650"/>
        </a:spcAft>
        <a:buFont typeface="Arial" charset="0"/>
        <a:buChar char="​"/>
        <a:defRPr sz="1500" kern="1200">
          <a:solidFill>
            <a:schemeClr val="tx2"/>
          </a:solidFill>
          <a:latin typeface="+mn-lt"/>
          <a:ea typeface="+mn-ea"/>
          <a:cs typeface="+mn-cs"/>
        </a:defRPr>
      </a:lvl2pPr>
      <a:lvl3pPr algn="l" defTabSz="984250" rtl="0" eaLnBrk="0" fontAlgn="base" hangingPunct="0">
        <a:lnSpc>
          <a:spcPct val="120000"/>
        </a:lnSpc>
        <a:spcBef>
          <a:spcPts val="650"/>
        </a:spcBef>
        <a:spcAft>
          <a:spcPts val="650"/>
        </a:spcAft>
        <a:buFont typeface="Arial" charset="0"/>
        <a:buChar char="​"/>
        <a:defRPr sz="1200" kern="1200">
          <a:solidFill>
            <a:schemeClr val="tx2"/>
          </a:solidFill>
          <a:latin typeface="+mn-lt"/>
          <a:ea typeface="+mn-ea"/>
          <a:cs typeface="+mn-cs"/>
        </a:defRPr>
      </a:lvl3pPr>
      <a:lvl4pPr marL="182563" indent="-182563" algn="l" defTabSz="984250" rtl="0" eaLnBrk="0" fontAlgn="base" hangingPunct="0">
        <a:lnSpc>
          <a:spcPct val="110000"/>
        </a:lnSpc>
        <a:spcBef>
          <a:spcPct val="0"/>
        </a:spcBef>
        <a:spcAft>
          <a:spcPct val="0"/>
        </a:spcAft>
        <a:buFont typeface="Wingdings" pitchFamily="2" charset="2"/>
        <a:buChar char="§"/>
        <a:defRPr sz="1200" kern="1200">
          <a:solidFill>
            <a:srgbClr val="BCB296"/>
          </a:solidFill>
          <a:latin typeface="+mn-lt"/>
          <a:ea typeface="+mn-ea"/>
          <a:cs typeface="+mn-cs"/>
        </a:defRPr>
      </a:lvl4pPr>
      <a:lvl5pPr marL="371475" indent="-188913" algn="l" defTabSz="984250" rtl="0" eaLnBrk="0" fontAlgn="base" hangingPunct="0">
        <a:lnSpc>
          <a:spcPct val="110000"/>
        </a:lnSpc>
        <a:spcBef>
          <a:spcPct val="0"/>
        </a:spcBef>
        <a:spcAft>
          <a:spcPts val="650"/>
        </a:spcAft>
        <a:buFont typeface="Wingdings" pitchFamily="2" charset="2"/>
        <a:buChar char="§"/>
        <a:defRPr sz="1200" kern="1200">
          <a:solidFill>
            <a:srgbClr val="BCB296"/>
          </a:solidFill>
          <a:latin typeface="+mn-lt"/>
          <a:ea typeface="+mn-ea"/>
          <a:cs typeface="+mn-cs"/>
        </a:defRPr>
      </a:lvl5pPr>
      <a:lvl6pPr marL="0" indent="0" algn="l" defTabSz="984629" rtl="0" eaLnBrk="1" latinLnBrk="0" hangingPunct="1">
        <a:lnSpc>
          <a:spcPct val="100000"/>
        </a:lnSpc>
        <a:spcBef>
          <a:spcPts val="646"/>
        </a:spcBef>
        <a:spcAft>
          <a:spcPts val="0"/>
        </a:spcAft>
        <a:buFont typeface="Arial" panose="020B0604020202020204" pitchFamily="34" charset="0"/>
        <a:buChar char="​"/>
        <a:defRPr sz="1200" b="1" kern="1200">
          <a:solidFill>
            <a:schemeClr val="bg2"/>
          </a:solidFill>
          <a:latin typeface="+mj-lt"/>
          <a:ea typeface="+mn-ea"/>
          <a:cs typeface="+mn-cs"/>
        </a:defRPr>
      </a:lvl6pPr>
      <a:lvl7pPr marL="0" indent="0" algn="l" defTabSz="984629" rtl="0" eaLnBrk="1" latinLnBrk="0" hangingPunct="1">
        <a:lnSpc>
          <a:spcPct val="100000"/>
        </a:lnSpc>
        <a:spcBef>
          <a:spcPts val="646"/>
        </a:spcBef>
        <a:spcAft>
          <a:spcPts val="646"/>
        </a:spcAft>
        <a:buFont typeface="Arial" panose="020B0604020202020204" pitchFamily="34" charset="0"/>
        <a:buChar char="​"/>
        <a:defRPr sz="1200" kern="1200">
          <a:solidFill>
            <a:schemeClr val="bg2"/>
          </a:solidFill>
          <a:latin typeface="+mj-lt"/>
          <a:ea typeface="+mn-ea"/>
          <a:cs typeface="+mn-cs"/>
        </a:defRPr>
      </a:lvl7pPr>
      <a:lvl8pPr marL="0" indent="0" algn="l" defTabSz="984629" rtl="0" eaLnBrk="1" latinLnBrk="0" hangingPunct="1">
        <a:lnSpc>
          <a:spcPct val="100000"/>
        </a:lnSpc>
        <a:spcBef>
          <a:spcPts val="646"/>
        </a:spcBef>
        <a:spcAft>
          <a:spcPts val="646"/>
        </a:spcAft>
        <a:buFont typeface="Arial" panose="020B0604020202020204" pitchFamily="34" charset="0"/>
        <a:buChar char="​"/>
        <a:defRPr sz="1200" kern="1200">
          <a:solidFill>
            <a:schemeClr val="accent1"/>
          </a:solidFill>
          <a:latin typeface="+mj-lt"/>
          <a:ea typeface="+mn-ea"/>
          <a:cs typeface="+mn-cs"/>
        </a:defRPr>
      </a:lvl8pPr>
      <a:lvl9pPr marL="0" indent="0" algn="l" defTabSz="984629" rtl="0" eaLnBrk="1" latinLnBrk="0" hangingPunct="1">
        <a:lnSpc>
          <a:spcPct val="100000"/>
        </a:lnSpc>
        <a:spcBef>
          <a:spcPts val="646"/>
        </a:spcBef>
        <a:spcAft>
          <a:spcPts val="646"/>
        </a:spcAft>
        <a:buFont typeface="Arial" panose="020B0604020202020204" pitchFamily="34" charset="0"/>
        <a:buChar char="​"/>
        <a:defRPr sz="1200" kern="1200">
          <a:solidFill>
            <a:schemeClr val="accent3"/>
          </a:solidFill>
          <a:latin typeface="+mj-lt"/>
          <a:ea typeface="+mn-ea"/>
          <a:cs typeface="+mn-cs"/>
        </a:defRPr>
      </a:lvl9pPr>
    </p:bodyStyle>
    <p:otherStyle>
      <a:defPPr>
        <a:defRPr lang="en-US"/>
      </a:defPPr>
      <a:lvl1pPr marL="0" algn="l" defTabSz="984629" rtl="0" eaLnBrk="1" latinLnBrk="0" hangingPunct="1">
        <a:defRPr sz="2000" kern="1200">
          <a:solidFill>
            <a:schemeClr val="tx1"/>
          </a:solidFill>
          <a:latin typeface="+mn-lt"/>
          <a:ea typeface="+mn-ea"/>
          <a:cs typeface="+mn-cs"/>
        </a:defRPr>
      </a:lvl1pPr>
      <a:lvl2pPr marL="492315" algn="l" defTabSz="984629" rtl="0" eaLnBrk="1" latinLnBrk="0" hangingPunct="1">
        <a:defRPr sz="2000" kern="1200">
          <a:solidFill>
            <a:schemeClr val="tx1"/>
          </a:solidFill>
          <a:latin typeface="+mn-lt"/>
          <a:ea typeface="+mn-ea"/>
          <a:cs typeface="+mn-cs"/>
        </a:defRPr>
      </a:lvl2pPr>
      <a:lvl3pPr marL="984629" algn="l" defTabSz="984629" rtl="0" eaLnBrk="1" latinLnBrk="0" hangingPunct="1">
        <a:defRPr sz="2000" kern="1200">
          <a:solidFill>
            <a:schemeClr val="tx1"/>
          </a:solidFill>
          <a:latin typeface="+mn-lt"/>
          <a:ea typeface="+mn-ea"/>
          <a:cs typeface="+mn-cs"/>
        </a:defRPr>
      </a:lvl3pPr>
      <a:lvl4pPr marL="1476944" algn="l" defTabSz="984629" rtl="0" eaLnBrk="1" latinLnBrk="0" hangingPunct="1">
        <a:defRPr sz="2000" kern="1200">
          <a:solidFill>
            <a:schemeClr val="tx1"/>
          </a:solidFill>
          <a:latin typeface="+mn-lt"/>
          <a:ea typeface="+mn-ea"/>
          <a:cs typeface="+mn-cs"/>
        </a:defRPr>
      </a:lvl4pPr>
      <a:lvl5pPr marL="1969260" algn="l" defTabSz="984629" rtl="0" eaLnBrk="1" latinLnBrk="0" hangingPunct="1">
        <a:defRPr sz="2000" kern="1200">
          <a:solidFill>
            <a:schemeClr val="tx1"/>
          </a:solidFill>
          <a:latin typeface="+mn-lt"/>
          <a:ea typeface="+mn-ea"/>
          <a:cs typeface="+mn-cs"/>
        </a:defRPr>
      </a:lvl5pPr>
      <a:lvl6pPr marL="2461574" algn="l" defTabSz="984629" rtl="0" eaLnBrk="1" latinLnBrk="0" hangingPunct="1">
        <a:defRPr sz="2000" kern="1200">
          <a:solidFill>
            <a:schemeClr val="tx1"/>
          </a:solidFill>
          <a:latin typeface="+mn-lt"/>
          <a:ea typeface="+mn-ea"/>
          <a:cs typeface="+mn-cs"/>
        </a:defRPr>
      </a:lvl6pPr>
      <a:lvl7pPr marL="2953889" algn="l" defTabSz="984629" rtl="0" eaLnBrk="1" latinLnBrk="0" hangingPunct="1">
        <a:defRPr sz="2000" kern="1200">
          <a:solidFill>
            <a:schemeClr val="tx1"/>
          </a:solidFill>
          <a:latin typeface="+mn-lt"/>
          <a:ea typeface="+mn-ea"/>
          <a:cs typeface="+mn-cs"/>
        </a:defRPr>
      </a:lvl7pPr>
      <a:lvl8pPr marL="3446204" algn="l" defTabSz="984629" rtl="0" eaLnBrk="1" latinLnBrk="0" hangingPunct="1">
        <a:defRPr sz="2000" kern="1200">
          <a:solidFill>
            <a:schemeClr val="tx1"/>
          </a:solidFill>
          <a:latin typeface="+mn-lt"/>
          <a:ea typeface="+mn-ea"/>
          <a:cs typeface="+mn-cs"/>
        </a:defRPr>
      </a:lvl8pPr>
      <a:lvl9pPr marL="3938518" algn="l" defTabSz="984629" rtl="0" eaLnBrk="1" latinLnBrk="0" hangingPunct="1">
        <a:defRPr sz="2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1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1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1.png"/><Relationship Id="rId7" Type="http://schemas.openxmlformats.org/officeDocument/2006/relationships/diagramColors" Target="../diagrams/colors1.xml"/><Relationship Id="rId2" Type="http://schemas.openxmlformats.org/officeDocument/2006/relationships/notesSlide" Target="../notesSlides/notesSlide1.xml"/><Relationship Id="rId1" Type="http://schemas.openxmlformats.org/officeDocument/2006/relationships/slideLayout" Target="../slideLayouts/slideLayout5.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5.jpeg"/><Relationship Id="rId1" Type="http://schemas.openxmlformats.org/officeDocument/2006/relationships/slideLayout" Target="../slideLayouts/slideLayout12.xml"/><Relationship Id="rId4" Type="http://schemas.openxmlformats.org/officeDocument/2006/relationships/hyperlink" Target="Cuadro%20Seguimiento%20tareas.pdf"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17.emf"/><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2970212" y="4281118"/>
            <a:ext cx="5940425" cy="830997"/>
          </a:xfrm>
          <a:prstGeom prst="rect">
            <a:avLst/>
          </a:prstGeom>
        </p:spPr>
        <p:txBody>
          <a:bodyPr>
            <a:spAutoFit/>
          </a:bodyPr>
          <a:lstStyle/>
          <a:p>
            <a:pPr algn="ctr"/>
            <a:r>
              <a:rPr lang="es-CO" sz="2400" dirty="0" smtClean="0">
                <a:solidFill>
                  <a:schemeClr val="bg1"/>
                </a:solidFill>
              </a:rPr>
              <a:t>Comité Gobierno Corporativo</a:t>
            </a:r>
          </a:p>
          <a:p>
            <a:pPr algn="ctr"/>
            <a:r>
              <a:rPr lang="es-CO" sz="2400" dirty="0" smtClean="0">
                <a:solidFill>
                  <a:schemeClr val="bg1"/>
                </a:solidFill>
              </a:rPr>
              <a:t>6 de diciembre de 2017</a:t>
            </a:r>
            <a:endParaRPr lang="es-ES_tradnl" sz="2400" dirty="0">
              <a:solidFill>
                <a:schemeClr val="bg1"/>
              </a:solidFill>
            </a:endParaRPr>
          </a:p>
        </p:txBody>
      </p:sp>
    </p:spTree>
    <p:extLst>
      <p:ext uri="{BB962C8B-B14F-4D97-AF65-F5344CB8AC3E}">
        <p14:creationId xmlns="" xmlns:p14="http://schemas.microsoft.com/office/powerpoint/2010/main" val="452712944"/>
      </p:ext>
    </p:extLst>
  </p:cSld>
  <p:clrMapOvr>
    <a:masterClrMapping/>
  </p:clrMapOvr>
  <p:transition spd="slow">
    <p:wipe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B7CE13C2-A780-4FF9-BCFA-7BA5EE2DD36B}"/>
              </a:ext>
            </a:extLst>
          </p:cNvPr>
          <p:cNvSpPr txBox="1"/>
          <p:nvPr/>
        </p:nvSpPr>
        <p:spPr>
          <a:xfrm>
            <a:off x="234619" y="1611625"/>
            <a:ext cx="10329356" cy="393439"/>
          </a:xfrm>
          <a:prstGeom prst="rect">
            <a:avLst/>
          </a:prstGeom>
          <a:noFill/>
        </p:spPr>
        <p:txBody>
          <a:bodyPr wrap="square" lIns="115315" tIns="57657" rIns="115315" bIns="57657" rtlCol="0">
            <a:spAutoFit/>
          </a:bodyPr>
          <a:lstStyle/>
          <a:p>
            <a:pPr algn="just"/>
            <a:r>
              <a:rPr lang="es-CO" sz="1800" dirty="0">
                <a:solidFill>
                  <a:schemeClr val="tx1">
                    <a:lumMod val="65000"/>
                    <a:lumOff val="35000"/>
                  </a:schemeClr>
                </a:solidFill>
                <a:latin typeface="+mn-lt"/>
              </a:rPr>
              <a:t>La Política Corporativa de Transacciones con Partes Vinculadas dispone de los siguientes elementos:</a:t>
            </a:r>
          </a:p>
        </p:txBody>
      </p:sp>
      <p:sp>
        <p:nvSpPr>
          <p:cNvPr id="3" name="CuadroTexto 2">
            <a:extLst>
              <a:ext uri="{FF2B5EF4-FFF2-40B4-BE49-F238E27FC236}">
                <a16:creationId xmlns:a16="http://schemas.microsoft.com/office/drawing/2014/main" xmlns="" id="{027A25C2-DD74-4946-ADA3-A418EAA798FD}"/>
              </a:ext>
            </a:extLst>
          </p:cNvPr>
          <p:cNvSpPr txBox="1"/>
          <p:nvPr/>
        </p:nvSpPr>
        <p:spPr>
          <a:xfrm>
            <a:off x="890436" y="459597"/>
            <a:ext cx="8280859" cy="987450"/>
          </a:xfrm>
          <a:prstGeom prst="rect">
            <a:avLst/>
          </a:prstGeom>
          <a:noFill/>
        </p:spPr>
        <p:txBody>
          <a:bodyPr wrap="square" lIns="0" tIns="0" rIns="0" bIns="0" rtlCol="0">
            <a:spAutoFit/>
          </a:bodyPr>
          <a:lstStyle/>
          <a:p>
            <a:pPr>
              <a:lnSpc>
                <a:spcPct val="120000"/>
              </a:lnSpc>
            </a:pPr>
            <a:r>
              <a:rPr lang="es-CO" sz="2800" dirty="0">
                <a:solidFill>
                  <a:srgbClr val="002060"/>
                </a:solidFill>
                <a:latin typeface="+mj-lt"/>
              </a:rPr>
              <a:t>Política Corporativa de Transacciones con Partes Vinculadas</a:t>
            </a:r>
          </a:p>
        </p:txBody>
      </p:sp>
      <p:sp>
        <p:nvSpPr>
          <p:cNvPr id="5" name="Rectángulo 4">
            <a:extLst>
              <a:ext uri="{FF2B5EF4-FFF2-40B4-BE49-F238E27FC236}">
                <a16:creationId xmlns:a16="http://schemas.microsoft.com/office/drawing/2014/main" xmlns="" id="{F3B0FBAC-325B-4221-AA09-E6D4C2400062}"/>
              </a:ext>
            </a:extLst>
          </p:cNvPr>
          <p:cNvSpPr/>
          <p:nvPr/>
        </p:nvSpPr>
        <p:spPr>
          <a:xfrm>
            <a:off x="1143290" y="2169642"/>
            <a:ext cx="10076502" cy="4763866"/>
          </a:xfrm>
          <a:prstGeom prst="rect">
            <a:avLst/>
          </a:prstGeom>
        </p:spPr>
        <p:txBody>
          <a:bodyPr wrap="square" lIns="115315" tIns="57657" rIns="115315" bIns="57657">
            <a:spAutoFit/>
          </a:bodyPr>
          <a:lstStyle/>
          <a:p>
            <a:pPr marL="360359" indent="-360359">
              <a:buFont typeface="+mj-lt"/>
              <a:buAutoNum type="arabicPeriod"/>
            </a:pPr>
            <a:r>
              <a:rPr lang="es-CO" sz="1800" b="1" dirty="0">
                <a:solidFill>
                  <a:srgbClr val="6A6A6A"/>
                </a:solidFill>
                <a:latin typeface="+mn-lt"/>
              </a:rPr>
              <a:t>Finalidad.</a:t>
            </a:r>
          </a:p>
          <a:p>
            <a:pPr marL="360359" indent="-360359">
              <a:buFont typeface="+mj-lt"/>
              <a:buAutoNum type="arabicPeriod"/>
            </a:pPr>
            <a:endParaRPr lang="es-CO" sz="1800" b="1" dirty="0">
              <a:solidFill>
                <a:srgbClr val="6A6A6A"/>
              </a:solidFill>
              <a:latin typeface="+mn-lt"/>
            </a:endParaRPr>
          </a:p>
          <a:p>
            <a:pPr marL="360359" indent="-360359">
              <a:buFont typeface="+mj-lt"/>
              <a:buAutoNum type="arabicPeriod"/>
            </a:pPr>
            <a:r>
              <a:rPr lang="es-CO" sz="1800" b="1" dirty="0">
                <a:solidFill>
                  <a:srgbClr val="6A6A6A"/>
                </a:solidFill>
                <a:latin typeface="+mn-lt"/>
              </a:rPr>
              <a:t>Alcance de la Política.</a:t>
            </a:r>
          </a:p>
          <a:p>
            <a:pPr marL="360359" indent="-360359">
              <a:buFont typeface="+mj-lt"/>
              <a:buAutoNum type="arabicPeriod"/>
            </a:pPr>
            <a:endParaRPr lang="es-CO" sz="1800" b="1" dirty="0">
              <a:solidFill>
                <a:srgbClr val="6A6A6A"/>
              </a:solidFill>
              <a:latin typeface="+mn-lt"/>
            </a:endParaRPr>
          </a:p>
          <a:p>
            <a:pPr marL="360359" indent="-360359">
              <a:buFont typeface="+mj-lt"/>
              <a:buAutoNum type="arabicPeriod"/>
            </a:pPr>
            <a:r>
              <a:rPr lang="es-CO" sz="1800" b="1" dirty="0">
                <a:solidFill>
                  <a:srgbClr val="6A6A6A"/>
                </a:solidFill>
                <a:latin typeface="+mn-lt"/>
              </a:rPr>
              <a:t>Definiciones</a:t>
            </a:r>
          </a:p>
          <a:p>
            <a:pPr lvl="1"/>
            <a:r>
              <a:rPr lang="es-CO" sz="1800" dirty="0">
                <a:solidFill>
                  <a:srgbClr val="6A6A6A"/>
                </a:solidFill>
                <a:latin typeface="+mn-lt"/>
              </a:rPr>
              <a:t>3.1.  Parte Vinculada</a:t>
            </a:r>
          </a:p>
          <a:p>
            <a:pPr lvl="1"/>
            <a:r>
              <a:rPr lang="es-CO" sz="1800" dirty="0">
                <a:solidFill>
                  <a:srgbClr val="6A6A6A"/>
                </a:solidFill>
                <a:latin typeface="+mn-lt"/>
              </a:rPr>
              <a:t>3.2.  Transacciones con Partes Vinculadas</a:t>
            </a:r>
          </a:p>
          <a:p>
            <a:pPr lvl="1"/>
            <a:r>
              <a:rPr lang="es-CO" sz="1800" dirty="0">
                <a:solidFill>
                  <a:srgbClr val="6A6A6A"/>
                </a:solidFill>
                <a:latin typeface="+mn-lt"/>
              </a:rPr>
              <a:t>3.3.  Tipos de Transacciones</a:t>
            </a:r>
          </a:p>
          <a:p>
            <a:pPr lvl="1"/>
            <a:r>
              <a:rPr lang="es-CO" sz="1800" dirty="0">
                <a:solidFill>
                  <a:srgbClr val="6A6A6A"/>
                </a:solidFill>
                <a:latin typeface="+mn-lt"/>
              </a:rPr>
              <a:t>        Según su frecuencia:</a:t>
            </a:r>
          </a:p>
          <a:p>
            <a:pPr marL="1784350" lvl="3" indent="-342900">
              <a:buFont typeface="+mj-lt"/>
              <a:buAutoNum type="alphaLcPeriod"/>
            </a:pPr>
            <a:r>
              <a:rPr lang="es-CO" sz="1800" dirty="0">
                <a:solidFill>
                  <a:srgbClr val="6A6A6A"/>
                </a:solidFill>
                <a:latin typeface="+mn-lt"/>
              </a:rPr>
              <a:t>Recurrentes</a:t>
            </a:r>
          </a:p>
          <a:p>
            <a:pPr marL="1784350" lvl="3" indent="-342900">
              <a:buFont typeface="+mj-lt"/>
              <a:buAutoNum type="alphaLcPeriod"/>
            </a:pPr>
            <a:r>
              <a:rPr lang="es-CO" sz="1800" dirty="0">
                <a:solidFill>
                  <a:srgbClr val="6A6A6A"/>
                </a:solidFill>
                <a:latin typeface="+mn-lt"/>
              </a:rPr>
              <a:t>No Recurrentes</a:t>
            </a:r>
          </a:p>
          <a:p>
            <a:pPr lvl="1"/>
            <a:r>
              <a:rPr lang="es-CO" sz="1800" dirty="0">
                <a:solidFill>
                  <a:srgbClr val="6A6A6A"/>
                </a:solidFill>
                <a:latin typeface="+mn-lt"/>
              </a:rPr>
              <a:t>        Según su Impacto:</a:t>
            </a:r>
          </a:p>
          <a:p>
            <a:pPr marL="1784350" lvl="3" indent="-342900">
              <a:buAutoNum type="alphaLcPeriod"/>
            </a:pPr>
            <a:r>
              <a:rPr lang="es-CO" sz="1800" dirty="0">
                <a:solidFill>
                  <a:srgbClr val="6A6A6A"/>
                </a:solidFill>
                <a:latin typeface="+mn-lt"/>
              </a:rPr>
              <a:t>Materiales</a:t>
            </a:r>
          </a:p>
          <a:p>
            <a:pPr marL="1784350" lvl="3" indent="-342900">
              <a:buAutoNum type="alphaLcPeriod"/>
            </a:pPr>
            <a:r>
              <a:rPr lang="es-CO" sz="1800" dirty="0">
                <a:solidFill>
                  <a:srgbClr val="6A6A6A"/>
                </a:solidFill>
                <a:latin typeface="+mn-lt"/>
              </a:rPr>
              <a:t>No Materiales</a:t>
            </a:r>
          </a:p>
          <a:p>
            <a:pPr marL="800100" lvl="1" indent="-342900">
              <a:buAutoNum type="alphaLcPeriod"/>
            </a:pPr>
            <a:endParaRPr lang="es-CO" sz="1500" dirty="0">
              <a:solidFill>
                <a:srgbClr val="6A6A6A"/>
              </a:solidFill>
              <a:latin typeface="+mn-lt"/>
            </a:endParaRPr>
          </a:p>
          <a:p>
            <a:endParaRPr lang="es-CO" sz="1000" dirty="0">
              <a:solidFill>
                <a:srgbClr val="6A6A6A"/>
              </a:solidFill>
              <a:latin typeface="+mn-lt"/>
            </a:endParaRPr>
          </a:p>
          <a:p>
            <a:endParaRPr lang="es-CO" sz="1500" b="1" dirty="0">
              <a:solidFill>
                <a:srgbClr val="6A6A6A"/>
              </a:solidFill>
              <a:latin typeface="+mn-lt"/>
            </a:endParaRPr>
          </a:p>
          <a:p>
            <a:pPr marL="360359" indent="-360359">
              <a:buFont typeface="+mj-lt"/>
              <a:buAutoNum type="arabicPeriod"/>
            </a:pPr>
            <a:endParaRPr lang="es-CO" sz="1000" dirty="0">
              <a:solidFill>
                <a:srgbClr val="6A6A6A"/>
              </a:solidFill>
              <a:latin typeface="Lucida Sans" panose="020B0602030504020204" pitchFamily="34" charset="0"/>
            </a:endParaRPr>
          </a:p>
        </p:txBody>
      </p:sp>
    </p:spTree>
    <p:extLst>
      <p:ext uri="{BB962C8B-B14F-4D97-AF65-F5344CB8AC3E}">
        <p14:creationId xmlns:p14="http://schemas.microsoft.com/office/powerpoint/2010/main" xmlns="" val="2316763699"/>
      </p:ext>
    </p:extLst>
  </p:cSld>
  <p:clrMapOvr>
    <a:masterClrMapping/>
  </p:clrMapOvr>
  <p:transition spd="slow">
    <p:wipe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xmlns="" id="{21AACE17-F4F9-42AB-8F97-97B9AB777A24}"/>
              </a:ext>
            </a:extLst>
          </p:cNvPr>
          <p:cNvSpPr>
            <a:spLocks noGrp="1"/>
          </p:cNvSpPr>
          <p:nvPr>
            <p:ph type="body" idx="28"/>
          </p:nvPr>
        </p:nvSpPr>
        <p:spPr>
          <a:xfrm>
            <a:off x="345315" y="178070"/>
            <a:ext cx="9065619" cy="837303"/>
          </a:xfrm>
        </p:spPr>
        <p:txBody>
          <a:bodyPr/>
          <a:lstStyle/>
          <a:p>
            <a:r>
              <a:rPr lang="es-CO" dirty="0">
                <a:latin typeface="+mj-lt"/>
              </a:rPr>
              <a:t>Importancia Relativa (Materialidad) NIA 320 </a:t>
            </a:r>
          </a:p>
        </p:txBody>
      </p:sp>
      <p:graphicFrame>
        <p:nvGraphicFramePr>
          <p:cNvPr id="2" name="Tabla 1">
            <a:extLst>
              <a:ext uri="{FF2B5EF4-FFF2-40B4-BE49-F238E27FC236}">
                <a16:creationId xmlns:a16="http://schemas.microsoft.com/office/drawing/2014/main" xmlns="" id="{A10350AA-21BC-4DEB-97D5-F672A817CB19}"/>
              </a:ext>
            </a:extLst>
          </p:cNvPr>
          <p:cNvGraphicFramePr>
            <a:graphicFrameLocks noGrp="1"/>
          </p:cNvGraphicFramePr>
          <p:nvPr>
            <p:extLst/>
          </p:nvPr>
        </p:nvGraphicFramePr>
        <p:xfrm>
          <a:off x="6614651" y="1410644"/>
          <a:ext cx="4920883" cy="3920996"/>
        </p:xfrm>
        <a:graphic>
          <a:graphicData uri="http://schemas.openxmlformats.org/drawingml/2006/table">
            <a:tbl>
              <a:tblPr firstRow="1" firstCol="1" bandRow="1">
                <a:tableStyleId>{5C22544A-7EE6-4342-B048-85BDC9FD1C3A}</a:tableStyleId>
              </a:tblPr>
              <a:tblGrid>
                <a:gridCol w="2794820">
                  <a:extLst>
                    <a:ext uri="{9D8B030D-6E8A-4147-A177-3AD203B41FA5}">
                      <a16:colId xmlns:a16="http://schemas.microsoft.com/office/drawing/2014/main" xmlns="" val="2021309198"/>
                    </a:ext>
                  </a:extLst>
                </a:gridCol>
                <a:gridCol w="2126063">
                  <a:extLst>
                    <a:ext uri="{9D8B030D-6E8A-4147-A177-3AD203B41FA5}">
                      <a16:colId xmlns:a16="http://schemas.microsoft.com/office/drawing/2014/main" xmlns="" val="1672475030"/>
                    </a:ext>
                  </a:extLst>
                </a:gridCol>
              </a:tblGrid>
              <a:tr h="478661">
                <a:tc>
                  <a:txBody>
                    <a:bodyPr/>
                    <a:lstStyle/>
                    <a:p>
                      <a:pPr>
                        <a:lnSpc>
                          <a:spcPct val="107000"/>
                        </a:lnSpc>
                        <a:spcAft>
                          <a:spcPts val="0"/>
                        </a:spcAft>
                      </a:pPr>
                      <a:r>
                        <a:rPr lang="es-CO" sz="2000" dirty="0">
                          <a:effectLst/>
                        </a:rPr>
                        <a:t>Indicador clave  </a:t>
                      </a:r>
                      <a:endParaRPr lang="es-CO"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154686" marR="139217" marT="139217" marB="139217"/>
                </a:tc>
                <a:tc>
                  <a:txBody>
                    <a:bodyPr/>
                    <a:lstStyle/>
                    <a:p>
                      <a:pPr algn="ctr">
                        <a:lnSpc>
                          <a:spcPct val="107000"/>
                        </a:lnSpc>
                        <a:spcAft>
                          <a:spcPts val="0"/>
                        </a:spcAft>
                      </a:pPr>
                      <a:r>
                        <a:rPr lang="es-CO" sz="2000" dirty="0">
                          <a:effectLst/>
                        </a:rPr>
                        <a:t>% de importancia relativa</a:t>
                      </a:r>
                      <a:endParaRPr lang="es-CO"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139217" marR="139217" marT="139217" marB="139217"/>
                </a:tc>
                <a:extLst>
                  <a:ext uri="{0D108BD9-81ED-4DB2-BD59-A6C34878D82A}">
                    <a16:rowId xmlns:a16="http://schemas.microsoft.com/office/drawing/2014/main" xmlns="" val="2278590061"/>
                  </a:ext>
                </a:extLst>
              </a:tr>
              <a:tr h="478661">
                <a:tc>
                  <a:txBody>
                    <a:bodyPr/>
                    <a:lstStyle/>
                    <a:p>
                      <a:pPr>
                        <a:lnSpc>
                          <a:spcPct val="107000"/>
                        </a:lnSpc>
                        <a:spcAft>
                          <a:spcPts val="0"/>
                        </a:spcAft>
                      </a:pPr>
                      <a:r>
                        <a:rPr lang="es-CO" sz="2000" dirty="0">
                          <a:effectLst/>
                        </a:rPr>
                        <a:t>Ingresos ordinarios</a:t>
                      </a:r>
                      <a:endParaRPr lang="es-CO"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154686" marR="139217" marT="139217" marB="139217"/>
                </a:tc>
                <a:tc>
                  <a:txBody>
                    <a:bodyPr/>
                    <a:lstStyle/>
                    <a:p>
                      <a:pPr algn="ctr">
                        <a:lnSpc>
                          <a:spcPct val="107000"/>
                        </a:lnSpc>
                        <a:spcAft>
                          <a:spcPts val="0"/>
                        </a:spcAft>
                      </a:pPr>
                      <a:r>
                        <a:rPr lang="es-CO" sz="2000" dirty="0">
                          <a:effectLst/>
                        </a:rPr>
                        <a:t>0.8% a 5%</a:t>
                      </a:r>
                      <a:endParaRPr lang="es-CO"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139217" marR="139217" marT="139217" marB="139217"/>
                </a:tc>
                <a:extLst>
                  <a:ext uri="{0D108BD9-81ED-4DB2-BD59-A6C34878D82A}">
                    <a16:rowId xmlns:a16="http://schemas.microsoft.com/office/drawing/2014/main" xmlns="" val="3960589154"/>
                  </a:ext>
                </a:extLst>
              </a:tr>
              <a:tr h="478661">
                <a:tc>
                  <a:txBody>
                    <a:bodyPr/>
                    <a:lstStyle/>
                    <a:p>
                      <a:pPr>
                        <a:lnSpc>
                          <a:spcPct val="107000"/>
                        </a:lnSpc>
                        <a:spcAft>
                          <a:spcPts val="0"/>
                        </a:spcAft>
                      </a:pPr>
                      <a:r>
                        <a:rPr lang="es-CO" sz="2000" dirty="0">
                          <a:effectLst/>
                        </a:rPr>
                        <a:t>Resultado Operacional</a:t>
                      </a:r>
                      <a:endParaRPr lang="es-CO"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154686" marR="139217" marT="139217" marB="139217"/>
                </a:tc>
                <a:tc>
                  <a:txBody>
                    <a:bodyPr/>
                    <a:lstStyle/>
                    <a:p>
                      <a:pPr algn="ctr">
                        <a:lnSpc>
                          <a:spcPct val="107000"/>
                        </a:lnSpc>
                        <a:spcAft>
                          <a:spcPts val="0"/>
                        </a:spcAft>
                      </a:pPr>
                      <a:r>
                        <a:rPr lang="es-CO" sz="2000" kern="1200" dirty="0">
                          <a:solidFill>
                            <a:schemeClr val="dk1"/>
                          </a:solidFill>
                          <a:effectLst/>
                          <a:latin typeface="+mn-lt"/>
                          <a:ea typeface="+mn-ea"/>
                          <a:cs typeface="+mn-cs"/>
                        </a:rPr>
                        <a:t>10%</a:t>
                      </a:r>
                    </a:p>
                  </a:txBody>
                  <a:tcPr marL="139217" marR="139217" marT="139217" marB="139217"/>
                </a:tc>
                <a:extLst>
                  <a:ext uri="{0D108BD9-81ED-4DB2-BD59-A6C34878D82A}">
                    <a16:rowId xmlns:a16="http://schemas.microsoft.com/office/drawing/2014/main" xmlns="" val="2129259598"/>
                  </a:ext>
                </a:extLst>
              </a:tr>
              <a:tr h="478661">
                <a:tc>
                  <a:txBody>
                    <a:bodyPr/>
                    <a:lstStyle/>
                    <a:p>
                      <a:pPr>
                        <a:lnSpc>
                          <a:spcPct val="107000"/>
                        </a:lnSpc>
                        <a:spcAft>
                          <a:spcPts val="0"/>
                        </a:spcAft>
                      </a:pPr>
                      <a:r>
                        <a:rPr lang="es-CO" sz="2000" dirty="0">
                          <a:effectLst/>
                          <a:latin typeface="Calibri" panose="020F0502020204030204" pitchFamily="34" charset="0"/>
                          <a:ea typeface="Calibri" panose="020F0502020204030204" pitchFamily="34" charset="0"/>
                          <a:cs typeface="Times New Roman" panose="02020603050405020304" pitchFamily="18" charset="0"/>
                        </a:rPr>
                        <a:t>Ebitda</a:t>
                      </a:r>
                      <a:endParaRPr lang="es-CO"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154686" marR="139217" marT="139217" marB="139217"/>
                </a:tc>
                <a:tc>
                  <a:txBody>
                    <a:bodyPr/>
                    <a:lstStyle/>
                    <a:p>
                      <a:pPr algn="ctr">
                        <a:lnSpc>
                          <a:spcPct val="107000"/>
                        </a:lnSpc>
                        <a:spcAft>
                          <a:spcPts val="0"/>
                        </a:spcAft>
                      </a:pPr>
                      <a:r>
                        <a:rPr lang="es-CO" sz="2000" dirty="0">
                          <a:effectLst/>
                        </a:rPr>
                        <a:t>10% </a:t>
                      </a:r>
                      <a:endParaRPr lang="es-CO"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139217" marR="139217" marT="139217" marB="139217"/>
                </a:tc>
                <a:extLst>
                  <a:ext uri="{0D108BD9-81ED-4DB2-BD59-A6C34878D82A}">
                    <a16:rowId xmlns:a16="http://schemas.microsoft.com/office/drawing/2014/main" xmlns="" val="4183015334"/>
                  </a:ext>
                </a:extLst>
              </a:tr>
              <a:tr h="478661">
                <a:tc>
                  <a:txBody>
                    <a:bodyPr/>
                    <a:lstStyle/>
                    <a:p>
                      <a:pPr>
                        <a:lnSpc>
                          <a:spcPct val="107000"/>
                        </a:lnSpc>
                        <a:spcAft>
                          <a:spcPts val="0"/>
                        </a:spcAft>
                      </a:pPr>
                      <a:r>
                        <a:rPr lang="es-CO" sz="2000" dirty="0">
                          <a:effectLst/>
                        </a:rPr>
                        <a:t>Patrimonio</a:t>
                      </a:r>
                      <a:endParaRPr lang="es-CO"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154686" marR="139217" marT="139217" marB="139217"/>
                </a:tc>
                <a:tc>
                  <a:txBody>
                    <a:bodyPr/>
                    <a:lstStyle/>
                    <a:p>
                      <a:pPr algn="ctr">
                        <a:lnSpc>
                          <a:spcPct val="107000"/>
                        </a:lnSpc>
                        <a:spcAft>
                          <a:spcPts val="0"/>
                        </a:spcAft>
                      </a:pPr>
                      <a:r>
                        <a:rPr lang="es-CO" sz="2000" dirty="0">
                          <a:effectLst/>
                        </a:rPr>
                        <a:t>1% a 3%</a:t>
                      </a:r>
                      <a:endParaRPr lang="es-CO"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139217" marR="139217" marT="139217" marB="139217"/>
                </a:tc>
                <a:extLst>
                  <a:ext uri="{0D108BD9-81ED-4DB2-BD59-A6C34878D82A}">
                    <a16:rowId xmlns:a16="http://schemas.microsoft.com/office/drawing/2014/main" xmlns="" val="335806087"/>
                  </a:ext>
                </a:extLst>
              </a:tr>
            </a:tbl>
          </a:graphicData>
        </a:graphic>
      </p:graphicFrame>
      <p:sp>
        <p:nvSpPr>
          <p:cNvPr id="4" name="CuadroTexto 3">
            <a:extLst>
              <a:ext uri="{FF2B5EF4-FFF2-40B4-BE49-F238E27FC236}">
                <a16:creationId xmlns:a16="http://schemas.microsoft.com/office/drawing/2014/main" xmlns="" id="{84BBED7C-4C2D-462A-A3DD-B363396A0F35}"/>
              </a:ext>
            </a:extLst>
          </p:cNvPr>
          <p:cNvSpPr txBox="1"/>
          <p:nvPr/>
        </p:nvSpPr>
        <p:spPr>
          <a:xfrm>
            <a:off x="183083" y="1410644"/>
            <a:ext cx="6011240" cy="4431983"/>
          </a:xfrm>
          <a:prstGeom prst="rect">
            <a:avLst/>
          </a:prstGeom>
          <a:noFill/>
        </p:spPr>
        <p:txBody>
          <a:bodyPr wrap="square" lIns="0" tIns="0" rIns="0" bIns="0" rtlCol="0">
            <a:spAutoFit/>
          </a:bodyPr>
          <a:lstStyle/>
          <a:p>
            <a:pPr marL="342900" indent="-342900" algn="just">
              <a:lnSpc>
                <a:spcPct val="120000"/>
              </a:lnSpc>
              <a:buFont typeface="Arial" panose="020B0604020202020204" pitchFamily="34" charset="0"/>
              <a:buChar char="•"/>
            </a:pPr>
            <a:r>
              <a:rPr lang="es-CO" sz="2400" dirty="0">
                <a:solidFill>
                  <a:schemeClr val="tx1">
                    <a:lumMod val="65000"/>
                    <a:lumOff val="35000"/>
                  </a:schemeClr>
                </a:solidFill>
                <a:latin typeface="+mn-lt"/>
              </a:rPr>
              <a:t>La materialidad general se aplica un porcentaje sobre un componente de los estados financieros,  conocido como </a:t>
            </a:r>
            <a:r>
              <a:rPr lang="es-CO" sz="2400" dirty="0" err="1">
                <a:solidFill>
                  <a:schemeClr val="tx1">
                    <a:lumMod val="65000"/>
                    <a:lumOff val="35000"/>
                  </a:schemeClr>
                </a:solidFill>
                <a:latin typeface="+mn-lt"/>
              </a:rPr>
              <a:t>benchmark</a:t>
            </a:r>
            <a:endParaRPr lang="es-CO" sz="2400" dirty="0">
              <a:solidFill>
                <a:schemeClr val="tx1">
                  <a:lumMod val="65000"/>
                  <a:lumOff val="35000"/>
                </a:schemeClr>
              </a:solidFill>
              <a:latin typeface="+mn-lt"/>
            </a:endParaRPr>
          </a:p>
          <a:p>
            <a:pPr marL="342900" indent="-342900" algn="just">
              <a:lnSpc>
                <a:spcPct val="120000"/>
              </a:lnSpc>
              <a:buFont typeface="Arial" panose="020B0604020202020204" pitchFamily="34" charset="0"/>
              <a:buChar char="•"/>
            </a:pPr>
            <a:r>
              <a:rPr lang="es-CO" sz="2400" dirty="0">
                <a:solidFill>
                  <a:schemeClr val="tx1">
                    <a:lumMod val="65000"/>
                    <a:lumOff val="35000"/>
                  </a:schemeClr>
                </a:solidFill>
                <a:latin typeface="+mn-lt"/>
              </a:rPr>
              <a:t>Se aplica un porcentaje a un punto de referencia. </a:t>
            </a:r>
          </a:p>
          <a:p>
            <a:pPr marL="342900" indent="-342900" algn="just">
              <a:lnSpc>
                <a:spcPct val="120000"/>
              </a:lnSpc>
              <a:buFont typeface="Arial" panose="020B0604020202020204" pitchFamily="34" charset="0"/>
              <a:buChar char="•"/>
            </a:pPr>
            <a:r>
              <a:rPr lang="es-CO" sz="2400" dirty="0">
                <a:solidFill>
                  <a:schemeClr val="tx1">
                    <a:lumMod val="65000"/>
                    <a:lumOff val="35000"/>
                  </a:schemeClr>
                </a:solidFill>
                <a:latin typeface="+mn-lt"/>
              </a:rPr>
              <a:t>los </a:t>
            </a:r>
            <a:r>
              <a:rPr lang="es-CO" sz="2400" dirty="0" err="1">
                <a:solidFill>
                  <a:schemeClr val="tx1">
                    <a:lumMod val="65000"/>
                    <a:lumOff val="35000"/>
                  </a:schemeClr>
                </a:solidFill>
                <a:latin typeface="+mn-lt"/>
              </a:rPr>
              <a:t>benchmark</a:t>
            </a:r>
            <a:r>
              <a:rPr lang="es-CO" sz="2400" dirty="0">
                <a:solidFill>
                  <a:schemeClr val="tx1">
                    <a:lumMod val="65000"/>
                    <a:lumOff val="35000"/>
                  </a:schemeClr>
                </a:solidFill>
                <a:latin typeface="+mn-lt"/>
              </a:rPr>
              <a:t> utilizados: i)elementos de los estados financieros, ii) partidas en que tiende centrarse la atención de los usuarios de los estados financieros.</a:t>
            </a:r>
          </a:p>
        </p:txBody>
      </p:sp>
      <p:sp>
        <p:nvSpPr>
          <p:cNvPr id="6" name="CuadroTexto 5">
            <a:extLst>
              <a:ext uri="{FF2B5EF4-FFF2-40B4-BE49-F238E27FC236}">
                <a16:creationId xmlns:a16="http://schemas.microsoft.com/office/drawing/2014/main" xmlns="" id="{E54E3050-B222-4D5A-9653-9DBE02924BD5}"/>
              </a:ext>
            </a:extLst>
          </p:cNvPr>
          <p:cNvSpPr txBox="1"/>
          <p:nvPr/>
        </p:nvSpPr>
        <p:spPr>
          <a:xfrm>
            <a:off x="349954" y="5989433"/>
            <a:ext cx="10781071" cy="704745"/>
          </a:xfrm>
          <a:prstGeom prst="rect">
            <a:avLst/>
          </a:prstGeom>
          <a:noFill/>
        </p:spPr>
        <p:txBody>
          <a:bodyPr wrap="square" lIns="0" tIns="0" rIns="0" bIns="0" rtlCol="0">
            <a:spAutoFit/>
          </a:bodyPr>
          <a:lstStyle/>
          <a:p>
            <a:pPr algn="just">
              <a:lnSpc>
                <a:spcPct val="120000"/>
              </a:lnSpc>
            </a:pPr>
            <a:r>
              <a:rPr lang="es-CO" b="1" dirty="0">
                <a:solidFill>
                  <a:srgbClr val="002060"/>
                </a:solidFill>
              </a:rPr>
              <a:t>El componente para el cálculo de la materialidad es el "Patrimonio Contable” de la BMC equivalente a un 3% de porcentaje</a:t>
            </a:r>
          </a:p>
        </p:txBody>
      </p:sp>
    </p:spTree>
    <p:extLst>
      <p:ext uri="{BB962C8B-B14F-4D97-AF65-F5344CB8AC3E}">
        <p14:creationId xmlns:p14="http://schemas.microsoft.com/office/powerpoint/2010/main" xmlns="" val="4193201962"/>
      </p:ext>
    </p:extLst>
  </p:cSld>
  <p:clrMapOvr>
    <a:masterClrMapping/>
  </p:clrMapOvr>
  <p:transition spd="slow">
    <p:wipe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xmlns="" id="{78826086-3041-4F7C-8AB4-616E94FE0DF7}"/>
              </a:ext>
            </a:extLst>
          </p:cNvPr>
          <p:cNvSpPr txBox="1"/>
          <p:nvPr/>
        </p:nvSpPr>
        <p:spPr>
          <a:xfrm>
            <a:off x="962527" y="854248"/>
            <a:ext cx="9826793" cy="5539978"/>
          </a:xfrm>
          <a:prstGeom prst="rect">
            <a:avLst/>
          </a:prstGeom>
          <a:noFill/>
        </p:spPr>
        <p:txBody>
          <a:bodyPr wrap="none" lIns="0" tIns="0" rIns="0" bIns="0" rtlCol="0">
            <a:spAutoFit/>
          </a:bodyPr>
          <a:lstStyle/>
          <a:p>
            <a:r>
              <a:rPr lang="es-CO" sz="1800" b="1" dirty="0">
                <a:solidFill>
                  <a:srgbClr val="6A6A6A"/>
                </a:solidFill>
                <a:latin typeface="+mn-lt"/>
              </a:rPr>
              <a:t>4.     Reglas generales para el tratamiento de las transacciones con partes vinculadas</a:t>
            </a:r>
          </a:p>
          <a:p>
            <a:pPr lvl="1"/>
            <a:r>
              <a:rPr lang="es-CO" sz="1800" dirty="0">
                <a:solidFill>
                  <a:srgbClr val="6A6A6A"/>
                </a:solidFill>
                <a:latin typeface="+mn-lt"/>
              </a:rPr>
              <a:t>         4.1.  Criterios de Materialidad de las Transacciones.</a:t>
            </a:r>
          </a:p>
          <a:p>
            <a:pPr marL="1819275" lvl="3" indent="-342900">
              <a:buAutoNum type="alphaLcPeriod"/>
            </a:pPr>
            <a:r>
              <a:rPr lang="es-CO" sz="1800" dirty="0">
                <a:solidFill>
                  <a:srgbClr val="6A6A6A"/>
                </a:solidFill>
                <a:latin typeface="+mn-lt"/>
              </a:rPr>
              <a:t>Monto de la operación</a:t>
            </a:r>
          </a:p>
          <a:p>
            <a:pPr marL="1819275" lvl="3" indent="-342900">
              <a:buAutoNum type="alphaLcPeriod"/>
            </a:pPr>
            <a:r>
              <a:rPr lang="es-CO" sz="1800" dirty="0">
                <a:solidFill>
                  <a:srgbClr val="6A6A6A"/>
                </a:solidFill>
                <a:latin typeface="+mn-lt"/>
              </a:rPr>
              <a:t>Realización en condiciones distintas a las de mercado, por algún evento particular</a:t>
            </a:r>
          </a:p>
          <a:p>
            <a:pPr lvl="1"/>
            <a:r>
              <a:rPr lang="es-CO" sz="1800" dirty="0">
                <a:solidFill>
                  <a:srgbClr val="6A6A6A"/>
                </a:solidFill>
                <a:latin typeface="+mn-lt"/>
              </a:rPr>
              <a:t>         4.2.  Tratamiento con Partes Vinculadas</a:t>
            </a:r>
          </a:p>
          <a:p>
            <a:pPr marL="1749425" lvl="3" indent="-342900">
              <a:buAutoNum type="alphaLcPeriod"/>
            </a:pPr>
            <a:r>
              <a:rPr lang="es-CO" sz="1800" dirty="0">
                <a:solidFill>
                  <a:srgbClr val="6A6A6A"/>
                </a:solidFill>
                <a:latin typeface="+mn-lt"/>
              </a:rPr>
              <a:t>Valoración</a:t>
            </a:r>
          </a:p>
          <a:p>
            <a:pPr marL="1749425" lvl="3" indent="-342900">
              <a:buAutoNum type="alphaLcPeriod"/>
            </a:pPr>
            <a:r>
              <a:rPr lang="es-CO" sz="1800" dirty="0">
                <a:solidFill>
                  <a:srgbClr val="6A6A6A"/>
                </a:solidFill>
                <a:latin typeface="+mn-lt"/>
              </a:rPr>
              <a:t>Aprobación</a:t>
            </a:r>
          </a:p>
          <a:p>
            <a:pPr marL="1749425" lvl="3" indent="-342900">
              <a:buAutoNum type="alphaLcPeriod"/>
            </a:pPr>
            <a:r>
              <a:rPr lang="es-CO" sz="1800" dirty="0">
                <a:solidFill>
                  <a:srgbClr val="6A6A6A"/>
                </a:solidFill>
                <a:latin typeface="+mn-lt"/>
              </a:rPr>
              <a:t>Revelación</a:t>
            </a:r>
          </a:p>
          <a:p>
            <a:pPr marL="1749425" lvl="3" indent="-342900">
              <a:buAutoNum type="alphaLcPeriod"/>
            </a:pPr>
            <a:r>
              <a:rPr lang="es-CO" sz="1800" dirty="0">
                <a:solidFill>
                  <a:srgbClr val="6A6A6A"/>
                </a:solidFill>
                <a:latin typeface="+mn-lt"/>
              </a:rPr>
              <a:t>Esquema de Reportes</a:t>
            </a:r>
          </a:p>
          <a:p>
            <a:endParaRPr lang="es-CO" sz="1800" b="1" dirty="0">
              <a:solidFill>
                <a:srgbClr val="6A6A6A"/>
              </a:solidFill>
              <a:latin typeface="+mn-lt"/>
            </a:endParaRPr>
          </a:p>
          <a:p>
            <a:r>
              <a:rPr lang="es-CO" sz="1800" b="1" dirty="0">
                <a:solidFill>
                  <a:srgbClr val="6A6A6A"/>
                </a:solidFill>
                <a:latin typeface="+mn-lt"/>
              </a:rPr>
              <a:t>5.    Responsables de desarrollar o hacer seguimiento a esta política.</a:t>
            </a:r>
          </a:p>
          <a:p>
            <a:pPr marL="1302213" lvl="2" indent="-360359">
              <a:buFont typeface="+mj-lt"/>
              <a:buAutoNum type="alphaLcPeriod"/>
            </a:pPr>
            <a:r>
              <a:rPr lang="es-CO" sz="1800" dirty="0">
                <a:solidFill>
                  <a:srgbClr val="6A6A6A"/>
                </a:solidFill>
                <a:latin typeface="+mn-lt"/>
              </a:rPr>
              <a:t>Junta Directiva </a:t>
            </a:r>
          </a:p>
          <a:p>
            <a:pPr marL="1302213" lvl="2" indent="-360359">
              <a:buFont typeface="+mj-lt"/>
              <a:buAutoNum type="alphaLcPeriod"/>
            </a:pPr>
            <a:r>
              <a:rPr lang="es-CO" sz="1800" dirty="0">
                <a:solidFill>
                  <a:srgbClr val="6A6A6A"/>
                </a:solidFill>
                <a:latin typeface="+mn-lt"/>
              </a:rPr>
              <a:t>Comité de Gobierno Corporativo</a:t>
            </a:r>
          </a:p>
          <a:p>
            <a:pPr marL="1302213" lvl="2" indent="-360359">
              <a:buFont typeface="+mj-lt"/>
              <a:buAutoNum type="alphaLcPeriod"/>
            </a:pPr>
            <a:r>
              <a:rPr lang="es-CO" sz="1800" dirty="0">
                <a:solidFill>
                  <a:srgbClr val="6A6A6A"/>
                </a:solidFill>
                <a:latin typeface="+mn-lt"/>
              </a:rPr>
              <a:t>Comité de Auditoría</a:t>
            </a:r>
          </a:p>
          <a:p>
            <a:pPr marL="1302213" lvl="2" indent="-360359">
              <a:buFont typeface="+mj-lt"/>
              <a:buAutoNum type="alphaLcPeriod"/>
            </a:pPr>
            <a:r>
              <a:rPr lang="es-CO" sz="1800" dirty="0">
                <a:solidFill>
                  <a:srgbClr val="6A6A6A"/>
                </a:solidFill>
                <a:latin typeface="+mn-lt"/>
              </a:rPr>
              <a:t>Secretaría General</a:t>
            </a:r>
          </a:p>
          <a:p>
            <a:pPr marL="1302213" lvl="2" indent="-360359">
              <a:buFont typeface="+mj-lt"/>
              <a:buAutoNum type="alphaLcPeriod"/>
            </a:pPr>
            <a:r>
              <a:rPr lang="es-CO" sz="1800" dirty="0">
                <a:solidFill>
                  <a:srgbClr val="6A6A6A"/>
                </a:solidFill>
                <a:latin typeface="+mn-lt"/>
              </a:rPr>
              <a:t>Presidencia y Vicepresidencia Ejecutiva</a:t>
            </a:r>
          </a:p>
          <a:p>
            <a:pPr marL="1302213" lvl="2" indent="-360359">
              <a:buFont typeface="+mj-lt"/>
              <a:buAutoNum type="alphaLcPeriod"/>
            </a:pPr>
            <a:r>
              <a:rPr lang="es-CO" sz="1800" dirty="0">
                <a:solidFill>
                  <a:srgbClr val="6A6A6A"/>
                </a:solidFill>
                <a:latin typeface="+mn-lt"/>
              </a:rPr>
              <a:t>Agente de Cumplimiento</a:t>
            </a:r>
          </a:p>
          <a:p>
            <a:pPr marL="1302213" lvl="2" indent="-360359">
              <a:buFont typeface="+mj-lt"/>
              <a:buAutoNum type="alphaLcPeriod"/>
            </a:pPr>
            <a:r>
              <a:rPr lang="es-CO" sz="1800" dirty="0">
                <a:solidFill>
                  <a:srgbClr val="6A6A6A"/>
                </a:solidFill>
                <a:latin typeface="+mn-lt"/>
              </a:rPr>
              <a:t>Los empleados de la Bolsa</a:t>
            </a:r>
          </a:p>
          <a:p>
            <a:endParaRPr lang="es-CO" sz="1800" b="1" dirty="0">
              <a:solidFill>
                <a:srgbClr val="6A6A6A"/>
              </a:solidFill>
              <a:latin typeface="+mn-lt"/>
            </a:endParaRPr>
          </a:p>
          <a:p>
            <a:r>
              <a:rPr lang="es-CO" sz="1800" b="1" dirty="0">
                <a:solidFill>
                  <a:srgbClr val="6A6A6A"/>
                </a:solidFill>
                <a:latin typeface="+mn-lt"/>
              </a:rPr>
              <a:t>6.    Vigencia y actualizaciones de esta política</a:t>
            </a:r>
            <a:endParaRPr lang="es-CO" sz="1800" dirty="0">
              <a:solidFill>
                <a:schemeClr val="tx2"/>
              </a:solidFill>
              <a:latin typeface="+mn-lt"/>
            </a:endParaRPr>
          </a:p>
        </p:txBody>
      </p:sp>
    </p:spTree>
    <p:extLst>
      <p:ext uri="{BB962C8B-B14F-4D97-AF65-F5344CB8AC3E}">
        <p14:creationId xmlns:p14="http://schemas.microsoft.com/office/powerpoint/2010/main" xmlns="" val="2249741689"/>
      </p:ext>
    </p:extLst>
  </p:cSld>
  <p:clrMapOvr>
    <a:masterClrMapping/>
  </p:clrMapOvr>
  <p:transition spd="slow">
    <p:wipe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xmlns="" id="{4F145DE3-8F4D-46D8-B32A-BCE8456F6A10}"/>
              </a:ext>
            </a:extLst>
          </p:cNvPr>
          <p:cNvSpPr txBox="1"/>
          <p:nvPr/>
        </p:nvSpPr>
        <p:spPr>
          <a:xfrm>
            <a:off x="477078" y="356132"/>
            <a:ext cx="7871792" cy="403187"/>
          </a:xfrm>
          <a:prstGeom prst="rect">
            <a:avLst/>
          </a:prstGeom>
          <a:noFill/>
        </p:spPr>
        <p:txBody>
          <a:bodyPr wrap="square" lIns="0" tIns="0" rIns="0" bIns="0" rtlCol="0">
            <a:spAutoFit/>
          </a:bodyPr>
          <a:lstStyle/>
          <a:p>
            <a:pPr>
              <a:lnSpc>
                <a:spcPct val="120000"/>
              </a:lnSpc>
            </a:pPr>
            <a:r>
              <a:rPr lang="es-CO" sz="2400" dirty="0">
                <a:solidFill>
                  <a:srgbClr val="002060"/>
                </a:solidFill>
                <a:latin typeface="+mj-lt"/>
              </a:rPr>
              <a:t>Esquema de procedimientos por clase de transacción</a:t>
            </a:r>
            <a:endParaRPr lang="es-CO" dirty="0">
              <a:solidFill>
                <a:srgbClr val="002060"/>
              </a:solidFill>
              <a:latin typeface="+mj-lt"/>
            </a:endParaRPr>
          </a:p>
        </p:txBody>
      </p:sp>
      <p:sp>
        <p:nvSpPr>
          <p:cNvPr id="3" name="CuadroTexto 2">
            <a:extLst>
              <a:ext uri="{FF2B5EF4-FFF2-40B4-BE49-F238E27FC236}">
                <a16:creationId xmlns:a16="http://schemas.microsoft.com/office/drawing/2014/main" xmlns="" id="{53957793-E855-4DA8-BDD6-75DB87D74488}"/>
              </a:ext>
            </a:extLst>
          </p:cNvPr>
          <p:cNvSpPr txBox="1"/>
          <p:nvPr/>
        </p:nvSpPr>
        <p:spPr>
          <a:xfrm>
            <a:off x="662609" y="901148"/>
            <a:ext cx="6387548" cy="335989"/>
          </a:xfrm>
          <a:prstGeom prst="rect">
            <a:avLst/>
          </a:prstGeom>
          <a:noFill/>
        </p:spPr>
        <p:txBody>
          <a:bodyPr wrap="square" lIns="0" tIns="0" rIns="0" bIns="0" rtlCol="0">
            <a:spAutoFit/>
          </a:bodyPr>
          <a:lstStyle/>
          <a:p>
            <a:pPr>
              <a:lnSpc>
                <a:spcPct val="120000"/>
              </a:lnSpc>
            </a:pPr>
            <a:r>
              <a:rPr lang="es-CO" b="1" dirty="0">
                <a:solidFill>
                  <a:srgbClr val="002060"/>
                </a:solidFill>
                <a:latin typeface="+mj-lt"/>
              </a:rPr>
              <a:t>Material y Recurrente</a:t>
            </a:r>
            <a:endParaRPr lang="es-CO" dirty="0">
              <a:solidFill>
                <a:srgbClr val="002060"/>
              </a:solidFill>
              <a:latin typeface="+mj-lt"/>
            </a:endParaRPr>
          </a:p>
        </p:txBody>
      </p:sp>
      <p:graphicFrame>
        <p:nvGraphicFramePr>
          <p:cNvPr id="4" name="Diagrama 3">
            <a:extLst>
              <a:ext uri="{FF2B5EF4-FFF2-40B4-BE49-F238E27FC236}">
                <a16:creationId xmlns:a16="http://schemas.microsoft.com/office/drawing/2014/main" xmlns="" id="{74FEA4EF-4481-4185-A454-3AC6EFEF4D20}"/>
              </a:ext>
            </a:extLst>
          </p:cNvPr>
          <p:cNvGraphicFramePr/>
          <p:nvPr>
            <p:extLst>
              <p:ext uri="{D42A27DB-BD31-4B8C-83A1-F6EECF244321}">
                <p14:modId xmlns:p14="http://schemas.microsoft.com/office/powerpoint/2010/main" xmlns="" val="3127054335"/>
              </p:ext>
            </p:extLst>
          </p:nvPr>
        </p:nvGraphicFramePr>
        <p:xfrm>
          <a:off x="662609" y="1349157"/>
          <a:ext cx="10999304" cy="376248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CuadroTexto 4">
            <a:extLst>
              <a:ext uri="{FF2B5EF4-FFF2-40B4-BE49-F238E27FC236}">
                <a16:creationId xmlns:a16="http://schemas.microsoft.com/office/drawing/2014/main" xmlns="" id="{C243DF03-EFF1-40A8-89EE-CA963255BA78}"/>
              </a:ext>
            </a:extLst>
          </p:cNvPr>
          <p:cNvSpPr txBox="1"/>
          <p:nvPr/>
        </p:nvSpPr>
        <p:spPr>
          <a:xfrm>
            <a:off x="848139" y="4691270"/>
            <a:ext cx="6056244" cy="335413"/>
          </a:xfrm>
          <a:prstGeom prst="rect">
            <a:avLst/>
          </a:prstGeom>
          <a:noFill/>
        </p:spPr>
        <p:txBody>
          <a:bodyPr wrap="square" lIns="0" tIns="0" rIns="0" bIns="0" rtlCol="0">
            <a:spAutoFit/>
          </a:bodyPr>
          <a:lstStyle/>
          <a:p>
            <a:pPr>
              <a:lnSpc>
                <a:spcPct val="120000"/>
              </a:lnSpc>
            </a:pPr>
            <a:endParaRPr lang="es-CO" dirty="0">
              <a:solidFill>
                <a:schemeClr val="tx2"/>
              </a:solidFill>
            </a:endParaRPr>
          </a:p>
        </p:txBody>
      </p:sp>
      <p:sp>
        <p:nvSpPr>
          <p:cNvPr id="6" name="CuadroTexto 5">
            <a:extLst>
              <a:ext uri="{FF2B5EF4-FFF2-40B4-BE49-F238E27FC236}">
                <a16:creationId xmlns:a16="http://schemas.microsoft.com/office/drawing/2014/main" xmlns="" id="{2DAD7094-79B9-42A1-AFAB-DB87E0EE474B}"/>
              </a:ext>
            </a:extLst>
          </p:cNvPr>
          <p:cNvSpPr txBox="1"/>
          <p:nvPr/>
        </p:nvSpPr>
        <p:spPr>
          <a:xfrm>
            <a:off x="955343" y="5310521"/>
            <a:ext cx="6332562" cy="1292662"/>
          </a:xfrm>
          <a:prstGeom prst="rect">
            <a:avLst/>
          </a:prstGeom>
          <a:ln>
            <a:solidFill>
              <a:srgbClr val="002060"/>
            </a:solidFill>
          </a:ln>
        </p:spPr>
        <p:style>
          <a:lnRef idx="2">
            <a:schemeClr val="accent1"/>
          </a:lnRef>
          <a:fillRef idx="1">
            <a:schemeClr val="lt1"/>
          </a:fillRef>
          <a:effectRef idx="0">
            <a:schemeClr val="accent1"/>
          </a:effectRef>
          <a:fontRef idx="minor">
            <a:schemeClr val="dk1"/>
          </a:fontRef>
        </p:style>
        <p:txBody>
          <a:bodyPr wrap="square" lIns="0" tIns="0" rIns="0" bIns="0" rtlCol="0">
            <a:spAutoFit/>
          </a:bodyPr>
          <a:lstStyle/>
          <a:p>
            <a:pPr>
              <a:lnSpc>
                <a:spcPct val="120000"/>
              </a:lnSpc>
            </a:pPr>
            <a:r>
              <a:rPr lang="es-CO" b="1" dirty="0">
                <a:solidFill>
                  <a:srgbClr val="002060"/>
                </a:solidFill>
                <a:latin typeface="+mn-lt"/>
              </a:rPr>
              <a:t>     Reporte y periodicidad:</a:t>
            </a:r>
          </a:p>
          <a:p>
            <a:pPr marL="266700" lvl="0" indent="-179388">
              <a:buFont typeface="Arial" panose="020B0604020202020204" pitchFamily="34" charset="0"/>
              <a:buChar char="•"/>
            </a:pPr>
            <a:r>
              <a:rPr lang="es-CO" dirty="0">
                <a:solidFill>
                  <a:srgbClr val="002060"/>
                </a:solidFill>
                <a:latin typeface="+mn-lt"/>
              </a:rPr>
              <a:t>Informe previo para la operación inicial.</a:t>
            </a:r>
          </a:p>
          <a:p>
            <a:pPr marL="266700" lvl="0" indent="-179388">
              <a:buFont typeface="Arial" panose="020B0604020202020204" pitchFamily="34" charset="0"/>
              <a:buChar char="•"/>
            </a:pPr>
            <a:r>
              <a:rPr lang="es-CO" dirty="0">
                <a:solidFill>
                  <a:srgbClr val="002060"/>
                </a:solidFill>
                <a:latin typeface="+mn-lt"/>
              </a:rPr>
              <a:t>Informe de Aprobación</a:t>
            </a:r>
          </a:p>
          <a:p>
            <a:pPr marL="271463" indent="-184150">
              <a:buFont typeface="Arial" panose="020B0604020202020204" pitchFamily="34" charset="0"/>
              <a:buChar char="•"/>
            </a:pPr>
            <a:r>
              <a:rPr lang="es-CO" dirty="0">
                <a:solidFill>
                  <a:srgbClr val="002060"/>
                </a:solidFill>
                <a:latin typeface="+mn-lt"/>
              </a:rPr>
              <a:t>Firmes Semestrales</a:t>
            </a:r>
          </a:p>
        </p:txBody>
      </p:sp>
    </p:spTree>
    <p:extLst>
      <p:ext uri="{BB962C8B-B14F-4D97-AF65-F5344CB8AC3E}">
        <p14:creationId xmlns:p14="http://schemas.microsoft.com/office/powerpoint/2010/main" xmlns="" val="836939163"/>
      </p:ext>
    </p:extLst>
  </p:cSld>
  <p:clrMapOvr>
    <a:masterClrMapping/>
  </p:clrMapOvr>
  <p:transition spd="slow">
    <p:wipe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xmlns="" id="{4F145DE3-8F4D-46D8-B32A-BCE8456F6A10}"/>
              </a:ext>
            </a:extLst>
          </p:cNvPr>
          <p:cNvSpPr txBox="1"/>
          <p:nvPr/>
        </p:nvSpPr>
        <p:spPr>
          <a:xfrm>
            <a:off x="477078" y="356132"/>
            <a:ext cx="7871792" cy="403187"/>
          </a:xfrm>
          <a:prstGeom prst="rect">
            <a:avLst/>
          </a:prstGeom>
          <a:noFill/>
        </p:spPr>
        <p:txBody>
          <a:bodyPr wrap="square" lIns="0" tIns="0" rIns="0" bIns="0" rtlCol="0">
            <a:spAutoFit/>
          </a:bodyPr>
          <a:lstStyle/>
          <a:p>
            <a:pPr>
              <a:lnSpc>
                <a:spcPct val="120000"/>
              </a:lnSpc>
            </a:pPr>
            <a:r>
              <a:rPr lang="es-CO" sz="2400" dirty="0">
                <a:solidFill>
                  <a:srgbClr val="002060"/>
                </a:solidFill>
                <a:latin typeface="+mj-lt"/>
              </a:rPr>
              <a:t>Esquema de procedimientos por clase de transacción</a:t>
            </a:r>
            <a:endParaRPr lang="es-CO" dirty="0">
              <a:solidFill>
                <a:srgbClr val="002060"/>
              </a:solidFill>
              <a:latin typeface="+mj-lt"/>
            </a:endParaRPr>
          </a:p>
        </p:txBody>
      </p:sp>
      <p:sp>
        <p:nvSpPr>
          <p:cNvPr id="3" name="CuadroTexto 2">
            <a:extLst>
              <a:ext uri="{FF2B5EF4-FFF2-40B4-BE49-F238E27FC236}">
                <a16:creationId xmlns:a16="http://schemas.microsoft.com/office/drawing/2014/main" xmlns="" id="{53957793-E855-4DA8-BDD6-75DB87D74488}"/>
              </a:ext>
            </a:extLst>
          </p:cNvPr>
          <p:cNvSpPr txBox="1"/>
          <p:nvPr/>
        </p:nvSpPr>
        <p:spPr>
          <a:xfrm>
            <a:off x="662609" y="901148"/>
            <a:ext cx="6387548" cy="335989"/>
          </a:xfrm>
          <a:prstGeom prst="rect">
            <a:avLst/>
          </a:prstGeom>
          <a:noFill/>
        </p:spPr>
        <p:txBody>
          <a:bodyPr wrap="square" lIns="0" tIns="0" rIns="0" bIns="0" rtlCol="0">
            <a:spAutoFit/>
          </a:bodyPr>
          <a:lstStyle/>
          <a:p>
            <a:pPr>
              <a:lnSpc>
                <a:spcPct val="120000"/>
              </a:lnSpc>
            </a:pPr>
            <a:r>
              <a:rPr lang="es-CO" b="1" dirty="0">
                <a:solidFill>
                  <a:srgbClr val="002060"/>
                </a:solidFill>
                <a:latin typeface="+mj-lt"/>
              </a:rPr>
              <a:t>Material y No Recurrente</a:t>
            </a:r>
            <a:endParaRPr lang="es-CO" dirty="0">
              <a:solidFill>
                <a:srgbClr val="002060"/>
              </a:solidFill>
              <a:latin typeface="+mj-lt"/>
            </a:endParaRPr>
          </a:p>
        </p:txBody>
      </p:sp>
      <p:graphicFrame>
        <p:nvGraphicFramePr>
          <p:cNvPr id="4" name="Diagrama 3">
            <a:extLst>
              <a:ext uri="{FF2B5EF4-FFF2-40B4-BE49-F238E27FC236}">
                <a16:creationId xmlns:a16="http://schemas.microsoft.com/office/drawing/2014/main" xmlns="" id="{74FEA4EF-4481-4185-A454-3AC6EFEF4D20}"/>
              </a:ext>
            </a:extLst>
          </p:cNvPr>
          <p:cNvGraphicFramePr/>
          <p:nvPr>
            <p:extLst>
              <p:ext uri="{D42A27DB-BD31-4B8C-83A1-F6EECF244321}">
                <p14:modId xmlns:p14="http://schemas.microsoft.com/office/powerpoint/2010/main" xmlns="" val="1896924718"/>
              </p:ext>
            </p:extLst>
          </p:nvPr>
        </p:nvGraphicFramePr>
        <p:xfrm>
          <a:off x="662609" y="1349157"/>
          <a:ext cx="10999304" cy="376248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CuadroTexto 5">
            <a:extLst>
              <a:ext uri="{FF2B5EF4-FFF2-40B4-BE49-F238E27FC236}">
                <a16:creationId xmlns:a16="http://schemas.microsoft.com/office/drawing/2014/main" xmlns="" id="{2DAD7094-79B9-42A1-AFAB-DB87E0EE474B}"/>
              </a:ext>
            </a:extLst>
          </p:cNvPr>
          <p:cNvSpPr txBox="1"/>
          <p:nvPr/>
        </p:nvSpPr>
        <p:spPr>
          <a:xfrm>
            <a:off x="955343" y="5310521"/>
            <a:ext cx="6332562" cy="984885"/>
          </a:xfrm>
          <a:prstGeom prst="rect">
            <a:avLst/>
          </a:prstGeom>
          <a:ln>
            <a:solidFill>
              <a:srgbClr val="002060"/>
            </a:solidFill>
          </a:ln>
        </p:spPr>
        <p:style>
          <a:lnRef idx="2">
            <a:schemeClr val="accent1"/>
          </a:lnRef>
          <a:fillRef idx="1">
            <a:schemeClr val="lt1"/>
          </a:fillRef>
          <a:effectRef idx="0">
            <a:schemeClr val="accent1"/>
          </a:effectRef>
          <a:fontRef idx="minor">
            <a:schemeClr val="dk1"/>
          </a:fontRef>
        </p:style>
        <p:txBody>
          <a:bodyPr wrap="square" lIns="0" tIns="0" rIns="0" bIns="0" rtlCol="0">
            <a:spAutoFit/>
          </a:bodyPr>
          <a:lstStyle/>
          <a:p>
            <a:pPr>
              <a:lnSpc>
                <a:spcPct val="120000"/>
              </a:lnSpc>
            </a:pPr>
            <a:r>
              <a:rPr lang="es-CO" b="1" dirty="0">
                <a:solidFill>
                  <a:srgbClr val="002060"/>
                </a:solidFill>
                <a:latin typeface="+mn-lt"/>
              </a:rPr>
              <a:t>     Reporte y periodicidad:</a:t>
            </a:r>
          </a:p>
          <a:p>
            <a:pPr marL="174625" lvl="0">
              <a:tabLst>
                <a:tab pos="358775" algn="l"/>
              </a:tabLst>
            </a:pPr>
            <a:r>
              <a:rPr lang="es-CO" dirty="0">
                <a:solidFill>
                  <a:srgbClr val="002060"/>
                </a:solidFill>
              </a:rPr>
              <a:t>•	Informe previo por operación.</a:t>
            </a:r>
          </a:p>
          <a:p>
            <a:pPr marL="174625" lvl="0">
              <a:tabLst>
                <a:tab pos="358775" algn="l"/>
              </a:tabLst>
            </a:pPr>
            <a:r>
              <a:rPr lang="es-CO" dirty="0">
                <a:solidFill>
                  <a:srgbClr val="002060"/>
                </a:solidFill>
              </a:rPr>
              <a:t>•	Informe de Aprobación</a:t>
            </a:r>
          </a:p>
        </p:txBody>
      </p:sp>
    </p:spTree>
    <p:extLst>
      <p:ext uri="{BB962C8B-B14F-4D97-AF65-F5344CB8AC3E}">
        <p14:creationId xmlns:p14="http://schemas.microsoft.com/office/powerpoint/2010/main" xmlns="" val="2865748558"/>
      </p:ext>
    </p:extLst>
  </p:cSld>
  <p:clrMapOvr>
    <a:masterClrMapping/>
  </p:clrMapOvr>
  <p:transition spd="slow">
    <p:wipe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xmlns="" id="{4F145DE3-8F4D-46D8-B32A-BCE8456F6A10}"/>
              </a:ext>
            </a:extLst>
          </p:cNvPr>
          <p:cNvSpPr txBox="1"/>
          <p:nvPr/>
        </p:nvSpPr>
        <p:spPr>
          <a:xfrm>
            <a:off x="477078" y="356132"/>
            <a:ext cx="7871792" cy="403187"/>
          </a:xfrm>
          <a:prstGeom prst="rect">
            <a:avLst/>
          </a:prstGeom>
          <a:noFill/>
        </p:spPr>
        <p:txBody>
          <a:bodyPr wrap="square" lIns="0" tIns="0" rIns="0" bIns="0" rtlCol="0">
            <a:spAutoFit/>
          </a:bodyPr>
          <a:lstStyle/>
          <a:p>
            <a:pPr>
              <a:lnSpc>
                <a:spcPct val="120000"/>
              </a:lnSpc>
            </a:pPr>
            <a:r>
              <a:rPr lang="es-CO" sz="2400" dirty="0">
                <a:solidFill>
                  <a:srgbClr val="002060"/>
                </a:solidFill>
                <a:latin typeface="+mj-lt"/>
              </a:rPr>
              <a:t>Esquema de procedimientos por clase de transacción</a:t>
            </a:r>
            <a:endParaRPr lang="es-CO" dirty="0">
              <a:solidFill>
                <a:srgbClr val="002060"/>
              </a:solidFill>
              <a:latin typeface="+mj-lt"/>
            </a:endParaRPr>
          </a:p>
        </p:txBody>
      </p:sp>
      <p:sp>
        <p:nvSpPr>
          <p:cNvPr id="3" name="CuadroTexto 2">
            <a:extLst>
              <a:ext uri="{FF2B5EF4-FFF2-40B4-BE49-F238E27FC236}">
                <a16:creationId xmlns:a16="http://schemas.microsoft.com/office/drawing/2014/main" xmlns="" id="{53957793-E855-4DA8-BDD6-75DB87D74488}"/>
              </a:ext>
            </a:extLst>
          </p:cNvPr>
          <p:cNvSpPr txBox="1"/>
          <p:nvPr/>
        </p:nvSpPr>
        <p:spPr>
          <a:xfrm>
            <a:off x="662609" y="901148"/>
            <a:ext cx="6387548" cy="335989"/>
          </a:xfrm>
          <a:prstGeom prst="rect">
            <a:avLst/>
          </a:prstGeom>
          <a:noFill/>
        </p:spPr>
        <p:txBody>
          <a:bodyPr wrap="square" lIns="0" tIns="0" rIns="0" bIns="0" rtlCol="0">
            <a:spAutoFit/>
          </a:bodyPr>
          <a:lstStyle/>
          <a:p>
            <a:pPr>
              <a:lnSpc>
                <a:spcPct val="120000"/>
              </a:lnSpc>
            </a:pPr>
            <a:r>
              <a:rPr lang="es-CO" b="1" dirty="0">
                <a:solidFill>
                  <a:srgbClr val="002060"/>
                </a:solidFill>
                <a:latin typeface="+mj-lt"/>
              </a:rPr>
              <a:t>No Material y Recurrente</a:t>
            </a:r>
            <a:endParaRPr lang="es-CO" dirty="0">
              <a:solidFill>
                <a:srgbClr val="002060"/>
              </a:solidFill>
              <a:latin typeface="+mj-lt"/>
            </a:endParaRPr>
          </a:p>
        </p:txBody>
      </p:sp>
      <p:graphicFrame>
        <p:nvGraphicFramePr>
          <p:cNvPr id="4" name="Diagrama 3">
            <a:extLst>
              <a:ext uri="{FF2B5EF4-FFF2-40B4-BE49-F238E27FC236}">
                <a16:creationId xmlns:a16="http://schemas.microsoft.com/office/drawing/2014/main" xmlns="" id="{74FEA4EF-4481-4185-A454-3AC6EFEF4D20}"/>
              </a:ext>
            </a:extLst>
          </p:cNvPr>
          <p:cNvGraphicFramePr/>
          <p:nvPr>
            <p:extLst>
              <p:ext uri="{D42A27DB-BD31-4B8C-83A1-F6EECF244321}">
                <p14:modId xmlns:p14="http://schemas.microsoft.com/office/powerpoint/2010/main" xmlns="" val="493125038"/>
              </p:ext>
            </p:extLst>
          </p:nvPr>
        </p:nvGraphicFramePr>
        <p:xfrm>
          <a:off x="662609" y="1349157"/>
          <a:ext cx="10999304" cy="376248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CuadroTexto 6">
            <a:extLst>
              <a:ext uri="{FF2B5EF4-FFF2-40B4-BE49-F238E27FC236}">
                <a16:creationId xmlns:a16="http://schemas.microsoft.com/office/drawing/2014/main" xmlns="" id="{C0A842EB-4510-42AD-B954-C632C72F92D6}"/>
              </a:ext>
            </a:extLst>
          </p:cNvPr>
          <p:cNvSpPr txBox="1"/>
          <p:nvPr/>
        </p:nvSpPr>
        <p:spPr>
          <a:xfrm>
            <a:off x="955343" y="5508843"/>
            <a:ext cx="6332562" cy="677108"/>
          </a:xfrm>
          <a:prstGeom prst="rect">
            <a:avLst/>
          </a:prstGeom>
          <a:ln>
            <a:solidFill>
              <a:srgbClr val="002060"/>
            </a:solidFill>
          </a:ln>
        </p:spPr>
        <p:style>
          <a:lnRef idx="2">
            <a:schemeClr val="accent1"/>
          </a:lnRef>
          <a:fillRef idx="1">
            <a:schemeClr val="lt1"/>
          </a:fillRef>
          <a:effectRef idx="0">
            <a:schemeClr val="accent1"/>
          </a:effectRef>
          <a:fontRef idx="minor">
            <a:schemeClr val="dk1"/>
          </a:fontRef>
        </p:style>
        <p:txBody>
          <a:bodyPr wrap="square" lIns="0" tIns="0" rIns="0" bIns="0" rtlCol="0">
            <a:spAutoFit/>
          </a:bodyPr>
          <a:lstStyle/>
          <a:p>
            <a:pPr>
              <a:lnSpc>
                <a:spcPct val="120000"/>
              </a:lnSpc>
            </a:pPr>
            <a:r>
              <a:rPr lang="es-CO" b="1" dirty="0">
                <a:solidFill>
                  <a:srgbClr val="002060"/>
                </a:solidFill>
                <a:latin typeface="+mn-lt"/>
              </a:rPr>
              <a:t>     Reporte y periodicidad:</a:t>
            </a:r>
          </a:p>
          <a:p>
            <a:pPr marL="358775" lvl="0" indent="-271463"/>
            <a:r>
              <a:rPr lang="es-CO" dirty="0" smtClean="0">
                <a:solidFill>
                  <a:srgbClr val="002060"/>
                </a:solidFill>
              </a:rPr>
              <a:t>•  </a:t>
            </a:r>
            <a:r>
              <a:rPr lang="es-CO" dirty="0" smtClean="0"/>
              <a:t>Informes </a:t>
            </a:r>
            <a:r>
              <a:rPr lang="es-CO" dirty="0"/>
              <a:t>semestrales</a:t>
            </a:r>
            <a:endParaRPr lang="es-CO" dirty="0">
              <a:effectLst/>
            </a:endParaRPr>
          </a:p>
        </p:txBody>
      </p:sp>
    </p:spTree>
    <p:extLst>
      <p:ext uri="{BB962C8B-B14F-4D97-AF65-F5344CB8AC3E}">
        <p14:creationId xmlns:p14="http://schemas.microsoft.com/office/powerpoint/2010/main" xmlns="" val="3498766832"/>
      </p:ext>
    </p:extLst>
  </p:cSld>
  <p:clrMapOvr>
    <a:masterClrMapping/>
  </p:clrMapOvr>
  <p:transition spd="slow">
    <p:wipe dir="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xmlns="" id="{4F145DE3-8F4D-46D8-B32A-BCE8456F6A10}"/>
              </a:ext>
            </a:extLst>
          </p:cNvPr>
          <p:cNvSpPr txBox="1"/>
          <p:nvPr/>
        </p:nvSpPr>
        <p:spPr>
          <a:xfrm>
            <a:off x="477078" y="356132"/>
            <a:ext cx="7871792" cy="403187"/>
          </a:xfrm>
          <a:prstGeom prst="rect">
            <a:avLst/>
          </a:prstGeom>
          <a:noFill/>
        </p:spPr>
        <p:txBody>
          <a:bodyPr wrap="square" lIns="0" tIns="0" rIns="0" bIns="0" rtlCol="0">
            <a:spAutoFit/>
          </a:bodyPr>
          <a:lstStyle/>
          <a:p>
            <a:pPr>
              <a:lnSpc>
                <a:spcPct val="120000"/>
              </a:lnSpc>
            </a:pPr>
            <a:r>
              <a:rPr lang="es-CO" sz="2400" dirty="0">
                <a:solidFill>
                  <a:srgbClr val="002060"/>
                </a:solidFill>
                <a:latin typeface="+mj-lt"/>
              </a:rPr>
              <a:t>Esquema de procedimientos por clase de transacción</a:t>
            </a:r>
            <a:endParaRPr lang="es-CO" dirty="0">
              <a:solidFill>
                <a:srgbClr val="002060"/>
              </a:solidFill>
              <a:latin typeface="+mj-lt"/>
            </a:endParaRPr>
          </a:p>
        </p:txBody>
      </p:sp>
      <p:sp>
        <p:nvSpPr>
          <p:cNvPr id="3" name="CuadroTexto 2">
            <a:extLst>
              <a:ext uri="{FF2B5EF4-FFF2-40B4-BE49-F238E27FC236}">
                <a16:creationId xmlns:a16="http://schemas.microsoft.com/office/drawing/2014/main" xmlns="" id="{53957793-E855-4DA8-BDD6-75DB87D74488}"/>
              </a:ext>
            </a:extLst>
          </p:cNvPr>
          <p:cNvSpPr txBox="1"/>
          <p:nvPr/>
        </p:nvSpPr>
        <p:spPr>
          <a:xfrm>
            <a:off x="662609" y="901148"/>
            <a:ext cx="6387548" cy="369332"/>
          </a:xfrm>
          <a:prstGeom prst="rect">
            <a:avLst/>
          </a:prstGeom>
          <a:noFill/>
        </p:spPr>
        <p:txBody>
          <a:bodyPr wrap="square" lIns="0" tIns="0" rIns="0" bIns="0" rtlCol="0">
            <a:spAutoFit/>
          </a:bodyPr>
          <a:lstStyle/>
          <a:p>
            <a:pPr>
              <a:lnSpc>
                <a:spcPct val="120000"/>
              </a:lnSpc>
            </a:pPr>
            <a:r>
              <a:rPr lang="es-CO" b="1" dirty="0">
                <a:solidFill>
                  <a:srgbClr val="002060"/>
                </a:solidFill>
                <a:latin typeface="+mj-lt"/>
              </a:rPr>
              <a:t>No Material y No Recurrente</a:t>
            </a:r>
            <a:endParaRPr lang="es-CO" dirty="0">
              <a:solidFill>
                <a:srgbClr val="002060"/>
              </a:solidFill>
              <a:latin typeface="+mj-lt"/>
            </a:endParaRPr>
          </a:p>
        </p:txBody>
      </p:sp>
      <p:graphicFrame>
        <p:nvGraphicFramePr>
          <p:cNvPr id="4" name="Diagrama 3">
            <a:extLst>
              <a:ext uri="{FF2B5EF4-FFF2-40B4-BE49-F238E27FC236}">
                <a16:creationId xmlns:a16="http://schemas.microsoft.com/office/drawing/2014/main" xmlns="" id="{74FEA4EF-4481-4185-A454-3AC6EFEF4D20}"/>
              </a:ext>
            </a:extLst>
          </p:cNvPr>
          <p:cNvGraphicFramePr/>
          <p:nvPr>
            <p:extLst>
              <p:ext uri="{D42A27DB-BD31-4B8C-83A1-F6EECF244321}">
                <p14:modId xmlns:p14="http://schemas.microsoft.com/office/powerpoint/2010/main" xmlns="" val="3526158866"/>
              </p:ext>
            </p:extLst>
          </p:nvPr>
        </p:nvGraphicFramePr>
        <p:xfrm>
          <a:off x="662609" y="1349157"/>
          <a:ext cx="10999304" cy="376248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CuadroTexto 5">
            <a:extLst>
              <a:ext uri="{FF2B5EF4-FFF2-40B4-BE49-F238E27FC236}">
                <a16:creationId xmlns:a16="http://schemas.microsoft.com/office/drawing/2014/main" xmlns="" id="{2DAD7094-79B9-42A1-AFAB-DB87E0EE474B}"/>
              </a:ext>
            </a:extLst>
          </p:cNvPr>
          <p:cNvSpPr txBox="1"/>
          <p:nvPr/>
        </p:nvSpPr>
        <p:spPr>
          <a:xfrm>
            <a:off x="955343" y="5508843"/>
            <a:ext cx="6332562" cy="677108"/>
          </a:xfrm>
          <a:prstGeom prst="rect">
            <a:avLst/>
          </a:prstGeom>
          <a:ln>
            <a:solidFill>
              <a:srgbClr val="002060"/>
            </a:solidFill>
          </a:ln>
        </p:spPr>
        <p:style>
          <a:lnRef idx="2">
            <a:schemeClr val="accent1"/>
          </a:lnRef>
          <a:fillRef idx="1">
            <a:schemeClr val="lt1"/>
          </a:fillRef>
          <a:effectRef idx="0">
            <a:schemeClr val="accent1"/>
          </a:effectRef>
          <a:fontRef idx="minor">
            <a:schemeClr val="dk1"/>
          </a:fontRef>
        </p:style>
        <p:txBody>
          <a:bodyPr wrap="square" lIns="0" tIns="0" rIns="0" bIns="0" rtlCol="0">
            <a:spAutoFit/>
          </a:bodyPr>
          <a:lstStyle/>
          <a:p>
            <a:pPr>
              <a:lnSpc>
                <a:spcPct val="120000"/>
              </a:lnSpc>
            </a:pPr>
            <a:r>
              <a:rPr lang="es-CO" b="1" dirty="0">
                <a:solidFill>
                  <a:srgbClr val="002060"/>
                </a:solidFill>
                <a:latin typeface="+mn-lt"/>
              </a:rPr>
              <a:t>     Reporte y periodicidad:</a:t>
            </a:r>
          </a:p>
          <a:p>
            <a:pPr marL="174625" lvl="0">
              <a:tabLst>
                <a:tab pos="446088" algn="l"/>
              </a:tabLst>
            </a:pPr>
            <a:r>
              <a:rPr lang="es-CO" dirty="0" smtClean="0">
                <a:solidFill>
                  <a:srgbClr val="002060"/>
                </a:solidFill>
              </a:rPr>
              <a:t>•  </a:t>
            </a:r>
            <a:r>
              <a:rPr lang="es-CO" dirty="0" smtClean="0"/>
              <a:t>Informes </a:t>
            </a:r>
            <a:r>
              <a:rPr lang="es-CO" dirty="0"/>
              <a:t>semestrales</a:t>
            </a:r>
            <a:endParaRPr lang="es-CO" dirty="0">
              <a:effectLst/>
            </a:endParaRPr>
          </a:p>
        </p:txBody>
      </p:sp>
    </p:spTree>
    <p:extLst>
      <p:ext uri="{BB962C8B-B14F-4D97-AF65-F5344CB8AC3E}">
        <p14:creationId xmlns:p14="http://schemas.microsoft.com/office/powerpoint/2010/main" xmlns="" val="3704779313"/>
      </p:ext>
    </p:extLst>
  </p:cSld>
  <p:clrMapOvr>
    <a:masterClrMapping/>
  </p:clrMapOvr>
  <p:transition spd="slow">
    <p:wipe dir="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xmlns="" id="{78826086-3041-4F7C-8AB4-616E94FE0DF7}"/>
              </a:ext>
            </a:extLst>
          </p:cNvPr>
          <p:cNvSpPr txBox="1"/>
          <p:nvPr/>
        </p:nvSpPr>
        <p:spPr>
          <a:xfrm>
            <a:off x="962527" y="484916"/>
            <a:ext cx="8430193" cy="738664"/>
          </a:xfrm>
          <a:prstGeom prst="rect">
            <a:avLst/>
          </a:prstGeom>
          <a:noFill/>
        </p:spPr>
        <p:txBody>
          <a:bodyPr wrap="none" lIns="0" tIns="0" rIns="0" bIns="0" rtlCol="0">
            <a:spAutoFit/>
          </a:bodyPr>
          <a:lstStyle/>
          <a:p>
            <a:pPr algn="ctr"/>
            <a:r>
              <a:rPr lang="es-CO" sz="2400" b="1" dirty="0" smtClean="0">
                <a:solidFill>
                  <a:srgbClr val="002060"/>
                </a:solidFill>
                <a:latin typeface="+mn-lt"/>
              </a:rPr>
              <a:t>Contenido propuesto para el </a:t>
            </a:r>
          </a:p>
          <a:p>
            <a:r>
              <a:rPr lang="es-CO" sz="2400" b="1" dirty="0" smtClean="0">
                <a:solidFill>
                  <a:srgbClr val="002060"/>
                </a:solidFill>
                <a:latin typeface="+mn-lt"/>
              </a:rPr>
              <a:t>Procedimiento para transacciones con partes vinculadas.</a:t>
            </a:r>
            <a:endParaRPr lang="es-CO" sz="2400" dirty="0">
              <a:solidFill>
                <a:srgbClr val="002060"/>
              </a:solidFill>
              <a:latin typeface="+mn-lt"/>
            </a:endParaRPr>
          </a:p>
        </p:txBody>
      </p:sp>
      <p:sp>
        <p:nvSpPr>
          <p:cNvPr id="3" name="CuadroTexto 1">
            <a:extLst>
              <a:ext uri="{FF2B5EF4-FFF2-40B4-BE49-F238E27FC236}">
                <a16:creationId xmlns:a16="http://schemas.microsoft.com/office/drawing/2014/main" xmlns="" id="{78826086-3041-4F7C-8AB4-616E94FE0DF7}"/>
              </a:ext>
            </a:extLst>
          </p:cNvPr>
          <p:cNvSpPr txBox="1"/>
          <p:nvPr/>
        </p:nvSpPr>
        <p:spPr>
          <a:xfrm>
            <a:off x="685801" y="1545771"/>
            <a:ext cx="10428514" cy="4893647"/>
          </a:xfrm>
          <a:prstGeom prst="rect">
            <a:avLst/>
          </a:prstGeom>
          <a:noFill/>
        </p:spPr>
        <p:txBody>
          <a:bodyPr wrap="square" lIns="0" tIns="0" rIns="0" bIns="0" rtlCol="0">
            <a:spAutoFit/>
          </a:bodyPr>
          <a:lstStyle/>
          <a:p>
            <a:r>
              <a:rPr lang="es-CO" dirty="0" smtClean="0">
                <a:solidFill>
                  <a:schemeClr val="tx1">
                    <a:lumMod val="65000"/>
                    <a:lumOff val="35000"/>
                  </a:schemeClr>
                </a:solidFill>
                <a:latin typeface="+mn-lt"/>
              </a:rPr>
              <a:t>En términos generales, este procedimiento incluirá los siguientes elementos:</a:t>
            </a:r>
          </a:p>
          <a:p>
            <a:endParaRPr lang="es-CO" dirty="0" smtClean="0">
              <a:solidFill>
                <a:schemeClr val="tx1">
                  <a:lumMod val="65000"/>
                  <a:lumOff val="35000"/>
                </a:schemeClr>
              </a:solidFill>
              <a:latin typeface="+mn-lt"/>
            </a:endParaRPr>
          </a:p>
          <a:p>
            <a:pPr marL="174625">
              <a:buFont typeface="Arial" pitchFamily="34" charset="0"/>
              <a:buChar char="•"/>
            </a:pPr>
            <a:r>
              <a:rPr lang="es-CO" dirty="0" smtClean="0">
                <a:solidFill>
                  <a:schemeClr val="tx1">
                    <a:lumMod val="65000"/>
                    <a:lumOff val="35000"/>
                  </a:schemeClr>
                </a:solidFill>
                <a:latin typeface="+mn-lt"/>
              </a:rPr>
              <a:t> Definición del valor de materialidad (3% del patrimonio).</a:t>
            </a:r>
          </a:p>
          <a:p>
            <a:pPr marL="174625">
              <a:buFont typeface="Arial" pitchFamily="34" charset="0"/>
              <a:buChar char="•"/>
            </a:pPr>
            <a:endParaRPr lang="es-CO" dirty="0" smtClean="0">
              <a:solidFill>
                <a:schemeClr val="tx1">
                  <a:lumMod val="65000"/>
                  <a:lumOff val="35000"/>
                </a:schemeClr>
              </a:solidFill>
              <a:latin typeface="+mn-lt"/>
            </a:endParaRPr>
          </a:p>
          <a:p>
            <a:pPr marL="174625">
              <a:buFont typeface="Arial" pitchFamily="34" charset="0"/>
              <a:buChar char="•"/>
            </a:pPr>
            <a:r>
              <a:rPr lang="es-CO" dirty="0" smtClean="0">
                <a:solidFill>
                  <a:schemeClr val="tx1">
                    <a:lumMod val="65000"/>
                    <a:lumOff val="35000"/>
                  </a:schemeClr>
                </a:solidFill>
                <a:latin typeface="+mn-lt"/>
              </a:rPr>
              <a:t> Procesos de actividades:</a:t>
            </a:r>
          </a:p>
          <a:p>
            <a:pPr marL="666750" lvl="1">
              <a:buFont typeface="Arial" pitchFamily="34" charset="0"/>
              <a:buChar char="•"/>
            </a:pPr>
            <a:r>
              <a:rPr lang="es-CO" dirty="0" smtClean="0">
                <a:solidFill>
                  <a:schemeClr val="tx1">
                    <a:lumMod val="65000"/>
                    <a:lumOff val="35000"/>
                  </a:schemeClr>
                </a:solidFill>
                <a:latin typeface="+mn-lt"/>
              </a:rPr>
              <a:t> Tiempos.</a:t>
            </a:r>
          </a:p>
          <a:p>
            <a:pPr marL="666750" lvl="1">
              <a:buFont typeface="Arial" pitchFamily="34" charset="0"/>
              <a:buChar char="•"/>
            </a:pPr>
            <a:r>
              <a:rPr lang="es-CO" dirty="0" smtClean="0">
                <a:solidFill>
                  <a:schemeClr val="tx1">
                    <a:lumMod val="65000"/>
                    <a:lumOff val="35000"/>
                  </a:schemeClr>
                </a:solidFill>
                <a:latin typeface="+mn-lt"/>
              </a:rPr>
              <a:t> Instancias responsables.</a:t>
            </a:r>
          </a:p>
          <a:p>
            <a:pPr marL="666750" lvl="1">
              <a:buFont typeface="Arial" pitchFamily="34" charset="0"/>
              <a:buChar char="•"/>
            </a:pPr>
            <a:r>
              <a:rPr lang="es-CO" dirty="0" smtClean="0">
                <a:solidFill>
                  <a:schemeClr val="tx1">
                    <a:lumMod val="65000"/>
                    <a:lumOff val="35000"/>
                  </a:schemeClr>
                </a:solidFill>
                <a:latin typeface="+mn-lt"/>
              </a:rPr>
              <a:t> Términos de remisión de los informes con partes vinculadas a la Secretaria </a:t>
            </a:r>
            <a:br>
              <a:rPr lang="es-CO" dirty="0" smtClean="0">
                <a:solidFill>
                  <a:schemeClr val="tx1">
                    <a:lumMod val="65000"/>
                    <a:lumOff val="35000"/>
                  </a:schemeClr>
                </a:solidFill>
                <a:latin typeface="+mn-lt"/>
              </a:rPr>
            </a:br>
            <a:r>
              <a:rPr lang="es-CO" dirty="0" smtClean="0">
                <a:solidFill>
                  <a:schemeClr val="tx1">
                    <a:lumMod val="65000"/>
                    <a:lumOff val="35000"/>
                  </a:schemeClr>
                </a:solidFill>
                <a:latin typeface="+mn-lt"/>
              </a:rPr>
              <a:t>General con destino al Comité de Auditoría.</a:t>
            </a:r>
          </a:p>
          <a:p>
            <a:pPr marL="666750" lvl="1">
              <a:buFont typeface="Arial" pitchFamily="34" charset="0"/>
              <a:buChar char="•"/>
            </a:pPr>
            <a:r>
              <a:rPr lang="es-CO" dirty="0" smtClean="0">
                <a:solidFill>
                  <a:schemeClr val="tx1">
                    <a:lumMod val="65000"/>
                    <a:lumOff val="35000"/>
                  </a:schemeClr>
                </a:solidFill>
                <a:latin typeface="+mn-lt"/>
              </a:rPr>
              <a:t> Recepción y trámite de los informes, sanciones en caso de incumplimientos.</a:t>
            </a:r>
          </a:p>
          <a:p>
            <a:pPr marL="666750" lvl="1">
              <a:buFont typeface="Arial" pitchFamily="34" charset="0"/>
              <a:buChar char="•"/>
            </a:pPr>
            <a:endParaRPr lang="es-CO" dirty="0" smtClean="0">
              <a:solidFill>
                <a:schemeClr val="tx1">
                  <a:lumMod val="65000"/>
                  <a:lumOff val="35000"/>
                </a:schemeClr>
              </a:solidFill>
              <a:latin typeface="+mn-lt"/>
            </a:endParaRPr>
          </a:p>
          <a:p>
            <a:pPr marL="174625">
              <a:buFont typeface="Arial" pitchFamily="34" charset="0"/>
              <a:buChar char="•"/>
            </a:pPr>
            <a:r>
              <a:rPr lang="es-CO" dirty="0" smtClean="0">
                <a:solidFill>
                  <a:schemeClr val="tx1">
                    <a:lumMod val="65000"/>
                    <a:lumOff val="35000"/>
                  </a:schemeClr>
                </a:solidFill>
                <a:latin typeface="+mn-lt"/>
              </a:rPr>
              <a:t> Contenido del informe que debe elaborar la Vicepresidencia Administrativa y Financiera.</a:t>
            </a:r>
          </a:p>
          <a:p>
            <a:pPr marL="174625"/>
            <a:endParaRPr lang="es-CO" dirty="0" smtClean="0">
              <a:solidFill>
                <a:schemeClr val="tx1">
                  <a:lumMod val="50000"/>
                  <a:lumOff val="50000"/>
                </a:schemeClr>
              </a:solidFill>
            </a:endParaRPr>
          </a:p>
          <a:p>
            <a:pPr marL="174625"/>
            <a:endParaRPr lang="es-CO" dirty="0" smtClean="0">
              <a:solidFill>
                <a:schemeClr val="tx1">
                  <a:lumMod val="50000"/>
                  <a:lumOff val="50000"/>
                </a:schemeClr>
              </a:solidFill>
            </a:endParaRPr>
          </a:p>
          <a:p>
            <a:pPr marL="174625"/>
            <a:r>
              <a:rPr lang="es-CO" dirty="0" smtClean="0">
                <a:solidFill>
                  <a:schemeClr val="tx1">
                    <a:lumMod val="65000"/>
                    <a:lumOff val="35000"/>
                  </a:schemeClr>
                </a:solidFill>
                <a:latin typeface="+mn-lt"/>
              </a:rPr>
              <a:t>El procedimiento será puesto a consideración del Comité en el primer trimestre de 2018. </a:t>
            </a:r>
          </a:p>
          <a:p>
            <a:pPr>
              <a:buFont typeface="Arial" pitchFamily="34" charset="0"/>
              <a:buChar char="•"/>
            </a:pPr>
            <a:endParaRPr lang="es-CO" sz="1800" dirty="0">
              <a:solidFill>
                <a:schemeClr val="tx2"/>
              </a:solidFill>
              <a:latin typeface="+mn-lt"/>
            </a:endParaRPr>
          </a:p>
        </p:txBody>
      </p:sp>
    </p:spTree>
    <p:extLst>
      <p:ext uri="{BB962C8B-B14F-4D97-AF65-F5344CB8AC3E}">
        <p14:creationId xmlns:p14="http://schemas.microsoft.com/office/powerpoint/2010/main" xmlns="" val="2249741689"/>
      </p:ext>
    </p:extLst>
  </p:cSld>
  <p:clrMapOvr>
    <a:masterClrMapping/>
  </p:clrMapOvr>
  <p:transition spd="slow">
    <p:wipe dir="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4"/>
          <p:cNvSpPr>
            <a:spLocks noGrp="1"/>
          </p:cNvSpPr>
          <p:nvPr>
            <p:ph type="title"/>
          </p:nvPr>
        </p:nvSpPr>
        <p:spPr>
          <a:xfrm>
            <a:off x="934049" y="2892332"/>
            <a:ext cx="10560679" cy="2225263"/>
          </a:xfrm>
        </p:spPr>
        <p:txBody>
          <a:bodyPr/>
          <a:lstStyle/>
          <a:p>
            <a:r>
              <a:rPr lang="es-ES" sz="4800" dirty="0" smtClean="0"/>
              <a:t>6. </a:t>
            </a:r>
            <a:r>
              <a:rPr lang="es-CO" sz="4800" dirty="0" smtClean="0">
                <a:latin typeface="Calibri" pitchFamily="34" charset="0"/>
              </a:rPr>
              <a:t>Recomendación Política evaluación de la Alta Gerencia.</a:t>
            </a:r>
            <a:r>
              <a:rPr lang="es-CO" sz="4800" dirty="0"/>
              <a:t/>
            </a:r>
            <a:br>
              <a:rPr lang="es-CO" sz="4800" dirty="0"/>
            </a:br>
            <a:r>
              <a:rPr lang="es-CO" sz="4800" dirty="0">
                <a:latin typeface="Calibri" pitchFamily="34" charset="0"/>
              </a:rPr>
              <a:t/>
            </a:r>
            <a:br>
              <a:rPr lang="es-CO" sz="4800" dirty="0">
                <a:latin typeface="Calibri" pitchFamily="34" charset="0"/>
              </a:rPr>
            </a:br>
            <a:r>
              <a:rPr lang="es-CO" sz="4800" dirty="0" smtClean="0">
                <a:latin typeface="Calibri" pitchFamily="34" charset="0"/>
              </a:rPr>
              <a:t> </a:t>
            </a:r>
            <a:r>
              <a:rPr lang="es-CO" sz="4800" dirty="0"/>
              <a:t/>
            </a:r>
            <a:br>
              <a:rPr lang="es-CO" sz="4800" dirty="0"/>
            </a:br>
            <a:endParaRPr lang="en-US" sz="4800" dirty="0"/>
          </a:p>
        </p:txBody>
      </p:sp>
    </p:spTree>
    <p:extLst>
      <p:ext uri="{BB962C8B-B14F-4D97-AF65-F5344CB8AC3E}">
        <p14:creationId xmlns="" xmlns:p14="http://schemas.microsoft.com/office/powerpoint/2010/main" val="2649300155"/>
      </p:ext>
    </p:extLst>
  </p:cSld>
  <p:clrMapOvr>
    <a:masterClrMapping/>
  </p:clrMapOvr>
  <mc:AlternateContent xmlns:mc="http://schemas.openxmlformats.org/markup-compatibility/2006">
    <mc:Choice xmlns="" xmlns:p14="http://schemas.microsoft.com/office/powerpoint/2010/main" Requires="p14">
      <p:transition spd="slow" p14:dur="1250">
        <p:wipe dir="r"/>
      </p:transition>
    </mc:Choice>
    <mc:Fallback>
      <p:transition spd="slow">
        <p:wipe dir="r"/>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4"/>
          <p:cNvSpPr>
            <a:spLocks noGrp="1"/>
          </p:cNvSpPr>
          <p:nvPr>
            <p:ph type="title"/>
          </p:nvPr>
        </p:nvSpPr>
        <p:spPr>
          <a:xfrm>
            <a:off x="934049" y="2892332"/>
            <a:ext cx="10560679" cy="2225263"/>
          </a:xfrm>
        </p:spPr>
        <p:txBody>
          <a:bodyPr/>
          <a:lstStyle/>
          <a:p>
            <a:r>
              <a:rPr lang="es-ES" sz="5200" dirty="0" smtClean="0"/>
              <a:t>7. </a:t>
            </a:r>
            <a:r>
              <a:rPr lang="es-CO" sz="5400" dirty="0" smtClean="0">
                <a:latin typeface="Calibri" pitchFamily="34" charset="0"/>
              </a:rPr>
              <a:t>Definiciones Evaluación Junta Directiva y Secretaria General.</a:t>
            </a:r>
            <a:r>
              <a:rPr lang="es-CO" sz="5200" dirty="0"/>
              <a:t/>
            </a:r>
            <a:br>
              <a:rPr lang="es-CO" sz="5200" dirty="0"/>
            </a:br>
            <a:r>
              <a:rPr lang="es-CO" sz="5200" dirty="0">
                <a:latin typeface="Calibri" pitchFamily="34" charset="0"/>
              </a:rPr>
              <a:t/>
            </a:r>
            <a:br>
              <a:rPr lang="es-CO" sz="5200" dirty="0">
                <a:latin typeface="Calibri" pitchFamily="34" charset="0"/>
              </a:rPr>
            </a:br>
            <a:r>
              <a:rPr lang="es-CO" sz="5200" dirty="0" smtClean="0">
                <a:latin typeface="Calibri" pitchFamily="34" charset="0"/>
              </a:rPr>
              <a:t> </a:t>
            </a:r>
            <a:r>
              <a:rPr lang="es-CO" sz="5200" dirty="0"/>
              <a:t/>
            </a:r>
            <a:br>
              <a:rPr lang="es-CO" sz="5200" dirty="0"/>
            </a:br>
            <a:endParaRPr lang="en-US" sz="5200" dirty="0"/>
          </a:p>
        </p:txBody>
      </p:sp>
    </p:spTree>
    <p:extLst>
      <p:ext uri="{BB962C8B-B14F-4D97-AF65-F5344CB8AC3E}">
        <p14:creationId xmlns="" xmlns:p14="http://schemas.microsoft.com/office/powerpoint/2010/main" val="2649300155"/>
      </p:ext>
    </p:extLst>
  </p:cSld>
  <p:clrMapOvr>
    <a:masterClrMapping/>
  </p:clrMapOvr>
  <mc:AlternateContent xmlns:mc="http://schemas.openxmlformats.org/markup-compatibility/2006">
    <mc:Choice xmlns="" xmlns:p14="http://schemas.microsoft.com/office/powerpoint/2010/main" Requires="p14">
      <p:transition spd="slow" p14:dur="1250">
        <p:wipe dir="r"/>
      </p:transition>
    </mc:Choice>
    <mc:Fallback>
      <p:transition spd="slow">
        <p:wipe dir="r"/>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 Placeholder 29"/>
          <p:cNvSpPr txBox="1">
            <a:spLocks/>
          </p:cNvSpPr>
          <p:nvPr/>
        </p:nvSpPr>
        <p:spPr>
          <a:xfrm>
            <a:off x="2129284" y="713016"/>
            <a:ext cx="5684043" cy="288671"/>
          </a:xfrm>
          <a:prstGeom prst="rect">
            <a:avLst/>
          </a:prstGeom>
        </p:spPr>
        <p:txBody>
          <a:bodyPr vert="horz" lIns="0" tIns="0" rIns="0" bIns="0" rtlCol="0" anchor="t" anchorCtr="0">
            <a:noAutofit/>
          </a:bodyPr>
          <a:lstStyle>
            <a:lvl1pPr marL="0" indent="0" algn="l" defTabSz="914400" rtl="0" eaLnBrk="1" latinLnBrk="0" hangingPunct="1">
              <a:lnSpc>
                <a:spcPts val="1700"/>
              </a:lnSpc>
              <a:spcBef>
                <a:spcPts val="600"/>
              </a:spcBef>
              <a:spcAft>
                <a:spcPts val="1200"/>
              </a:spcAft>
              <a:buFont typeface="Arial" panose="020B0604020202020204" pitchFamily="34" charset="0"/>
              <a:buNone/>
              <a:defRPr sz="1500" b="0" i="0" kern="1200">
                <a:solidFill>
                  <a:schemeClr val="tx2"/>
                </a:solidFill>
                <a:latin typeface="+mn-lt"/>
                <a:ea typeface="+mn-ea"/>
                <a:cs typeface="+mn-cs"/>
              </a:defRPr>
            </a:lvl1pPr>
            <a:lvl2pPr marL="457200" indent="0" algn="l" defTabSz="914400" rtl="0" eaLnBrk="1" latinLnBrk="0" hangingPunct="1">
              <a:lnSpc>
                <a:spcPct val="100000"/>
              </a:lnSpc>
              <a:spcBef>
                <a:spcPts val="0"/>
              </a:spcBef>
              <a:spcAft>
                <a:spcPts val="600"/>
              </a:spcAft>
              <a:buFont typeface="Arial" panose="020B0604020202020204" pitchFamily="34" charset="0"/>
              <a:buNone/>
              <a:defRPr sz="1200" kern="1200">
                <a:solidFill>
                  <a:schemeClr val="tx2"/>
                </a:solidFill>
                <a:latin typeface="+mn-lt"/>
                <a:ea typeface="+mn-ea"/>
                <a:cs typeface="+mn-cs"/>
              </a:defRPr>
            </a:lvl2pPr>
            <a:lvl3pPr marL="914400" indent="0" algn="l" defTabSz="914400" rtl="0" eaLnBrk="1" latinLnBrk="0" hangingPunct="1">
              <a:lnSpc>
                <a:spcPct val="120000"/>
              </a:lnSpc>
              <a:spcBef>
                <a:spcPts val="600"/>
              </a:spcBef>
              <a:spcAft>
                <a:spcPts val="600"/>
              </a:spcAft>
              <a:buFont typeface="Arial" panose="020B0604020202020204" pitchFamily="34" charset="0"/>
              <a:buNone/>
              <a:defRPr sz="1000" kern="1200">
                <a:solidFill>
                  <a:schemeClr val="tx2"/>
                </a:solidFill>
                <a:latin typeface="+mn-lt"/>
                <a:ea typeface="+mn-ea"/>
                <a:cs typeface="+mn-cs"/>
              </a:defRPr>
            </a:lvl3pPr>
            <a:lvl4pPr marL="1371600" indent="0" algn="l" defTabSz="914400" rtl="0" eaLnBrk="1" latinLnBrk="0" hangingPunct="1">
              <a:lnSpc>
                <a:spcPct val="110000"/>
              </a:lnSpc>
              <a:spcBef>
                <a:spcPts val="0"/>
              </a:spcBef>
              <a:spcAft>
                <a:spcPts val="0"/>
              </a:spcAft>
              <a:buFont typeface="Wingdings" panose="05000000000000000000" pitchFamily="2" charset="2"/>
              <a:buNone/>
              <a:defRPr sz="900" kern="1200">
                <a:solidFill>
                  <a:schemeClr val="tx2">
                    <a:lumMod val="60000"/>
                    <a:lumOff val="40000"/>
                  </a:schemeClr>
                </a:solidFill>
                <a:latin typeface="+mn-lt"/>
                <a:ea typeface="+mn-ea"/>
                <a:cs typeface="+mn-cs"/>
              </a:defRPr>
            </a:lvl4pPr>
            <a:lvl5pPr marL="1828800" indent="0" algn="l" defTabSz="914400" rtl="0" eaLnBrk="1" latinLnBrk="0" hangingPunct="1">
              <a:lnSpc>
                <a:spcPct val="110000"/>
              </a:lnSpc>
              <a:spcBef>
                <a:spcPts val="0"/>
              </a:spcBef>
              <a:spcAft>
                <a:spcPts val="600"/>
              </a:spcAft>
              <a:buFont typeface="Wingdings" panose="05000000000000000000" pitchFamily="2" charset="2"/>
              <a:buNone/>
              <a:defRPr sz="900" kern="1200">
                <a:solidFill>
                  <a:schemeClr val="tx2">
                    <a:lumMod val="60000"/>
                    <a:lumOff val="40000"/>
                  </a:schemeClr>
                </a:solidFill>
                <a:latin typeface="+mn-lt"/>
                <a:ea typeface="+mn-ea"/>
                <a:cs typeface="+mn-cs"/>
              </a:defRPr>
            </a:lvl5pPr>
            <a:lvl6pPr marL="2286000" indent="0" algn="l" defTabSz="914400" rtl="0" eaLnBrk="1" latinLnBrk="0" hangingPunct="1">
              <a:lnSpc>
                <a:spcPct val="100000"/>
              </a:lnSpc>
              <a:spcBef>
                <a:spcPts val="600"/>
              </a:spcBef>
              <a:spcAft>
                <a:spcPts val="0"/>
              </a:spcAft>
              <a:buFont typeface="Arial" panose="020B0604020202020204" pitchFamily="34" charset="0"/>
              <a:buNone/>
              <a:defRPr sz="900" b="1" kern="1200">
                <a:solidFill>
                  <a:schemeClr val="bg2"/>
                </a:solidFill>
                <a:latin typeface="+mj-lt"/>
                <a:ea typeface="+mn-ea"/>
                <a:cs typeface="+mn-cs"/>
              </a:defRPr>
            </a:lvl6pPr>
            <a:lvl7pPr marL="2743200" indent="0" algn="l" defTabSz="914400" rtl="0" eaLnBrk="1" latinLnBrk="0" hangingPunct="1">
              <a:lnSpc>
                <a:spcPct val="100000"/>
              </a:lnSpc>
              <a:spcBef>
                <a:spcPts val="600"/>
              </a:spcBef>
              <a:spcAft>
                <a:spcPts val="600"/>
              </a:spcAft>
              <a:buFont typeface="Arial" panose="020B0604020202020204" pitchFamily="34" charset="0"/>
              <a:buNone/>
              <a:defRPr sz="900" kern="1200">
                <a:solidFill>
                  <a:schemeClr val="bg2"/>
                </a:solidFill>
                <a:latin typeface="+mj-lt"/>
                <a:ea typeface="+mn-ea"/>
                <a:cs typeface="+mn-cs"/>
              </a:defRPr>
            </a:lvl7pPr>
            <a:lvl8pPr marL="3200400" indent="0" algn="l" defTabSz="914400" rtl="0" eaLnBrk="1" latinLnBrk="0" hangingPunct="1">
              <a:lnSpc>
                <a:spcPct val="100000"/>
              </a:lnSpc>
              <a:spcBef>
                <a:spcPts val="600"/>
              </a:spcBef>
              <a:spcAft>
                <a:spcPts val="600"/>
              </a:spcAft>
              <a:buFont typeface="Arial" panose="020B0604020202020204" pitchFamily="34" charset="0"/>
              <a:buNone/>
              <a:defRPr sz="900" kern="1200">
                <a:solidFill>
                  <a:schemeClr val="accent1"/>
                </a:solidFill>
                <a:latin typeface="+mj-lt"/>
                <a:ea typeface="+mn-ea"/>
                <a:cs typeface="+mn-cs"/>
              </a:defRPr>
            </a:lvl8pPr>
            <a:lvl9pPr marL="3657600" indent="0" algn="l" defTabSz="914400" rtl="0" eaLnBrk="1" latinLnBrk="0" hangingPunct="1">
              <a:lnSpc>
                <a:spcPct val="100000"/>
              </a:lnSpc>
              <a:spcBef>
                <a:spcPts val="600"/>
              </a:spcBef>
              <a:spcAft>
                <a:spcPts val="600"/>
              </a:spcAft>
              <a:buFont typeface="Arial" panose="020B0604020202020204" pitchFamily="34" charset="0"/>
              <a:buNone/>
              <a:defRPr sz="900" kern="1200">
                <a:solidFill>
                  <a:schemeClr val="accent3"/>
                </a:solidFill>
                <a:latin typeface="+mj-lt"/>
                <a:ea typeface="+mn-ea"/>
                <a:cs typeface="+mn-cs"/>
              </a:defRPr>
            </a:lvl9pPr>
          </a:lstStyle>
          <a:p>
            <a:pPr algn="ctr"/>
            <a:r>
              <a:rPr lang="es-CO" sz="2100" dirty="0" smtClean="0">
                <a:solidFill>
                  <a:schemeClr val="tx1"/>
                </a:solidFill>
              </a:rPr>
              <a:t>6 de diciembre de 2017</a:t>
            </a:r>
            <a:endParaRPr lang="es-ES_tradnl" sz="2100" dirty="0">
              <a:solidFill>
                <a:schemeClr val="tx1"/>
              </a:solidFill>
            </a:endParaRPr>
          </a:p>
        </p:txBody>
      </p:sp>
      <p:sp>
        <p:nvSpPr>
          <p:cNvPr id="26" name="Text Placeholder 30"/>
          <p:cNvSpPr txBox="1">
            <a:spLocks/>
          </p:cNvSpPr>
          <p:nvPr/>
        </p:nvSpPr>
        <p:spPr>
          <a:xfrm>
            <a:off x="-770649" y="65392"/>
            <a:ext cx="11509576" cy="1111359"/>
          </a:xfrm>
          <a:prstGeom prst="rect">
            <a:avLst/>
          </a:prstGeom>
        </p:spPr>
        <p:txBody>
          <a:bodyPr vert="horz" lIns="0" tIns="0" rIns="0" bIns="0" rtlCol="0" anchor="t" anchorCtr="0">
            <a:noAutofit/>
          </a:bodyPr>
          <a:lstStyle>
            <a:lvl1pPr marL="0" indent="0" algn="l" defTabSz="914400" rtl="0" eaLnBrk="1" latinLnBrk="0" hangingPunct="1">
              <a:lnSpc>
                <a:spcPct val="85000"/>
              </a:lnSpc>
              <a:spcBef>
                <a:spcPts val="0"/>
              </a:spcBef>
              <a:spcAft>
                <a:spcPts val="0"/>
              </a:spcAft>
              <a:buFontTx/>
              <a:buNone/>
              <a:defRPr sz="5000" b="0" i="0" kern="1200">
                <a:solidFill>
                  <a:schemeClr val="accent2"/>
                </a:solidFill>
                <a:latin typeface="Franklin Gothic Demi Cond" panose="020B0706030402020204" pitchFamily="34" charset="0"/>
                <a:ea typeface="+mn-ea"/>
                <a:cs typeface="+mn-cs"/>
              </a:defRPr>
            </a:lvl1pPr>
            <a:lvl2pPr marL="0" indent="0" algn="l" defTabSz="914400" rtl="0" eaLnBrk="1" latinLnBrk="0" hangingPunct="1">
              <a:lnSpc>
                <a:spcPct val="100000"/>
              </a:lnSpc>
              <a:spcBef>
                <a:spcPts val="0"/>
              </a:spcBef>
              <a:spcAft>
                <a:spcPts val="600"/>
              </a:spcAft>
              <a:buFont typeface="Arial" panose="020B0604020202020204" pitchFamily="34" charset="0"/>
              <a:buChar char="​"/>
              <a:defRPr sz="1400" kern="1200">
                <a:solidFill>
                  <a:schemeClr val="tx2"/>
                </a:solidFill>
                <a:latin typeface="+mn-lt"/>
                <a:ea typeface="+mn-ea"/>
                <a:cs typeface="+mn-cs"/>
              </a:defRPr>
            </a:lvl2pPr>
            <a:lvl3pPr marL="0" indent="0" algn="l" defTabSz="914400" rtl="0" eaLnBrk="1" latinLnBrk="0" hangingPunct="1">
              <a:lnSpc>
                <a:spcPct val="120000"/>
              </a:lnSpc>
              <a:spcBef>
                <a:spcPts val="600"/>
              </a:spcBef>
              <a:spcAft>
                <a:spcPts val="600"/>
              </a:spcAft>
              <a:buFont typeface="Arial" panose="020B0604020202020204" pitchFamily="34" charset="0"/>
              <a:buChar char="​"/>
              <a:defRPr sz="1100" kern="1200">
                <a:solidFill>
                  <a:schemeClr val="tx2"/>
                </a:solidFill>
                <a:latin typeface="+mn-lt"/>
                <a:ea typeface="+mn-ea"/>
                <a:cs typeface="+mn-cs"/>
              </a:defRPr>
            </a:lvl3pPr>
            <a:lvl4pPr marL="169863" indent="-169863" algn="l" defTabSz="914400" rtl="0" eaLnBrk="1" latinLnBrk="0" hangingPunct="1">
              <a:lnSpc>
                <a:spcPct val="110000"/>
              </a:lnSpc>
              <a:spcBef>
                <a:spcPts val="0"/>
              </a:spcBef>
              <a:spcAft>
                <a:spcPts val="0"/>
              </a:spcAft>
              <a:buFont typeface="Wingdings" panose="05000000000000000000" pitchFamily="2" charset="2"/>
              <a:buChar char="§"/>
              <a:defRPr sz="1100" kern="1200">
                <a:solidFill>
                  <a:schemeClr val="tx2">
                    <a:lumMod val="60000"/>
                    <a:lumOff val="40000"/>
                  </a:schemeClr>
                </a:solidFill>
                <a:latin typeface="+mn-lt"/>
                <a:ea typeface="+mn-ea"/>
                <a:cs typeface="+mn-cs"/>
              </a:defRPr>
            </a:lvl4pPr>
            <a:lvl5pPr marL="346075" indent="-176213" algn="l" defTabSz="914400" rtl="0" eaLnBrk="1" latinLnBrk="0" hangingPunct="1">
              <a:lnSpc>
                <a:spcPct val="110000"/>
              </a:lnSpc>
              <a:spcBef>
                <a:spcPts val="0"/>
              </a:spcBef>
              <a:spcAft>
                <a:spcPts val="600"/>
              </a:spcAft>
              <a:buFont typeface="Wingdings" panose="05000000000000000000" pitchFamily="2" charset="2"/>
              <a:buChar char="§"/>
              <a:defRPr sz="1100" kern="1200">
                <a:solidFill>
                  <a:schemeClr val="tx2">
                    <a:lumMod val="60000"/>
                    <a:lumOff val="40000"/>
                  </a:schemeClr>
                </a:solidFill>
                <a:latin typeface="+mn-lt"/>
                <a:ea typeface="+mn-ea"/>
                <a:cs typeface="+mn-cs"/>
              </a:defRPr>
            </a:lvl5pPr>
            <a:lvl6pPr marL="0" indent="0" algn="l" defTabSz="914400" rtl="0" eaLnBrk="1" latinLnBrk="0" hangingPunct="1">
              <a:lnSpc>
                <a:spcPct val="100000"/>
              </a:lnSpc>
              <a:spcBef>
                <a:spcPts val="600"/>
              </a:spcBef>
              <a:spcAft>
                <a:spcPts val="0"/>
              </a:spcAft>
              <a:buFont typeface="Arial" panose="020B0604020202020204" pitchFamily="34" charset="0"/>
              <a:buChar char="​"/>
              <a:defRPr sz="1100" b="1" kern="1200">
                <a:solidFill>
                  <a:schemeClr val="bg2"/>
                </a:solidFill>
                <a:latin typeface="+mj-lt"/>
                <a:ea typeface="+mn-ea"/>
                <a:cs typeface="+mn-cs"/>
              </a:defRPr>
            </a:lvl6pPr>
            <a:lvl7pPr marL="0" indent="0" algn="l" defTabSz="914400" rtl="0" eaLnBrk="1" latinLnBrk="0" hangingPunct="1">
              <a:lnSpc>
                <a:spcPct val="100000"/>
              </a:lnSpc>
              <a:spcBef>
                <a:spcPts val="600"/>
              </a:spcBef>
              <a:spcAft>
                <a:spcPts val="600"/>
              </a:spcAft>
              <a:buFont typeface="Arial" panose="020B0604020202020204" pitchFamily="34" charset="0"/>
              <a:buChar char="​"/>
              <a:defRPr sz="1100" kern="1200">
                <a:solidFill>
                  <a:schemeClr val="bg2"/>
                </a:solidFill>
                <a:latin typeface="+mj-lt"/>
                <a:ea typeface="+mn-ea"/>
                <a:cs typeface="+mn-cs"/>
              </a:defRPr>
            </a:lvl7pPr>
            <a:lvl8pPr marL="0" indent="0" algn="l" defTabSz="914400" rtl="0" eaLnBrk="1" latinLnBrk="0" hangingPunct="1">
              <a:lnSpc>
                <a:spcPct val="100000"/>
              </a:lnSpc>
              <a:spcBef>
                <a:spcPts val="600"/>
              </a:spcBef>
              <a:spcAft>
                <a:spcPts val="600"/>
              </a:spcAft>
              <a:buFont typeface="Arial" panose="020B0604020202020204" pitchFamily="34" charset="0"/>
              <a:buChar char="​"/>
              <a:defRPr sz="1100" kern="1200">
                <a:solidFill>
                  <a:schemeClr val="accent1"/>
                </a:solidFill>
                <a:latin typeface="+mj-lt"/>
                <a:ea typeface="+mn-ea"/>
                <a:cs typeface="+mn-cs"/>
              </a:defRPr>
            </a:lvl8pPr>
            <a:lvl9pPr marL="0" indent="0" algn="l" defTabSz="914400" rtl="0" eaLnBrk="1" latinLnBrk="0" hangingPunct="1">
              <a:lnSpc>
                <a:spcPct val="100000"/>
              </a:lnSpc>
              <a:spcBef>
                <a:spcPts val="600"/>
              </a:spcBef>
              <a:spcAft>
                <a:spcPts val="600"/>
              </a:spcAft>
              <a:buFont typeface="Arial" panose="020B0604020202020204" pitchFamily="34" charset="0"/>
              <a:buChar char="​"/>
              <a:defRPr sz="1100" kern="1200">
                <a:solidFill>
                  <a:schemeClr val="accent3"/>
                </a:solidFill>
                <a:latin typeface="+mj-lt"/>
                <a:ea typeface="+mn-ea"/>
                <a:cs typeface="+mn-cs"/>
              </a:defRPr>
            </a:lvl9pPr>
          </a:lstStyle>
          <a:p>
            <a:pPr algn="ctr"/>
            <a:r>
              <a:rPr lang="es-CO" sz="3700" dirty="0">
                <a:solidFill>
                  <a:srgbClr val="002060"/>
                </a:solidFill>
              </a:rPr>
              <a:t>Orden del </a:t>
            </a:r>
            <a:r>
              <a:rPr lang="es-CO" sz="3700" dirty="0" smtClean="0">
                <a:solidFill>
                  <a:srgbClr val="002060"/>
                </a:solidFill>
              </a:rPr>
              <a:t>día Comité Gobierno Corporativo</a:t>
            </a:r>
            <a:endParaRPr lang="es-CO" sz="3700" dirty="0">
              <a:solidFill>
                <a:srgbClr val="002060"/>
              </a:solidFill>
            </a:endParaRPr>
          </a:p>
        </p:txBody>
      </p:sp>
      <p:pic>
        <p:nvPicPr>
          <p:cNvPr id="19" name="91 Imagen" descr="BMC LOGO.bmp"/>
          <p:cNvPicPr>
            <a:picLocks noChangeAspect="1"/>
          </p:cNvPicPr>
          <p:nvPr/>
        </p:nvPicPr>
        <p:blipFill>
          <a:blip r:embed="rId3" cstate="email">
            <a:extLst>
              <a:ext uri="{28A0092B-C50C-407E-A947-70E740481C1C}">
                <a14:useLocalDpi xmlns="" xmlns:a14="http://schemas.microsoft.com/office/drawing/2010/main"/>
              </a:ext>
            </a:extLst>
          </a:blip>
          <a:srcRect r="-211"/>
          <a:stretch>
            <a:fillRect/>
          </a:stretch>
        </p:blipFill>
        <p:spPr bwMode="auto">
          <a:xfrm>
            <a:off x="9737766" y="169246"/>
            <a:ext cx="1964550" cy="620193"/>
          </a:xfrm>
          <a:prstGeom prst="rect">
            <a:avLst/>
          </a:prstGeom>
          <a:noFill/>
          <a:ln w="9525">
            <a:noFill/>
            <a:miter lim="800000"/>
            <a:headEnd/>
            <a:tailEnd/>
          </a:ln>
        </p:spPr>
      </p:pic>
      <p:graphicFrame>
        <p:nvGraphicFramePr>
          <p:cNvPr id="60" name="3 Marcador de contenido"/>
          <p:cNvGraphicFramePr>
            <a:graphicFrameLocks/>
          </p:cNvGraphicFramePr>
          <p:nvPr>
            <p:extLst>
              <p:ext uri="{D42A27DB-BD31-4B8C-83A1-F6EECF244321}">
                <p14:modId xmlns="" xmlns:p14="http://schemas.microsoft.com/office/powerpoint/2010/main" val="919456589"/>
              </p:ext>
            </p:extLst>
          </p:nvPr>
        </p:nvGraphicFramePr>
        <p:xfrm>
          <a:off x="371279" y="1116718"/>
          <a:ext cx="11138297" cy="545570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 xmlns:p14="http://schemas.microsoft.com/office/powerpoint/2010/main" val="3206486160"/>
      </p:ext>
    </p:extLst>
  </p:cSld>
  <p:clrMapOvr>
    <a:masterClrMapping/>
  </p:clrMapOvr>
  <mc:AlternateContent xmlns:mc="http://schemas.openxmlformats.org/markup-compatibility/2006">
    <mc:Choice xmlns="" xmlns:p14="http://schemas.microsoft.com/office/powerpoint/2010/main" Requires="p14">
      <p:transition spd="slow" p14:dur="1250">
        <p:wipe dir="r"/>
      </p:transition>
    </mc:Choice>
    <mc:Fallback>
      <p:transition spd="slow">
        <p:wipe dir="r"/>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4"/>
          <p:cNvSpPr>
            <a:spLocks noGrp="1"/>
          </p:cNvSpPr>
          <p:nvPr>
            <p:ph type="title"/>
          </p:nvPr>
        </p:nvSpPr>
        <p:spPr>
          <a:xfrm>
            <a:off x="934049" y="2892332"/>
            <a:ext cx="10560679" cy="2225263"/>
          </a:xfrm>
        </p:spPr>
        <p:txBody>
          <a:bodyPr/>
          <a:lstStyle/>
          <a:p>
            <a:pPr lvl="0"/>
            <a:r>
              <a:rPr lang="es-CO" sz="5200" dirty="0" smtClean="0"/>
              <a:t>8. Seguimiento a tareas. </a:t>
            </a:r>
            <a:br>
              <a:rPr lang="es-CO" sz="5200" dirty="0" smtClean="0"/>
            </a:br>
            <a:r>
              <a:rPr lang="es-CO" sz="5200" dirty="0" smtClean="0"/>
              <a:t>Evaluación 2017</a:t>
            </a:r>
            <a:r>
              <a:rPr lang="es-CO" sz="5200" dirty="0" smtClean="0">
                <a:latin typeface="Calibri" pitchFamily="34" charset="0"/>
              </a:rPr>
              <a:t>.</a:t>
            </a:r>
            <a:r>
              <a:rPr lang="es-CO" sz="5200" dirty="0"/>
              <a:t/>
            </a:r>
            <a:br>
              <a:rPr lang="es-CO" sz="5200" dirty="0"/>
            </a:br>
            <a:r>
              <a:rPr lang="es-CO" sz="5200" dirty="0">
                <a:latin typeface="Calibri" pitchFamily="34" charset="0"/>
              </a:rPr>
              <a:t/>
            </a:r>
            <a:br>
              <a:rPr lang="es-CO" sz="5200" dirty="0">
                <a:latin typeface="Calibri" pitchFamily="34" charset="0"/>
              </a:rPr>
            </a:br>
            <a:r>
              <a:rPr lang="es-CO" sz="5200" dirty="0" smtClean="0">
                <a:latin typeface="Calibri" pitchFamily="34" charset="0"/>
              </a:rPr>
              <a:t> </a:t>
            </a:r>
            <a:r>
              <a:rPr lang="es-CO" sz="5200" dirty="0"/>
              <a:t/>
            </a:r>
            <a:br>
              <a:rPr lang="es-CO" sz="5200" dirty="0"/>
            </a:br>
            <a:endParaRPr lang="en-US" sz="5200" dirty="0"/>
          </a:p>
        </p:txBody>
      </p:sp>
    </p:spTree>
    <p:extLst>
      <p:ext uri="{BB962C8B-B14F-4D97-AF65-F5344CB8AC3E}">
        <p14:creationId xmlns="" xmlns:p14="http://schemas.microsoft.com/office/powerpoint/2010/main" val="2649300155"/>
      </p:ext>
    </p:extLst>
  </p:cSld>
  <p:clrMapOvr>
    <a:masterClrMapping/>
  </p:clrMapOvr>
  <mc:AlternateContent xmlns:mc="http://schemas.openxmlformats.org/markup-compatibility/2006">
    <mc:Choice xmlns="" xmlns:p14="http://schemas.microsoft.com/office/powerpoint/2010/main" Requires="p14">
      <p:transition spd="slow" p14:dur="1250">
        <p:wipe dir="r"/>
      </p:transition>
    </mc:Choice>
    <mc:Fallback>
      <p:transition spd="slow">
        <p:wipe dir="r"/>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2091382" y="255390"/>
            <a:ext cx="9459686" cy="113877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tabLst>
                <a:tab pos="180975" algn="l"/>
              </a:tabLst>
            </a:pPr>
            <a:r>
              <a:rPr kumimoji="0" lang="es-CO" sz="2800" b="1" i="0" u="none" strike="noStrike" cap="none" normalizeH="0" baseline="0" dirty="0" smtClean="0">
                <a:ln>
                  <a:noFill/>
                </a:ln>
                <a:solidFill>
                  <a:schemeClr val="tx1"/>
                </a:solidFill>
                <a:effectLst/>
                <a:latin typeface="Arial Narrow" pitchFamily="34" charset="0"/>
                <a:ea typeface="Calibri" pitchFamily="34" charset="0"/>
                <a:cs typeface="Times New Roman" pitchFamily="18" charset="0"/>
              </a:rPr>
              <a:t>Seguimiento a Tareas.</a:t>
            </a:r>
            <a:endParaRPr lang="es-CO" sz="2800" b="1" dirty="0" smtClean="0">
              <a:latin typeface="Arial Narrow" pitchFamily="34" charset="0"/>
              <a:ea typeface="Calibri" pitchFamily="34"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180975" algn="l"/>
              </a:tabLst>
            </a:pPr>
            <a:endParaRPr kumimoji="0" lang="es-CO" sz="4000" b="0" i="0" u="none" strike="noStrike" cap="none" normalizeH="0" baseline="0" dirty="0" smtClean="0">
              <a:ln>
                <a:noFill/>
              </a:ln>
              <a:solidFill>
                <a:schemeClr val="tx1"/>
              </a:solidFill>
              <a:effectLst/>
              <a:latin typeface="Arial" pitchFamily="34" charset="0"/>
              <a:cs typeface="Arial" pitchFamily="34" charset="0"/>
            </a:endParaRPr>
          </a:p>
        </p:txBody>
      </p:sp>
      <p:sp>
        <p:nvSpPr>
          <p:cNvPr id="2050" name="AutoShape 2" descr="Resultado de imagen para muñecos para presentaciones empresariale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O"/>
          </a:p>
        </p:txBody>
      </p:sp>
      <p:sp>
        <p:nvSpPr>
          <p:cNvPr id="2052" name="AutoShape 4" descr="Resultado de imagen para muñecos para presentaciones empresariale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O"/>
          </a:p>
        </p:txBody>
      </p:sp>
      <p:sp>
        <p:nvSpPr>
          <p:cNvPr id="2054" name="AutoShape 6" descr="Resultado de imagen para muñecos para presentaciones empresariale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O"/>
          </a:p>
        </p:txBody>
      </p:sp>
      <p:pic>
        <p:nvPicPr>
          <p:cNvPr id="6" name="5 Imagen" descr="1.jpg"/>
          <p:cNvPicPr>
            <a:picLocks noChangeAspect="1"/>
          </p:cNvPicPr>
          <p:nvPr/>
        </p:nvPicPr>
        <p:blipFill>
          <a:blip r:embed="rId2" cstate="print"/>
          <a:stretch>
            <a:fillRect/>
          </a:stretch>
        </p:blipFill>
        <p:spPr>
          <a:xfrm>
            <a:off x="8059334" y="2809306"/>
            <a:ext cx="3491734" cy="3123408"/>
          </a:xfrm>
          <a:prstGeom prst="rect">
            <a:avLst/>
          </a:prstGeom>
        </p:spPr>
      </p:pic>
      <p:graphicFrame>
        <p:nvGraphicFramePr>
          <p:cNvPr id="10" name="9 Gráfico"/>
          <p:cNvGraphicFramePr/>
          <p:nvPr/>
        </p:nvGraphicFramePr>
        <p:xfrm>
          <a:off x="499717" y="2569029"/>
          <a:ext cx="7548731" cy="3630406"/>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1" name="10 Tabla"/>
          <p:cNvGraphicFramePr>
            <a:graphicFrameLocks noGrp="1"/>
          </p:cNvGraphicFramePr>
          <p:nvPr/>
        </p:nvGraphicFramePr>
        <p:xfrm>
          <a:off x="925209" y="1099457"/>
          <a:ext cx="8186133" cy="1276622"/>
        </p:xfrm>
        <a:graphic>
          <a:graphicData uri="http://schemas.openxmlformats.org/drawingml/2006/table">
            <a:tbl>
              <a:tblPr/>
              <a:tblGrid>
                <a:gridCol w="8186133"/>
              </a:tblGrid>
              <a:tr h="325537">
                <a:tc>
                  <a:txBody>
                    <a:bodyPr/>
                    <a:lstStyle/>
                    <a:p>
                      <a:pPr algn="ctr" fontAlgn="ctr"/>
                      <a:r>
                        <a:rPr lang="es-CO" sz="1800" b="1" i="0" u="none" strike="noStrike" dirty="0" smtClean="0">
                          <a:solidFill>
                            <a:srgbClr val="000000"/>
                          </a:solidFill>
                          <a:latin typeface="Arial Narrow"/>
                        </a:rPr>
                        <a:t>Pendientes</a:t>
                      </a:r>
                      <a:endParaRPr lang="es-CO" sz="1800" b="1" i="0" u="none" strike="noStrike" dirty="0">
                        <a:solidFill>
                          <a:srgbClr val="000000"/>
                        </a:solidFill>
                        <a:latin typeface="Arial Narrow"/>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C0DA"/>
                    </a:solidFill>
                  </a:tcPr>
                </a:tc>
              </a:tr>
              <a:tr h="392920">
                <a:tc>
                  <a:txBody>
                    <a:bodyPr/>
                    <a:lstStyle/>
                    <a:p>
                      <a:pPr algn="l" fontAlgn="ctr"/>
                      <a:r>
                        <a:rPr lang="es-CO" sz="1800" b="0" i="0" u="none" strike="noStrike" dirty="0" smtClean="0">
                          <a:solidFill>
                            <a:srgbClr val="000000"/>
                          </a:solidFill>
                          <a:latin typeface="Arial Narrow"/>
                        </a:rPr>
                        <a:t>    Crear </a:t>
                      </a:r>
                      <a:r>
                        <a:rPr lang="es-CO" sz="1800" b="0" i="0" u="none" strike="noStrike" dirty="0">
                          <a:solidFill>
                            <a:srgbClr val="000000"/>
                          </a:solidFill>
                          <a:latin typeface="Arial Narrow"/>
                        </a:rPr>
                        <a:t>la evaluación por desempeño para los colaboradores de la Bolsa.</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25537">
                <a:tc>
                  <a:txBody>
                    <a:bodyPr/>
                    <a:lstStyle/>
                    <a:p>
                      <a:pPr marL="174625" indent="0" algn="l" fontAlgn="ctr"/>
                      <a:r>
                        <a:rPr lang="es-CO" sz="1800" b="0" i="0" u="none" strike="noStrike" dirty="0" smtClean="0">
                          <a:solidFill>
                            <a:srgbClr val="000000"/>
                          </a:solidFill>
                          <a:latin typeface="Arial Narrow"/>
                        </a:rPr>
                        <a:t>Realizar el seguimiento respecto de la evaluación de alternativas de inversión, con el objeto de maximizar la utilización del portafolio.</a:t>
                      </a:r>
                      <a:endParaRPr lang="es-CO" sz="1800" b="0" i="0" u="none" strike="noStrike" dirty="0">
                        <a:solidFill>
                          <a:srgbClr val="000000"/>
                        </a:solidFill>
                        <a:latin typeface="Arial Narrow"/>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
        <p:nvSpPr>
          <p:cNvPr id="9" name="8 CuadroTexto">
            <a:hlinkClick r:id="rId4" action="ppaction://hlinkfile"/>
          </p:cNvPr>
          <p:cNvSpPr txBox="1"/>
          <p:nvPr/>
        </p:nvSpPr>
        <p:spPr>
          <a:xfrm>
            <a:off x="664029" y="5932714"/>
            <a:ext cx="1427353" cy="369332"/>
          </a:xfrm>
          <a:prstGeom prst="rect">
            <a:avLst/>
          </a:prstGeom>
          <a:noFill/>
        </p:spPr>
        <p:txBody>
          <a:bodyPr wrap="square" lIns="0" tIns="0" rIns="0" bIns="0" rtlCol="0">
            <a:spAutoFit/>
          </a:bodyPr>
          <a:lstStyle/>
          <a:p>
            <a:pPr>
              <a:lnSpc>
                <a:spcPct val="120000"/>
              </a:lnSpc>
            </a:pPr>
            <a:r>
              <a:rPr lang="es-CO" dirty="0" smtClean="0">
                <a:solidFill>
                  <a:schemeClr val="tx2"/>
                </a:solidFill>
              </a:rPr>
              <a:t>Seguimiento</a:t>
            </a:r>
            <a:endParaRPr lang="es-CO" dirty="0">
              <a:solidFill>
                <a:schemeClr val="tx2"/>
              </a:solidFill>
            </a:endParaRPr>
          </a:p>
        </p:txBody>
      </p:sp>
    </p:spTree>
  </p:cSld>
  <p:clrMapOvr>
    <a:masterClrMapping/>
  </p:clrMapOvr>
  <p:transition spd="slow">
    <p:wipe dir="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4"/>
          <p:cNvSpPr>
            <a:spLocks noGrp="1"/>
          </p:cNvSpPr>
          <p:nvPr>
            <p:ph type="title"/>
          </p:nvPr>
        </p:nvSpPr>
        <p:spPr>
          <a:xfrm>
            <a:off x="934049" y="2892332"/>
            <a:ext cx="10560679" cy="2225263"/>
          </a:xfrm>
        </p:spPr>
        <p:txBody>
          <a:bodyPr/>
          <a:lstStyle/>
          <a:p>
            <a:pPr lvl="0"/>
            <a:r>
              <a:rPr lang="es-CO" sz="5200" dirty="0" smtClean="0"/>
              <a:t>9. Agenda y actividades Comité de Gobierno Corporativo</a:t>
            </a:r>
            <a:r>
              <a:rPr lang="es-CO" sz="5200" dirty="0" smtClean="0">
                <a:latin typeface="Calibri" pitchFamily="34" charset="0"/>
              </a:rPr>
              <a:t>.</a:t>
            </a:r>
            <a:r>
              <a:rPr lang="es-CO" sz="5200" dirty="0"/>
              <a:t/>
            </a:r>
            <a:br>
              <a:rPr lang="es-CO" sz="5200" dirty="0"/>
            </a:br>
            <a:r>
              <a:rPr lang="es-CO" sz="5200" dirty="0">
                <a:latin typeface="Calibri" pitchFamily="34" charset="0"/>
              </a:rPr>
              <a:t/>
            </a:r>
            <a:br>
              <a:rPr lang="es-CO" sz="5200" dirty="0">
                <a:latin typeface="Calibri" pitchFamily="34" charset="0"/>
              </a:rPr>
            </a:br>
            <a:r>
              <a:rPr lang="es-CO" sz="5200" dirty="0" smtClean="0">
                <a:latin typeface="Calibri" pitchFamily="34" charset="0"/>
              </a:rPr>
              <a:t> </a:t>
            </a:r>
            <a:r>
              <a:rPr lang="es-CO" sz="5200" dirty="0"/>
              <a:t/>
            </a:r>
            <a:br>
              <a:rPr lang="es-CO" sz="5200" dirty="0"/>
            </a:br>
            <a:endParaRPr lang="en-US" sz="5200" dirty="0"/>
          </a:p>
        </p:txBody>
      </p:sp>
    </p:spTree>
    <p:extLst>
      <p:ext uri="{BB962C8B-B14F-4D97-AF65-F5344CB8AC3E}">
        <p14:creationId xmlns="" xmlns:p14="http://schemas.microsoft.com/office/powerpoint/2010/main" val="2649300155"/>
      </p:ext>
    </p:extLst>
  </p:cSld>
  <p:clrMapOvr>
    <a:masterClrMapping/>
  </p:clrMapOvr>
  <mc:AlternateContent xmlns:mc="http://schemas.openxmlformats.org/markup-compatibility/2006">
    <mc:Choice xmlns="" xmlns:p14="http://schemas.microsoft.com/office/powerpoint/2010/main" Requires="p14">
      <p:transition spd="slow" p14:dur="1250">
        <p:wipe dir="r"/>
      </p:transition>
    </mc:Choice>
    <mc:Fallback>
      <p:transition spd="slow">
        <p:wipe dir="r"/>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5" name="Picture 1"/>
          <p:cNvPicPr>
            <a:picLocks noChangeAspect="1" noChangeArrowheads="1"/>
          </p:cNvPicPr>
          <p:nvPr/>
        </p:nvPicPr>
        <p:blipFill>
          <a:blip r:embed="rId2" cstate="print"/>
          <a:srcRect/>
          <a:stretch>
            <a:fillRect/>
          </a:stretch>
        </p:blipFill>
        <p:spPr bwMode="auto">
          <a:xfrm>
            <a:off x="1113895" y="435418"/>
            <a:ext cx="7967290" cy="5696299"/>
          </a:xfrm>
          <a:prstGeom prst="rect">
            <a:avLst/>
          </a:prstGeom>
          <a:noFill/>
          <a:ln w="9525">
            <a:noFill/>
            <a:miter lim="800000"/>
            <a:headEnd/>
            <a:tailEnd/>
          </a:ln>
          <a:effectLst/>
        </p:spPr>
      </p:pic>
    </p:spTree>
  </p:cSld>
  <p:clrMapOvr>
    <a:masterClrMapping/>
  </p:clrMapOvr>
  <p:transition spd="slow">
    <p:wipe dir="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2 Imagen"/>
          <p:cNvPicPr/>
          <p:nvPr/>
        </p:nvPicPr>
        <p:blipFill>
          <a:blip r:embed="rId2" cstate="print"/>
          <a:srcRect t="21495" r="32645"/>
          <a:stretch>
            <a:fillRect/>
          </a:stretch>
        </p:blipFill>
        <p:spPr bwMode="auto">
          <a:xfrm>
            <a:off x="1769812" y="5519057"/>
            <a:ext cx="8332130" cy="609600"/>
          </a:xfrm>
          <a:prstGeom prst="rect">
            <a:avLst/>
          </a:prstGeom>
          <a:noFill/>
        </p:spPr>
      </p:pic>
      <p:sp>
        <p:nvSpPr>
          <p:cNvPr id="4" name="Rectangle 2"/>
          <p:cNvSpPr>
            <a:spLocks noChangeArrowheads="1"/>
          </p:cNvSpPr>
          <p:nvPr/>
        </p:nvSpPr>
        <p:spPr bwMode="auto">
          <a:xfrm>
            <a:off x="371432" y="247527"/>
            <a:ext cx="11058567" cy="156966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tabLst>
                <a:tab pos="180975" algn="l"/>
              </a:tabLst>
            </a:pPr>
            <a:r>
              <a:rPr kumimoji="0" lang="es-CO" sz="2800" b="1" i="0" u="none" strike="noStrike" cap="none" normalizeH="0" baseline="0" dirty="0" smtClean="0">
                <a:ln>
                  <a:noFill/>
                </a:ln>
                <a:solidFill>
                  <a:schemeClr val="tx1"/>
                </a:solidFill>
                <a:effectLst/>
                <a:latin typeface="Arial Narrow" pitchFamily="34" charset="0"/>
                <a:ea typeface="Calibri" pitchFamily="34" charset="0"/>
                <a:cs typeface="Times New Roman" pitchFamily="18" charset="0"/>
              </a:rPr>
              <a:t>Ejecución del </a:t>
            </a:r>
            <a:r>
              <a:rPr kumimoji="0" lang="es-CO" sz="2800" b="1" i="0" u="none" strike="noStrike" cap="none" normalizeH="0" dirty="0" smtClean="0">
                <a:ln>
                  <a:noFill/>
                </a:ln>
                <a:solidFill>
                  <a:schemeClr val="tx1"/>
                </a:solidFill>
                <a:effectLst/>
                <a:latin typeface="Arial Narrow" pitchFamily="34" charset="0"/>
                <a:ea typeface="Calibri" pitchFamily="34" charset="0"/>
                <a:cs typeface="Times New Roman" pitchFamily="18" charset="0"/>
              </a:rPr>
              <a:t>Plan Anual del Comité </a:t>
            </a:r>
          </a:p>
          <a:p>
            <a:pPr marL="0" marR="0" lvl="0" indent="0" algn="ctr" defTabSz="914400" rtl="0" eaLnBrk="1" fontAlgn="base" latinLnBrk="0" hangingPunct="1">
              <a:lnSpc>
                <a:spcPct val="100000"/>
              </a:lnSpc>
              <a:spcBef>
                <a:spcPct val="0"/>
              </a:spcBef>
              <a:spcAft>
                <a:spcPct val="0"/>
              </a:spcAft>
              <a:buClrTx/>
              <a:buSzTx/>
              <a:tabLst>
                <a:tab pos="180975" algn="l"/>
              </a:tabLst>
            </a:pPr>
            <a:r>
              <a:rPr kumimoji="0" lang="es-CO" sz="2800" b="1" i="0" u="none" strike="noStrike" cap="none" normalizeH="0" dirty="0" smtClean="0">
                <a:ln>
                  <a:noFill/>
                </a:ln>
                <a:solidFill>
                  <a:schemeClr val="tx1"/>
                </a:solidFill>
                <a:effectLst/>
                <a:latin typeface="Arial Narrow" pitchFamily="34" charset="0"/>
                <a:ea typeface="Calibri" pitchFamily="34" charset="0"/>
                <a:cs typeface="Times New Roman" pitchFamily="18" charset="0"/>
              </a:rPr>
              <a:t>al 30 de noviembre de 2017</a:t>
            </a:r>
            <a:r>
              <a:rPr lang="es-CO" sz="2800" b="1" dirty="0" smtClean="0">
                <a:latin typeface="Arial Narrow" pitchFamily="34" charset="0"/>
                <a:ea typeface="Calibri" pitchFamily="34" charset="0"/>
                <a:cs typeface="Times New Roman" pitchFamily="18" charset="0"/>
              </a:rPr>
              <a:t>.</a:t>
            </a:r>
          </a:p>
          <a:p>
            <a:pPr marL="0" marR="0" lvl="0" indent="0" algn="ctr" defTabSz="914400" rtl="0" eaLnBrk="0" fontAlgn="base" latinLnBrk="0" hangingPunct="0">
              <a:lnSpc>
                <a:spcPct val="100000"/>
              </a:lnSpc>
              <a:spcBef>
                <a:spcPct val="0"/>
              </a:spcBef>
              <a:spcAft>
                <a:spcPct val="0"/>
              </a:spcAft>
              <a:buClrTx/>
              <a:buSzTx/>
              <a:buFontTx/>
              <a:buNone/>
              <a:tabLst>
                <a:tab pos="180975" algn="l"/>
              </a:tabLst>
            </a:pPr>
            <a:endParaRPr kumimoji="0" lang="es-CO" sz="4000" b="0" i="0" u="none" strike="noStrike" cap="none" normalizeH="0" baseline="0" dirty="0" smtClean="0">
              <a:ln>
                <a:noFill/>
              </a:ln>
              <a:solidFill>
                <a:schemeClr val="tx1"/>
              </a:solidFill>
              <a:effectLst/>
              <a:latin typeface="Arial" pitchFamily="34" charset="0"/>
              <a:cs typeface="Arial" pitchFamily="34" charset="0"/>
            </a:endParaRPr>
          </a:p>
        </p:txBody>
      </p:sp>
      <p:pic>
        <p:nvPicPr>
          <p:cNvPr id="1026" name="Picture 2"/>
          <p:cNvPicPr>
            <a:picLocks noChangeAspect="1" noChangeArrowheads="1"/>
          </p:cNvPicPr>
          <p:nvPr/>
        </p:nvPicPr>
        <p:blipFill>
          <a:blip r:embed="rId3" cstate="print"/>
          <a:srcRect t="18571" r="4442" b="3878"/>
          <a:stretch>
            <a:fillRect/>
          </a:stretch>
        </p:blipFill>
        <p:spPr bwMode="auto">
          <a:xfrm>
            <a:off x="990600" y="1426027"/>
            <a:ext cx="9601200" cy="4136571"/>
          </a:xfrm>
          <a:prstGeom prst="rect">
            <a:avLst/>
          </a:prstGeom>
          <a:noFill/>
          <a:ln w="9525">
            <a:noFill/>
            <a:miter lim="800000"/>
            <a:headEnd/>
            <a:tailEnd/>
          </a:ln>
          <a:effectLst/>
        </p:spPr>
      </p:pic>
    </p:spTree>
  </p:cSld>
  <p:clrMapOvr>
    <a:masterClrMapping/>
  </p:clrMapOvr>
  <p:transition spd="slow">
    <p:wipe dir="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ChangeArrowheads="1"/>
          </p:cNvSpPr>
          <p:nvPr/>
        </p:nvSpPr>
        <p:spPr bwMode="auto">
          <a:xfrm>
            <a:off x="371433" y="94377"/>
            <a:ext cx="8620167" cy="156966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tabLst>
                <a:tab pos="180975" algn="l"/>
              </a:tabLst>
            </a:pPr>
            <a:r>
              <a:rPr kumimoji="0" lang="es-CO" sz="2800" b="1" i="0" u="none" strike="noStrike" cap="none" normalizeH="0" baseline="0" dirty="0" smtClean="0">
                <a:ln>
                  <a:noFill/>
                </a:ln>
                <a:solidFill>
                  <a:schemeClr val="tx1"/>
                </a:solidFill>
                <a:effectLst/>
                <a:latin typeface="Arial Narrow" pitchFamily="34" charset="0"/>
                <a:ea typeface="Calibri" pitchFamily="34" charset="0"/>
                <a:cs typeface="Times New Roman" pitchFamily="18" charset="0"/>
              </a:rPr>
              <a:t>Asuntos Pendientes del Plan Anual del </a:t>
            </a:r>
            <a:r>
              <a:rPr lang="es-CO" sz="2800" b="1" dirty="0" smtClean="0">
                <a:latin typeface="Arial Narrow" pitchFamily="34" charset="0"/>
                <a:ea typeface="Calibri" pitchFamily="34" charset="0"/>
                <a:cs typeface="Times New Roman" pitchFamily="18" charset="0"/>
              </a:rPr>
              <a:t>Comité </a:t>
            </a:r>
          </a:p>
          <a:p>
            <a:pPr marL="0" marR="0" lvl="0" indent="0" algn="l" defTabSz="914400" rtl="0" eaLnBrk="1" fontAlgn="base" latinLnBrk="0" hangingPunct="1">
              <a:lnSpc>
                <a:spcPct val="100000"/>
              </a:lnSpc>
              <a:spcBef>
                <a:spcPct val="0"/>
              </a:spcBef>
              <a:spcAft>
                <a:spcPct val="0"/>
              </a:spcAft>
              <a:buClrTx/>
              <a:buSzTx/>
              <a:tabLst>
                <a:tab pos="180975" algn="l"/>
              </a:tabLst>
            </a:pPr>
            <a:r>
              <a:rPr lang="es-CO" sz="2800" b="1" dirty="0" smtClean="0">
                <a:latin typeface="Arial Narrow" pitchFamily="34" charset="0"/>
                <a:ea typeface="Calibri" pitchFamily="34" charset="0"/>
                <a:cs typeface="Times New Roman" pitchFamily="18" charset="0"/>
              </a:rPr>
              <a:t>al 30 de abril de 2018.</a:t>
            </a:r>
          </a:p>
          <a:p>
            <a:pPr marL="0" marR="0" lvl="0" indent="0" algn="l" defTabSz="914400" rtl="0" eaLnBrk="0" fontAlgn="base" latinLnBrk="0" hangingPunct="0">
              <a:lnSpc>
                <a:spcPct val="100000"/>
              </a:lnSpc>
              <a:spcBef>
                <a:spcPct val="0"/>
              </a:spcBef>
              <a:spcAft>
                <a:spcPct val="0"/>
              </a:spcAft>
              <a:buClrTx/>
              <a:buSzTx/>
              <a:buFontTx/>
              <a:buNone/>
              <a:tabLst>
                <a:tab pos="180975" algn="l"/>
              </a:tabLst>
            </a:pPr>
            <a:endParaRPr kumimoji="0" lang="es-CO" sz="4000" b="0" i="0" u="none" strike="noStrike" cap="none" normalizeH="0" baseline="0" dirty="0" smtClean="0">
              <a:ln>
                <a:noFill/>
              </a:ln>
              <a:solidFill>
                <a:schemeClr val="tx1"/>
              </a:solidFill>
              <a:effectLst/>
              <a:latin typeface="Arial" pitchFamily="34" charset="0"/>
              <a:cs typeface="Arial" pitchFamily="34" charset="0"/>
            </a:endParaRPr>
          </a:p>
        </p:txBody>
      </p:sp>
      <p:pic>
        <p:nvPicPr>
          <p:cNvPr id="2050" name="Picture 2"/>
          <p:cNvPicPr>
            <a:picLocks noChangeAspect="1" noChangeArrowheads="1"/>
          </p:cNvPicPr>
          <p:nvPr/>
        </p:nvPicPr>
        <p:blipFill>
          <a:blip r:embed="rId2" cstate="print"/>
          <a:srcRect l="1386" t="2642" r="1359" b="4652"/>
          <a:stretch>
            <a:fillRect/>
          </a:stretch>
        </p:blipFill>
        <p:spPr bwMode="auto">
          <a:xfrm>
            <a:off x="371433" y="1447800"/>
            <a:ext cx="11134767" cy="4582886"/>
          </a:xfrm>
          <a:prstGeom prst="rect">
            <a:avLst/>
          </a:prstGeom>
          <a:noFill/>
          <a:ln w="9525">
            <a:noFill/>
            <a:miter lim="800000"/>
            <a:headEnd/>
            <a:tailEnd/>
          </a:ln>
          <a:effectLst/>
        </p:spPr>
      </p:pic>
    </p:spTree>
  </p:cSld>
  <p:clrMapOvr>
    <a:masterClrMapping/>
  </p:clrMapOvr>
  <p:transition spd="slow">
    <p:wipe dir="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4"/>
          <p:cNvSpPr>
            <a:spLocks noGrp="1"/>
          </p:cNvSpPr>
          <p:nvPr>
            <p:ph type="title"/>
          </p:nvPr>
        </p:nvSpPr>
        <p:spPr>
          <a:xfrm>
            <a:off x="934049" y="2892332"/>
            <a:ext cx="10560679" cy="2225263"/>
          </a:xfrm>
        </p:spPr>
        <p:txBody>
          <a:bodyPr/>
          <a:lstStyle/>
          <a:p>
            <a:pPr lvl="0"/>
            <a:r>
              <a:rPr lang="es-ES" sz="5200" dirty="0" smtClean="0"/>
              <a:t>10. </a:t>
            </a:r>
            <a:r>
              <a:rPr lang="es-CO" sz="5200" dirty="0" smtClean="0">
                <a:latin typeface="Calibri" pitchFamily="34" charset="0"/>
              </a:rPr>
              <a:t>Proposiciones y varios.</a:t>
            </a:r>
            <a:r>
              <a:rPr lang="es-CO" sz="5200" dirty="0"/>
              <a:t/>
            </a:r>
            <a:br>
              <a:rPr lang="es-CO" sz="5200" dirty="0"/>
            </a:br>
            <a:r>
              <a:rPr lang="es-CO" sz="5200" dirty="0">
                <a:latin typeface="Calibri" pitchFamily="34" charset="0"/>
              </a:rPr>
              <a:t/>
            </a:r>
            <a:br>
              <a:rPr lang="es-CO" sz="5200" dirty="0">
                <a:latin typeface="Calibri" pitchFamily="34" charset="0"/>
              </a:rPr>
            </a:br>
            <a:r>
              <a:rPr lang="es-CO" sz="5200" dirty="0" smtClean="0">
                <a:latin typeface="Calibri" pitchFamily="34" charset="0"/>
              </a:rPr>
              <a:t> </a:t>
            </a:r>
            <a:r>
              <a:rPr lang="es-CO" sz="5200" dirty="0"/>
              <a:t/>
            </a:r>
            <a:br>
              <a:rPr lang="es-CO" sz="5200" dirty="0"/>
            </a:br>
            <a:endParaRPr lang="en-US" sz="5200" dirty="0"/>
          </a:p>
        </p:txBody>
      </p:sp>
    </p:spTree>
    <p:extLst>
      <p:ext uri="{BB962C8B-B14F-4D97-AF65-F5344CB8AC3E}">
        <p14:creationId xmlns="" xmlns:p14="http://schemas.microsoft.com/office/powerpoint/2010/main" val="2649300155"/>
      </p:ext>
    </p:extLst>
  </p:cSld>
  <p:clrMapOvr>
    <a:masterClrMapping/>
  </p:clrMapOvr>
  <mc:AlternateContent xmlns:mc="http://schemas.openxmlformats.org/markup-compatibility/2006">
    <mc:Choice xmlns="" xmlns:p14="http://schemas.microsoft.com/office/powerpoint/2010/main" Requires="p14">
      <p:transition spd="slow" p14:dur="1250">
        <p:wipe dir="r"/>
      </p:transition>
    </mc:Choice>
    <mc:Fallback>
      <p:transition spd="slow">
        <p:wipe dir="r"/>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1777380474"/>
      </p:ext>
    </p:extLst>
  </p:cSld>
  <p:clrMapOvr>
    <a:masterClrMapping/>
  </p:clrMapOvr>
  <p:transition spd="slow">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4"/>
          <p:cNvSpPr>
            <a:spLocks noGrp="1"/>
          </p:cNvSpPr>
          <p:nvPr>
            <p:ph type="title"/>
          </p:nvPr>
        </p:nvSpPr>
        <p:spPr>
          <a:xfrm>
            <a:off x="934049" y="2892332"/>
            <a:ext cx="10560679" cy="2225263"/>
          </a:xfrm>
        </p:spPr>
        <p:txBody>
          <a:bodyPr/>
          <a:lstStyle/>
          <a:p>
            <a:pPr lvl="0"/>
            <a:r>
              <a:rPr lang="es-ES" sz="5200" dirty="0" smtClean="0"/>
              <a:t>4. </a:t>
            </a:r>
            <a:r>
              <a:rPr lang="es-CO" sz="5200" dirty="0" smtClean="0">
                <a:latin typeface="Calibri" pitchFamily="34" charset="0"/>
              </a:rPr>
              <a:t>Propuesta de modificación de organigrama.</a:t>
            </a:r>
            <a:r>
              <a:rPr lang="es-CO" sz="5200" dirty="0"/>
              <a:t/>
            </a:r>
            <a:br>
              <a:rPr lang="es-CO" sz="5200" dirty="0"/>
            </a:br>
            <a:r>
              <a:rPr lang="es-CO" sz="5200" dirty="0">
                <a:latin typeface="Calibri" pitchFamily="34" charset="0"/>
              </a:rPr>
              <a:t/>
            </a:r>
            <a:br>
              <a:rPr lang="es-CO" sz="5200" dirty="0">
                <a:latin typeface="Calibri" pitchFamily="34" charset="0"/>
              </a:rPr>
            </a:br>
            <a:r>
              <a:rPr lang="es-CO" sz="5200" dirty="0" smtClean="0">
                <a:latin typeface="Calibri" pitchFamily="34" charset="0"/>
              </a:rPr>
              <a:t> </a:t>
            </a:r>
            <a:r>
              <a:rPr lang="es-CO" sz="5200" dirty="0"/>
              <a:t/>
            </a:r>
            <a:br>
              <a:rPr lang="es-CO" sz="5200" dirty="0"/>
            </a:br>
            <a:endParaRPr lang="en-US" sz="5200" dirty="0"/>
          </a:p>
        </p:txBody>
      </p:sp>
    </p:spTree>
    <p:extLst>
      <p:ext uri="{BB962C8B-B14F-4D97-AF65-F5344CB8AC3E}">
        <p14:creationId xmlns="" xmlns:p14="http://schemas.microsoft.com/office/powerpoint/2010/main" val="2649300155"/>
      </p:ext>
    </p:extLst>
  </p:cSld>
  <p:clrMapOvr>
    <a:masterClrMapping/>
  </p:clrMapOvr>
  <mc:AlternateContent xmlns:mc="http://schemas.openxmlformats.org/markup-compatibility/2006">
    <mc:Choice xmlns="" xmlns:p14="http://schemas.microsoft.com/office/powerpoint/2010/main" Requires="p14">
      <p:transition spd="slow" p14:dur="1250">
        <p:wipe dir="r"/>
      </p:transition>
    </mc:Choice>
    <mc:Fallback>
      <p:transition spd="slow">
        <p:wipe dir="r"/>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adro de texto 63">
            <a:extLst>
              <a:ext uri="{FF2B5EF4-FFF2-40B4-BE49-F238E27FC236}">
                <a16:creationId xmlns:a16="http://schemas.microsoft.com/office/drawing/2014/main" xmlns="" id="{3E2D7E2E-07E9-4B85-BD14-F5E761341A0F}"/>
              </a:ext>
            </a:extLst>
          </p:cNvPr>
          <p:cNvSpPr txBox="1"/>
          <p:nvPr/>
        </p:nvSpPr>
        <p:spPr>
          <a:xfrm>
            <a:off x="7083188" y="5561851"/>
            <a:ext cx="4158833" cy="754380"/>
          </a:xfrm>
          <a:prstGeom prst="rect">
            <a:avLst/>
          </a:prstGeom>
          <a:solidFill>
            <a:schemeClr val="lt1"/>
          </a:solidFill>
          <a:ln w="19050">
            <a:solidFill>
              <a:prstClr val="black"/>
            </a:solidFill>
            <a:prstDash val="sysDash"/>
          </a:ln>
        </p:spPr>
        <p:txBody>
          <a:bodyPr rot="0" spcFirstLastPara="0" vert="horz" wrap="square" lIns="91440" tIns="45720" rIns="91440" bIns="45720" numCol="1" spcCol="0" rtlCol="0" fromWordArt="0" anchor="t" anchorCtr="0" forceAA="0" compatLnSpc="1">
            <a:prstTxWarp prst="textNoShape">
              <a:avLst/>
            </a:prstTxWarp>
            <a:noAutofit/>
          </a:bodyPr>
          <a:lstStyle/>
          <a:p>
            <a:pPr algn="r">
              <a:lnSpc>
                <a:spcPct val="107000"/>
              </a:lnSpc>
              <a:spcAft>
                <a:spcPts val="800"/>
              </a:spcAft>
            </a:pPr>
            <a:r>
              <a:rPr lang="es-CO" sz="1400" b="1" dirty="0">
                <a:effectLst/>
                <a:latin typeface="Calibri" panose="020F0502020204030204" pitchFamily="34" charset="0"/>
                <a:ea typeface="Calibri" panose="020F0502020204030204" pitchFamily="34" charset="0"/>
                <a:cs typeface="Times New Roman" panose="02020603050405020304" pitchFamily="18" charset="0"/>
              </a:rPr>
              <a:t>Dependiente funcionalmente</a:t>
            </a:r>
            <a:endParaRPr lang="es-CO" sz="1400" dirty="0">
              <a:effectLst/>
              <a:latin typeface="Calibri" panose="020F0502020204030204" pitchFamily="34" charset="0"/>
              <a:ea typeface="Calibri" panose="020F0502020204030204" pitchFamily="34" charset="0"/>
              <a:cs typeface="Times New Roman" panose="02020603050405020304" pitchFamily="18" charset="0"/>
            </a:endParaRPr>
          </a:p>
          <a:p>
            <a:pPr algn="r">
              <a:lnSpc>
                <a:spcPct val="107000"/>
              </a:lnSpc>
              <a:spcAft>
                <a:spcPts val="800"/>
              </a:spcAft>
            </a:pPr>
            <a:r>
              <a:rPr lang="es-CO" sz="1400" b="1" dirty="0">
                <a:effectLst/>
                <a:latin typeface="Calibri" panose="020F0502020204030204" pitchFamily="34" charset="0"/>
                <a:ea typeface="Calibri" panose="020F0502020204030204" pitchFamily="34" charset="0"/>
                <a:cs typeface="Times New Roman" panose="02020603050405020304" pitchFamily="18" charset="0"/>
              </a:rPr>
              <a:t>Dependiente administrativamente</a:t>
            </a:r>
            <a:endParaRPr lang="es-CO" sz="1400" dirty="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7" name="Conector recto 6">
            <a:extLst>
              <a:ext uri="{FF2B5EF4-FFF2-40B4-BE49-F238E27FC236}">
                <a16:creationId xmlns:a16="http://schemas.microsoft.com/office/drawing/2014/main" xmlns="" id="{72399B06-F1C2-4BE6-9198-DCC8BFA88BB9}"/>
              </a:ext>
            </a:extLst>
          </p:cNvPr>
          <p:cNvCxnSpPr>
            <a:cxnSpLocks/>
          </p:cNvCxnSpPr>
          <p:nvPr/>
        </p:nvCxnSpPr>
        <p:spPr>
          <a:xfrm>
            <a:off x="7541942" y="5727037"/>
            <a:ext cx="829310" cy="0"/>
          </a:xfrm>
          <a:prstGeom prst="line">
            <a:avLst/>
          </a:prstGeom>
        </p:spPr>
        <p:style>
          <a:lnRef idx="1">
            <a:schemeClr val="dk1"/>
          </a:lnRef>
          <a:fillRef idx="0">
            <a:schemeClr val="dk1"/>
          </a:fillRef>
          <a:effectRef idx="0">
            <a:schemeClr val="dk1"/>
          </a:effectRef>
          <a:fontRef idx="minor">
            <a:schemeClr val="tx1"/>
          </a:fontRef>
        </p:style>
      </p:cxnSp>
      <p:cxnSp>
        <p:nvCxnSpPr>
          <p:cNvPr id="8" name="Conector recto 7">
            <a:extLst>
              <a:ext uri="{FF2B5EF4-FFF2-40B4-BE49-F238E27FC236}">
                <a16:creationId xmlns:a16="http://schemas.microsoft.com/office/drawing/2014/main" xmlns="" id="{B0F2A689-2BFC-40DF-BA26-F93E5142EA90}"/>
              </a:ext>
            </a:extLst>
          </p:cNvPr>
          <p:cNvCxnSpPr>
            <a:cxnSpLocks/>
          </p:cNvCxnSpPr>
          <p:nvPr/>
        </p:nvCxnSpPr>
        <p:spPr>
          <a:xfrm flipH="1">
            <a:off x="7541942" y="6031667"/>
            <a:ext cx="829310" cy="0"/>
          </a:xfrm>
          <a:prstGeom prst="line">
            <a:avLst/>
          </a:prstGeom>
          <a:ln w="19050">
            <a:solidFill>
              <a:schemeClr val="tx1">
                <a:lumMod val="95000"/>
                <a:lumOff val="5000"/>
              </a:schemeClr>
            </a:solidFill>
            <a:prstDash val="dash"/>
          </a:ln>
        </p:spPr>
        <p:style>
          <a:lnRef idx="1">
            <a:schemeClr val="accent1"/>
          </a:lnRef>
          <a:fillRef idx="0">
            <a:schemeClr val="accent1"/>
          </a:fillRef>
          <a:effectRef idx="0">
            <a:schemeClr val="accent1"/>
          </a:effectRef>
          <a:fontRef idx="minor">
            <a:schemeClr val="tx1"/>
          </a:fontRef>
        </p:style>
      </p:cxnSp>
      <p:pic>
        <p:nvPicPr>
          <p:cNvPr id="2" name="Imagen 1">
            <a:extLst>
              <a:ext uri="{FF2B5EF4-FFF2-40B4-BE49-F238E27FC236}">
                <a16:creationId xmlns:a16="http://schemas.microsoft.com/office/drawing/2014/main" xmlns="" id="{ACC16D6E-6B8A-4FB9-A5CE-55DAB35D87CB}"/>
              </a:ext>
            </a:extLst>
          </p:cNvPr>
          <p:cNvPicPr>
            <a:picLocks noChangeAspect="1"/>
          </p:cNvPicPr>
          <p:nvPr/>
        </p:nvPicPr>
        <p:blipFill rotWithShape="1">
          <a:blip r:embed="rId2" cstate="print"/>
          <a:srcRect l="18182" t="25250" r="21586" b="15635"/>
          <a:stretch/>
        </p:blipFill>
        <p:spPr>
          <a:xfrm>
            <a:off x="638829" y="541769"/>
            <a:ext cx="10603192" cy="4984388"/>
          </a:xfrm>
          <a:prstGeom prst="rect">
            <a:avLst/>
          </a:prstGeom>
        </p:spPr>
      </p:pic>
    </p:spTree>
  </p:cSld>
  <p:clrMapOvr>
    <a:masterClrMapping/>
  </p:clrMapOvr>
  <p:transition spd="slow">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xmlns="" id="{65A83C9E-FD60-4A7A-8DC8-8610D5146C94}"/>
              </a:ext>
            </a:extLst>
          </p:cNvPr>
          <p:cNvSpPr txBox="1"/>
          <p:nvPr/>
        </p:nvSpPr>
        <p:spPr>
          <a:xfrm>
            <a:off x="879391" y="371061"/>
            <a:ext cx="7986313" cy="470385"/>
          </a:xfrm>
          <a:prstGeom prst="rect">
            <a:avLst/>
          </a:prstGeom>
          <a:noFill/>
        </p:spPr>
        <p:txBody>
          <a:bodyPr wrap="square" lIns="0" tIns="0" rIns="0" bIns="0" rtlCol="0">
            <a:spAutoFit/>
          </a:bodyPr>
          <a:lstStyle/>
          <a:p>
            <a:pPr>
              <a:lnSpc>
                <a:spcPct val="120000"/>
              </a:lnSpc>
            </a:pPr>
            <a:r>
              <a:rPr lang="es-CO" sz="2800" dirty="0">
                <a:solidFill>
                  <a:srgbClr val="002060"/>
                </a:solidFill>
                <a:latin typeface="+mj-lt"/>
              </a:rPr>
              <a:t>Modificaciones en la Estructura</a:t>
            </a:r>
          </a:p>
        </p:txBody>
      </p:sp>
      <p:sp>
        <p:nvSpPr>
          <p:cNvPr id="4" name="CuadroTexto 3">
            <a:extLst>
              <a:ext uri="{FF2B5EF4-FFF2-40B4-BE49-F238E27FC236}">
                <a16:creationId xmlns:a16="http://schemas.microsoft.com/office/drawing/2014/main" xmlns="" id="{0A03F9EB-41EB-492A-936B-29D9386D8629}"/>
              </a:ext>
            </a:extLst>
          </p:cNvPr>
          <p:cNvSpPr txBox="1"/>
          <p:nvPr/>
        </p:nvSpPr>
        <p:spPr>
          <a:xfrm>
            <a:off x="1654335" y="4963636"/>
            <a:ext cx="8572179" cy="1329595"/>
          </a:xfrm>
          <a:prstGeom prst="rect">
            <a:avLst/>
          </a:prstGeom>
          <a:noFill/>
        </p:spPr>
        <p:txBody>
          <a:bodyPr wrap="square" lIns="0" tIns="0" rIns="0" bIns="0" rtlCol="0">
            <a:spAutoFit/>
          </a:bodyPr>
          <a:lstStyle/>
          <a:p>
            <a:pPr marL="285750" indent="-285750" algn="just">
              <a:lnSpc>
                <a:spcPct val="120000"/>
              </a:lnSpc>
              <a:buFont typeface="Arial" panose="020B0604020202020204" pitchFamily="34" charset="0"/>
              <a:buChar char="•"/>
            </a:pPr>
            <a:r>
              <a:rPr lang="es-CO" sz="1800" dirty="0"/>
              <a:t>Se suprime el cargo de Vicepresidente Ejecutivo, las tareas de coordinación que eran llevadas a cabo por éste quedarán en cabeza de la Presidencia.</a:t>
            </a:r>
          </a:p>
          <a:p>
            <a:pPr algn="just">
              <a:lnSpc>
                <a:spcPct val="120000"/>
              </a:lnSpc>
            </a:pPr>
            <a:r>
              <a:rPr lang="es-CO" sz="1800" dirty="0"/>
              <a:t> </a:t>
            </a:r>
          </a:p>
          <a:p>
            <a:pPr marL="285750" indent="-285750" algn="just">
              <a:lnSpc>
                <a:spcPct val="120000"/>
              </a:lnSpc>
              <a:buFont typeface="Arial" panose="020B0604020202020204" pitchFamily="34" charset="0"/>
              <a:buChar char="•"/>
            </a:pPr>
            <a:r>
              <a:rPr lang="es-CO" sz="1800" dirty="0"/>
              <a:t>Se propone la creación del cargo de Asesor de Asuntos Corporativos.</a:t>
            </a:r>
          </a:p>
        </p:txBody>
      </p:sp>
      <p:pic>
        <p:nvPicPr>
          <p:cNvPr id="5" name="Imagen 4">
            <a:extLst>
              <a:ext uri="{FF2B5EF4-FFF2-40B4-BE49-F238E27FC236}">
                <a16:creationId xmlns:a16="http://schemas.microsoft.com/office/drawing/2014/main" xmlns="" id="{041D1B0A-2670-495E-86EF-98C6A9B20902}"/>
              </a:ext>
            </a:extLst>
          </p:cNvPr>
          <p:cNvPicPr>
            <a:picLocks noChangeAspect="1"/>
          </p:cNvPicPr>
          <p:nvPr/>
        </p:nvPicPr>
        <p:blipFill rotWithShape="1">
          <a:blip r:embed="rId2" cstate="print"/>
          <a:srcRect l="29342" t="34599" r="48210" b="45496"/>
          <a:stretch/>
        </p:blipFill>
        <p:spPr>
          <a:xfrm>
            <a:off x="3486150" y="1788015"/>
            <a:ext cx="5124450" cy="2554722"/>
          </a:xfrm>
          <a:prstGeom prst="rect">
            <a:avLst/>
          </a:prstGeom>
        </p:spPr>
      </p:pic>
    </p:spTree>
    <p:extLst>
      <p:ext uri="{BB962C8B-B14F-4D97-AF65-F5344CB8AC3E}">
        <p14:creationId xmlns:p14="http://schemas.microsoft.com/office/powerpoint/2010/main" xmlns="" val="157847376"/>
      </p:ext>
    </p:extLst>
  </p:cSld>
  <p:clrMapOvr>
    <a:masterClrMapping/>
  </p:clrMapOvr>
  <p:transition spd="slow">
    <p:wipe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xmlns="" id="{AD46B4A7-396D-4CAA-AF88-CA434596DB04}"/>
              </a:ext>
            </a:extLst>
          </p:cNvPr>
          <p:cNvPicPr>
            <a:picLocks noChangeAspect="1"/>
          </p:cNvPicPr>
          <p:nvPr/>
        </p:nvPicPr>
        <p:blipFill rotWithShape="1">
          <a:blip r:embed="rId2" cstate="print"/>
          <a:srcRect l="24539" t="29615" r="47464" b="29912"/>
          <a:stretch/>
        </p:blipFill>
        <p:spPr>
          <a:xfrm>
            <a:off x="2959208" y="985804"/>
            <a:ext cx="5022052" cy="4081668"/>
          </a:xfrm>
          <a:prstGeom prst="rect">
            <a:avLst/>
          </a:prstGeom>
        </p:spPr>
      </p:pic>
      <p:sp>
        <p:nvSpPr>
          <p:cNvPr id="3" name="CuadroTexto 2">
            <a:extLst>
              <a:ext uri="{FF2B5EF4-FFF2-40B4-BE49-F238E27FC236}">
                <a16:creationId xmlns:a16="http://schemas.microsoft.com/office/drawing/2014/main" xmlns="" id="{590B6219-35BD-425B-AF0D-7D302B6DB514}"/>
              </a:ext>
            </a:extLst>
          </p:cNvPr>
          <p:cNvSpPr txBox="1"/>
          <p:nvPr/>
        </p:nvSpPr>
        <p:spPr>
          <a:xfrm>
            <a:off x="879391" y="371061"/>
            <a:ext cx="7986313" cy="517065"/>
          </a:xfrm>
          <a:prstGeom prst="rect">
            <a:avLst/>
          </a:prstGeom>
          <a:noFill/>
        </p:spPr>
        <p:txBody>
          <a:bodyPr wrap="square" lIns="0" tIns="0" rIns="0" bIns="0" rtlCol="0">
            <a:spAutoFit/>
          </a:bodyPr>
          <a:lstStyle/>
          <a:p>
            <a:pPr>
              <a:lnSpc>
                <a:spcPct val="120000"/>
              </a:lnSpc>
            </a:pPr>
            <a:r>
              <a:rPr lang="es-CO" sz="2800" dirty="0">
                <a:solidFill>
                  <a:srgbClr val="002060"/>
                </a:solidFill>
                <a:latin typeface="+mj-lt"/>
              </a:rPr>
              <a:t>Modificaciones en la Estructura:</a:t>
            </a:r>
          </a:p>
        </p:txBody>
      </p:sp>
      <p:sp>
        <p:nvSpPr>
          <p:cNvPr id="4" name="CuadroTexto 3">
            <a:extLst>
              <a:ext uri="{FF2B5EF4-FFF2-40B4-BE49-F238E27FC236}">
                <a16:creationId xmlns:a16="http://schemas.microsoft.com/office/drawing/2014/main" xmlns="" id="{A736BC11-1885-44B3-B5C7-89F15E313842}"/>
              </a:ext>
            </a:extLst>
          </p:cNvPr>
          <p:cNvSpPr txBox="1"/>
          <p:nvPr/>
        </p:nvSpPr>
        <p:spPr>
          <a:xfrm>
            <a:off x="1654335" y="5345773"/>
            <a:ext cx="8572179" cy="634276"/>
          </a:xfrm>
          <a:prstGeom prst="rect">
            <a:avLst/>
          </a:prstGeom>
          <a:noFill/>
        </p:spPr>
        <p:txBody>
          <a:bodyPr wrap="square" lIns="0" tIns="0" rIns="0" bIns="0" rtlCol="0">
            <a:spAutoFit/>
          </a:bodyPr>
          <a:lstStyle/>
          <a:p>
            <a:pPr marL="285750" indent="-285750" algn="just">
              <a:lnSpc>
                <a:spcPct val="120000"/>
              </a:lnSpc>
              <a:buFont typeface="Arial" panose="020B0604020202020204" pitchFamily="34" charset="0"/>
              <a:buChar char="•"/>
            </a:pPr>
            <a:r>
              <a:rPr lang="es-CO" sz="1800" dirty="0"/>
              <a:t>La Dirección de Gestión Humana y las áreas de Mejora Continua y Atención al Cliente se trasladarán a la Vicepresidencia Administrativa y Financiera</a:t>
            </a:r>
          </a:p>
        </p:txBody>
      </p:sp>
    </p:spTree>
    <p:extLst>
      <p:ext uri="{BB962C8B-B14F-4D97-AF65-F5344CB8AC3E}">
        <p14:creationId xmlns:p14="http://schemas.microsoft.com/office/powerpoint/2010/main" xmlns="" val="643121144"/>
      </p:ext>
    </p:extLst>
  </p:cSld>
  <p:clrMapOvr>
    <a:masterClrMapping/>
  </p:clrMapOvr>
  <p:transition spd="slow">
    <p:wipe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 de texto 22">
            <a:extLst>
              <a:ext uri="{FF2B5EF4-FFF2-40B4-BE49-F238E27FC236}">
                <a16:creationId xmlns:a16="http://schemas.microsoft.com/office/drawing/2014/main" xmlns="" id="{E15745F3-E2B3-4390-B2F4-A61249305DC5}"/>
              </a:ext>
            </a:extLst>
          </p:cNvPr>
          <p:cNvSpPr txBox="1"/>
          <p:nvPr/>
        </p:nvSpPr>
        <p:spPr>
          <a:xfrm>
            <a:off x="1425574" y="2610678"/>
            <a:ext cx="4286113" cy="7081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07000"/>
              </a:lnSpc>
              <a:spcAft>
                <a:spcPts val="800"/>
              </a:spcAft>
            </a:pPr>
            <a:r>
              <a:rPr lang="es-CO" sz="1600" b="1">
                <a:effectLst/>
                <a:ea typeface="Calibri" panose="020F0502020204030204" pitchFamily="34" charset="0"/>
                <a:cs typeface="Times New Roman" panose="02020603050405020304" pitchFamily="18" charset="0"/>
              </a:rPr>
              <a:t>Vicepresidencia Jurídica y de Regulación</a:t>
            </a:r>
            <a:endParaRPr lang="es-CO" sz="1400">
              <a:effectLst/>
              <a:ea typeface="Calibri" panose="020F0502020204030204" pitchFamily="34" charset="0"/>
              <a:cs typeface="Times New Roman" panose="02020603050405020304" pitchFamily="18" charset="0"/>
            </a:endParaRPr>
          </a:p>
          <a:p>
            <a:pPr algn="ctr">
              <a:lnSpc>
                <a:spcPct val="107000"/>
              </a:lnSpc>
              <a:spcAft>
                <a:spcPts val="800"/>
              </a:spcAft>
            </a:pPr>
            <a:r>
              <a:rPr lang="es-CO" sz="1400">
                <a:effectLst/>
                <a:ea typeface="Calibri" panose="020F0502020204030204" pitchFamily="34" charset="0"/>
                <a:cs typeface="Times New Roman" panose="02020603050405020304" pitchFamily="18" charset="0"/>
              </a:rPr>
              <a:t> </a:t>
            </a:r>
          </a:p>
        </p:txBody>
      </p:sp>
      <p:sp>
        <p:nvSpPr>
          <p:cNvPr id="3" name="Cuadro de texto 17">
            <a:extLst>
              <a:ext uri="{FF2B5EF4-FFF2-40B4-BE49-F238E27FC236}">
                <a16:creationId xmlns:a16="http://schemas.microsoft.com/office/drawing/2014/main" xmlns="" id="{6A6C5CD5-8236-4BB0-984F-E97A9034E2DA}"/>
              </a:ext>
            </a:extLst>
          </p:cNvPr>
          <p:cNvSpPr txBox="1"/>
          <p:nvPr/>
        </p:nvSpPr>
        <p:spPr>
          <a:xfrm>
            <a:off x="1425574" y="3995530"/>
            <a:ext cx="4286113" cy="7081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07000"/>
              </a:lnSpc>
              <a:spcAft>
                <a:spcPts val="800"/>
              </a:spcAft>
            </a:pPr>
            <a:r>
              <a:rPr lang="es-CO" sz="1600" b="1" dirty="0">
                <a:effectLst/>
                <a:ea typeface="Calibri" panose="020F0502020204030204" pitchFamily="34" charset="0"/>
                <a:cs typeface="Times New Roman" panose="02020603050405020304" pitchFamily="18" charset="0"/>
              </a:rPr>
              <a:t>Vicepresidencia de Tecnología</a:t>
            </a:r>
            <a:endParaRPr lang="es-CO" sz="1400" dirty="0">
              <a:effectLst/>
              <a:ea typeface="Calibri" panose="020F0502020204030204" pitchFamily="34" charset="0"/>
              <a:cs typeface="Times New Roman" panose="02020603050405020304" pitchFamily="18" charset="0"/>
            </a:endParaRPr>
          </a:p>
          <a:p>
            <a:pPr algn="ctr">
              <a:lnSpc>
                <a:spcPct val="107000"/>
              </a:lnSpc>
              <a:spcAft>
                <a:spcPts val="800"/>
              </a:spcAft>
            </a:pPr>
            <a:r>
              <a:rPr lang="es-CO" sz="1400" dirty="0">
                <a:effectLst/>
                <a:ea typeface="Calibri" panose="020F0502020204030204" pitchFamily="34" charset="0"/>
                <a:cs typeface="Times New Roman" panose="02020603050405020304" pitchFamily="18" charset="0"/>
              </a:rPr>
              <a:t> </a:t>
            </a:r>
          </a:p>
        </p:txBody>
      </p:sp>
      <p:sp>
        <p:nvSpPr>
          <p:cNvPr id="4" name="CuadroTexto 3">
            <a:extLst>
              <a:ext uri="{FF2B5EF4-FFF2-40B4-BE49-F238E27FC236}">
                <a16:creationId xmlns:a16="http://schemas.microsoft.com/office/drawing/2014/main" xmlns="" id="{BEAAE486-B3D3-4D2A-BB69-4E5BFB5AAC08}"/>
              </a:ext>
            </a:extLst>
          </p:cNvPr>
          <p:cNvSpPr txBox="1"/>
          <p:nvPr/>
        </p:nvSpPr>
        <p:spPr>
          <a:xfrm>
            <a:off x="879391" y="371061"/>
            <a:ext cx="7986313" cy="517065"/>
          </a:xfrm>
          <a:prstGeom prst="rect">
            <a:avLst/>
          </a:prstGeom>
          <a:noFill/>
        </p:spPr>
        <p:txBody>
          <a:bodyPr wrap="square" lIns="0" tIns="0" rIns="0" bIns="0" rtlCol="0">
            <a:spAutoFit/>
          </a:bodyPr>
          <a:lstStyle/>
          <a:p>
            <a:pPr>
              <a:lnSpc>
                <a:spcPct val="120000"/>
              </a:lnSpc>
            </a:pPr>
            <a:r>
              <a:rPr lang="es-CO" sz="2800" dirty="0">
                <a:solidFill>
                  <a:srgbClr val="002060"/>
                </a:solidFill>
                <a:latin typeface="+mj-lt"/>
              </a:rPr>
              <a:t>Modificaciones en la Estructura:</a:t>
            </a:r>
          </a:p>
        </p:txBody>
      </p:sp>
      <p:sp>
        <p:nvSpPr>
          <p:cNvPr id="5" name="CuadroTexto 4">
            <a:extLst>
              <a:ext uri="{FF2B5EF4-FFF2-40B4-BE49-F238E27FC236}">
                <a16:creationId xmlns:a16="http://schemas.microsoft.com/office/drawing/2014/main" xmlns="" id="{6FAAB01F-2764-4800-9761-5D0E85E225EB}"/>
              </a:ext>
            </a:extLst>
          </p:cNvPr>
          <p:cNvSpPr txBox="1"/>
          <p:nvPr/>
        </p:nvSpPr>
        <p:spPr>
          <a:xfrm>
            <a:off x="1095677" y="1390648"/>
            <a:ext cx="7553739" cy="369332"/>
          </a:xfrm>
          <a:prstGeom prst="rect">
            <a:avLst/>
          </a:prstGeom>
          <a:noFill/>
        </p:spPr>
        <p:txBody>
          <a:bodyPr wrap="square" lIns="0" tIns="0" rIns="0" bIns="0" rtlCol="0">
            <a:spAutoFit/>
          </a:bodyPr>
          <a:lstStyle/>
          <a:p>
            <a:pPr>
              <a:lnSpc>
                <a:spcPct val="120000"/>
              </a:lnSpc>
            </a:pPr>
            <a:r>
              <a:rPr lang="es-CO" dirty="0"/>
              <a:t>Se propone la creación de las siguientes Vicepresidencias:</a:t>
            </a:r>
          </a:p>
        </p:txBody>
      </p:sp>
    </p:spTree>
    <p:extLst>
      <p:ext uri="{BB962C8B-B14F-4D97-AF65-F5344CB8AC3E}">
        <p14:creationId xmlns:p14="http://schemas.microsoft.com/office/powerpoint/2010/main" xmlns="" val="2657410646"/>
      </p:ext>
    </p:extLst>
  </p:cSld>
  <p:clrMapOvr>
    <a:masterClrMapping/>
  </p:clrMapOvr>
  <p:transition spd="slow">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4"/>
          <p:cNvSpPr>
            <a:spLocks noGrp="1"/>
          </p:cNvSpPr>
          <p:nvPr>
            <p:ph type="title"/>
          </p:nvPr>
        </p:nvSpPr>
        <p:spPr>
          <a:xfrm>
            <a:off x="934049" y="2892332"/>
            <a:ext cx="10560679" cy="2225263"/>
          </a:xfrm>
        </p:spPr>
        <p:txBody>
          <a:bodyPr/>
          <a:lstStyle/>
          <a:p>
            <a:pPr lvl="0"/>
            <a:r>
              <a:rPr lang="es-ES" sz="5200" dirty="0" smtClean="0"/>
              <a:t>5. </a:t>
            </a:r>
            <a:r>
              <a:rPr lang="es-CO" sz="5200" dirty="0" smtClean="0">
                <a:latin typeface="Calibri" pitchFamily="34" charset="0"/>
              </a:rPr>
              <a:t>Recomendación Política de Partes vinculadas.</a:t>
            </a:r>
            <a:r>
              <a:rPr lang="es-CO" sz="5200" dirty="0"/>
              <a:t/>
            </a:r>
            <a:br>
              <a:rPr lang="es-CO" sz="5200" dirty="0"/>
            </a:br>
            <a:r>
              <a:rPr lang="es-CO" sz="5200" dirty="0">
                <a:latin typeface="Calibri" pitchFamily="34" charset="0"/>
              </a:rPr>
              <a:t/>
            </a:r>
            <a:br>
              <a:rPr lang="es-CO" sz="5200" dirty="0">
                <a:latin typeface="Calibri" pitchFamily="34" charset="0"/>
              </a:rPr>
            </a:br>
            <a:r>
              <a:rPr lang="es-CO" sz="5200" dirty="0" smtClean="0">
                <a:latin typeface="Calibri" pitchFamily="34" charset="0"/>
              </a:rPr>
              <a:t> </a:t>
            </a:r>
            <a:r>
              <a:rPr lang="es-CO" sz="5200" dirty="0"/>
              <a:t/>
            </a:r>
            <a:br>
              <a:rPr lang="es-CO" sz="5200" dirty="0"/>
            </a:br>
            <a:endParaRPr lang="en-US" sz="5200" dirty="0"/>
          </a:p>
        </p:txBody>
      </p:sp>
    </p:spTree>
    <p:extLst>
      <p:ext uri="{BB962C8B-B14F-4D97-AF65-F5344CB8AC3E}">
        <p14:creationId xmlns="" xmlns:p14="http://schemas.microsoft.com/office/powerpoint/2010/main" val="2649300155"/>
      </p:ext>
    </p:extLst>
  </p:cSld>
  <p:clrMapOvr>
    <a:masterClrMapping/>
  </p:clrMapOvr>
  <mc:AlternateContent xmlns:mc="http://schemas.openxmlformats.org/markup-compatibility/2006">
    <mc:Choice xmlns="" xmlns:p14="http://schemas.microsoft.com/office/powerpoint/2010/main" Requires="p14">
      <p:transition spd="slow" p14:dur="1250">
        <p:wipe dir="r"/>
      </p:transition>
    </mc:Choice>
    <mc:Fallback>
      <p:transition spd="slow">
        <p:wipe dir="r"/>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9AA73707-A9D3-421D-B26D-79389774F264}"/>
              </a:ext>
            </a:extLst>
          </p:cNvPr>
          <p:cNvSpPr txBox="1"/>
          <p:nvPr/>
        </p:nvSpPr>
        <p:spPr>
          <a:xfrm>
            <a:off x="330878" y="1230245"/>
            <a:ext cx="10706089" cy="5117809"/>
          </a:xfrm>
          <a:prstGeom prst="rect">
            <a:avLst/>
          </a:prstGeom>
          <a:noFill/>
        </p:spPr>
        <p:txBody>
          <a:bodyPr wrap="square" lIns="115315" tIns="57657" rIns="115315" bIns="57657" rtlCol="0">
            <a:spAutoFit/>
          </a:bodyPr>
          <a:lstStyle/>
          <a:p>
            <a:pPr algn="just"/>
            <a:r>
              <a:rPr lang="es-CO" sz="1700" dirty="0">
                <a:solidFill>
                  <a:schemeClr val="tx1">
                    <a:lumMod val="75000"/>
                    <a:lumOff val="25000"/>
                  </a:schemeClr>
                </a:solidFill>
                <a:latin typeface="+mn-lt"/>
              </a:rPr>
              <a:t>La Política Corporativa de Transacciones con Partes Vinculadas parte de las siguientes consideraciones preliminares:</a:t>
            </a:r>
          </a:p>
          <a:p>
            <a:pPr algn="just"/>
            <a:endParaRPr lang="es-CO" sz="1700" dirty="0">
              <a:solidFill>
                <a:schemeClr val="tx1">
                  <a:lumMod val="75000"/>
                  <a:lumOff val="25000"/>
                </a:schemeClr>
              </a:solidFill>
              <a:latin typeface="+mn-lt"/>
            </a:endParaRPr>
          </a:p>
          <a:p>
            <a:pPr marL="285750" indent="-285750" algn="just">
              <a:buFont typeface="Arial" panose="020B0604020202020204" pitchFamily="34" charset="0"/>
              <a:buChar char="•"/>
            </a:pPr>
            <a:r>
              <a:rPr lang="es-CO" sz="1700" dirty="0">
                <a:solidFill>
                  <a:schemeClr val="tx1">
                    <a:lumMod val="75000"/>
                    <a:lumOff val="25000"/>
                  </a:schemeClr>
                </a:solidFill>
                <a:latin typeface="+mn-lt"/>
              </a:rPr>
              <a:t>Los conflictos de interés pueden llevar asociada una transacción u operación con parte vinculada, en la que el bien objeto de transacción pueden ser acciones de la sociedad o cualquier otro bien o servicio. La forma de manejar este tipo de transacciones entre la sociedad y sus partes vinculadas (miembros de la Junta Directiva, accionistas controlantes o significativos, miembros de la Alta Gerencia, etc.), marcan la diferencia entre las buenas y malas prácticas de Gobierno Corporativo.*</a:t>
            </a:r>
          </a:p>
          <a:p>
            <a:pPr marL="285750" indent="-285750" algn="just">
              <a:buFont typeface="Arial" panose="020B0604020202020204" pitchFamily="34" charset="0"/>
              <a:buChar char="•"/>
            </a:pPr>
            <a:endParaRPr lang="es-CO" sz="1700" dirty="0">
              <a:solidFill>
                <a:srgbClr val="C00000"/>
              </a:solidFill>
              <a:latin typeface="+mn-lt"/>
            </a:endParaRPr>
          </a:p>
          <a:p>
            <a:pPr marL="285750" indent="-285750" algn="just">
              <a:buFont typeface="Arial" panose="020B0604020202020204" pitchFamily="34" charset="0"/>
              <a:buChar char="•"/>
            </a:pPr>
            <a:r>
              <a:rPr lang="es-CO" sz="1700" dirty="0">
                <a:solidFill>
                  <a:schemeClr val="tx1">
                    <a:lumMod val="75000"/>
                    <a:lumOff val="25000"/>
                  </a:schemeClr>
                </a:solidFill>
                <a:latin typeface="+mn-lt"/>
              </a:rPr>
              <a:t>La Política propuesta establece los lineamientos generales para la realización de transacciones de carácter comercial entre la Bolsa y sus partes vinculadas, así como los lineamientos para la administración de riesgos derivados de dichas operaciones, en este sentido, presta especial atención en la definición del marco para la valoración, aprobación y revelación de las transacciones, así como de la identificación de los mecanismos de aplicación y las instancias responsables para su cumplimiento.</a:t>
            </a:r>
          </a:p>
          <a:p>
            <a:pPr algn="just"/>
            <a:endParaRPr lang="es-CO" sz="1700" dirty="0">
              <a:solidFill>
                <a:schemeClr val="tx1">
                  <a:lumMod val="75000"/>
                  <a:lumOff val="25000"/>
                </a:schemeClr>
              </a:solidFill>
              <a:latin typeface="+mn-lt"/>
            </a:endParaRPr>
          </a:p>
          <a:p>
            <a:pPr marL="285750" indent="-285750" algn="just">
              <a:buFont typeface="Arial" panose="020B0604020202020204" pitchFamily="34" charset="0"/>
              <a:buChar char="•"/>
            </a:pPr>
            <a:r>
              <a:rPr lang="es-CO" sz="1700" dirty="0">
                <a:solidFill>
                  <a:schemeClr val="tx1">
                    <a:lumMod val="75000"/>
                    <a:lumOff val="25000"/>
                  </a:schemeClr>
                </a:solidFill>
                <a:latin typeface="+mn-lt"/>
              </a:rPr>
              <a:t>La Política Corporativa de Transacciones con Partes Vinculadas propuesta recoge los principales  elementos de las Normas Internacionales de Contabilidad en materia de revelación de información relacionada a transacciones con partes vinculadas, así como lo dispuesto en las </a:t>
            </a:r>
            <a:r>
              <a:rPr lang="es-ES" sz="1700" dirty="0">
                <a:solidFill>
                  <a:schemeClr val="tx1">
                    <a:lumMod val="75000"/>
                    <a:lumOff val="25000"/>
                  </a:schemeClr>
                </a:solidFill>
                <a:latin typeface="+mn-lt"/>
              </a:rPr>
              <a:t>las recomendaciones 21.5, 22.1, 22.2, y 22.3. de Código País.</a:t>
            </a:r>
            <a:endParaRPr lang="es-CO" sz="1700" dirty="0">
              <a:solidFill>
                <a:schemeClr val="tx1">
                  <a:lumMod val="75000"/>
                  <a:lumOff val="25000"/>
                </a:schemeClr>
              </a:solidFill>
              <a:latin typeface="+mn-lt"/>
            </a:endParaRPr>
          </a:p>
        </p:txBody>
      </p:sp>
      <p:sp>
        <p:nvSpPr>
          <p:cNvPr id="3" name="CuadroTexto 2">
            <a:extLst>
              <a:ext uri="{FF2B5EF4-FFF2-40B4-BE49-F238E27FC236}">
                <a16:creationId xmlns:a16="http://schemas.microsoft.com/office/drawing/2014/main" xmlns="" id="{16CEBB36-1947-4866-81EA-516B456874E6}"/>
              </a:ext>
            </a:extLst>
          </p:cNvPr>
          <p:cNvSpPr txBox="1"/>
          <p:nvPr/>
        </p:nvSpPr>
        <p:spPr>
          <a:xfrm>
            <a:off x="697931" y="314506"/>
            <a:ext cx="8754959" cy="547327"/>
          </a:xfrm>
          <a:prstGeom prst="rect">
            <a:avLst/>
          </a:prstGeom>
          <a:noFill/>
        </p:spPr>
        <p:txBody>
          <a:bodyPr wrap="square" lIns="115315" tIns="57657" rIns="115315" bIns="57657" rtlCol="0">
            <a:spAutoFit/>
          </a:bodyPr>
          <a:lstStyle/>
          <a:p>
            <a:r>
              <a:rPr lang="es-CO" sz="2800" b="1" dirty="0">
                <a:solidFill>
                  <a:srgbClr val="244068"/>
                </a:solidFill>
                <a:latin typeface="+mj-lt"/>
              </a:rPr>
              <a:t>Consideraciones preliminares </a:t>
            </a:r>
            <a:endParaRPr lang="es-ES" sz="2800" b="1" dirty="0">
              <a:solidFill>
                <a:schemeClr val="accent1"/>
              </a:solidFill>
              <a:latin typeface="+mj-lt"/>
            </a:endParaRPr>
          </a:p>
        </p:txBody>
      </p:sp>
      <p:sp>
        <p:nvSpPr>
          <p:cNvPr id="4" name="CuadroTexto 3">
            <a:extLst>
              <a:ext uri="{FF2B5EF4-FFF2-40B4-BE49-F238E27FC236}">
                <a16:creationId xmlns:a16="http://schemas.microsoft.com/office/drawing/2014/main" xmlns="" id="{8176C884-C6E5-4BF3-9BB4-F6B6A9751777}"/>
              </a:ext>
            </a:extLst>
          </p:cNvPr>
          <p:cNvSpPr txBox="1"/>
          <p:nvPr/>
        </p:nvSpPr>
        <p:spPr>
          <a:xfrm>
            <a:off x="4187687" y="6196859"/>
            <a:ext cx="7362285" cy="332399"/>
          </a:xfrm>
          <a:prstGeom prst="rect">
            <a:avLst/>
          </a:prstGeom>
          <a:noFill/>
        </p:spPr>
        <p:txBody>
          <a:bodyPr wrap="square" lIns="0" tIns="0" rIns="0" bIns="0" rtlCol="0">
            <a:spAutoFit/>
          </a:bodyPr>
          <a:lstStyle/>
          <a:p>
            <a:pPr algn="r">
              <a:lnSpc>
                <a:spcPct val="120000"/>
              </a:lnSpc>
            </a:pPr>
            <a:r>
              <a:rPr lang="es-CO" sz="1800" i="1" baseline="30000" dirty="0">
                <a:latin typeface="+mn-lt"/>
              </a:rPr>
              <a:t>* Código País</a:t>
            </a:r>
            <a:r>
              <a:rPr lang="es-CO" sz="1800" baseline="30000" dirty="0">
                <a:latin typeface="+mn-lt"/>
              </a:rPr>
              <a:t>. Superintendencia Financiera de Colombia. Medida 22</a:t>
            </a:r>
            <a:endParaRPr lang="es-CO" sz="1800" dirty="0">
              <a:solidFill>
                <a:schemeClr val="tx2"/>
              </a:solidFill>
              <a:latin typeface="+mn-lt"/>
            </a:endParaRPr>
          </a:p>
        </p:txBody>
      </p:sp>
    </p:spTree>
    <p:extLst>
      <p:ext uri="{BB962C8B-B14F-4D97-AF65-F5344CB8AC3E}">
        <p14:creationId xmlns:p14="http://schemas.microsoft.com/office/powerpoint/2010/main" xmlns="" val="2720324933"/>
      </p:ext>
    </p:extLst>
  </p:cSld>
  <p:clrMapOvr>
    <a:masterClrMapping/>
  </p:clrMapOvr>
  <p:transition spd="slow">
    <p:wipe dir="r"/>
  </p:transition>
  <p:timing>
    <p:tnLst>
      <p:par>
        <p:cTn id="1" dur="indefinite" restart="never" nodeType="tmRoot"/>
      </p:par>
    </p:tnLst>
  </p:timing>
</p:sld>
</file>

<file path=ppt/theme/theme1.xml><?xml version="1.0" encoding="utf-8"?>
<a:theme xmlns:a="http://schemas.openxmlformats.org/drawingml/2006/main" name="blank">
  <a:themeElements>
    <a:clrScheme name="Sophisticated Business">
      <a:dk1>
        <a:sysClr val="windowText" lastClr="000000"/>
      </a:dk1>
      <a:lt1>
        <a:sysClr val="window" lastClr="FFFFFF"/>
      </a:lt1>
      <a:dk2>
        <a:srgbClr val="897C57"/>
      </a:dk2>
      <a:lt2>
        <a:srgbClr val="E2BA41"/>
      </a:lt2>
      <a:accent1>
        <a:srgbClr val="3C8689"/>
      </a:accent1>
      <a:accent2>
        <a:srgbClr val="E2BA41"/>
      </a:accent2>
      <a:accent3>
        <a:srgbClr val="C8904D"/>
      </a:accent3>
      <a:accent4>
        <a:srgbClr val="66AF9E"/>
      </a:accent4>
      <a:accent5>
        <a:srgbClr val="897C57"/>
      </a:accent5>
      <a:accent6>
        <a:srgbClr val="AF9D66"/>
      </a:accent6>
      <a:hlink>
        <a:srgbClr val="3C8689"/>
      </a:hlink>
      <a:folHlink>
        <a:srgbClr val="897C57"/>
      </a:folHlink>
    </a:clrScheme>
    <a:fontScheme name="Sophisticated Business">
      <a:majorFont>
        <a:latin typeface="Franklin Gothic Book"/>
        <a:ea typeface=""/>
        <a:cs typeface=""/>
      </a:majorFont>
      <a:minorFont>
        <a:latin typeface="Franklin Gothic Book"/>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pattFill prst="dkUpDiag">
          <a:fgClr>
            <a:schemeClr val="bg2">
              <a:lumMod val="50000"/>
            </a:schemeClr>
          </a:fgClr>
          <a:bgClr>
            <a:schemeClr val="bg2">
              <a:lumMod val="65000"/>
            </a:schemeClr>
          </a:bgClr>
        </a:pattFill>
        <a:ln>
          <a:noFill/>
        </a:ln>
      </a:spPr>
      <a:bodyPr wrap="none" lIns="228600" tIns="228600" rIns="228600" bIns="228600" rtlCol="0" anchor="ctr">
        <a:noAutofit/>
      </a:bodyPr>
      <a:lstStyle>
        <a:defPPr algn="ctr">
          <a:defRPr sz="1400" dirty="0" smtClean="0">
            <a:solidFill>
              <a:schemeClr val="bg1"/>
            </a:solidFill>
            <a:latin typeface="Franklin Gothic Demi Cond" panose="020B0706030402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20000"/>
          </a:lnSpc>
          <a:defRPr dirty="0">
            <a:solidFill>
              <a:schemeClr val="tx2"/>
            </a:solidFill>
          </a:defRPr>
        </a:defPPr>
      </a:lstStyle>
    </a:txDef>
  </a:objectDefaults>
  <a:extraClrSchemeLst/>
</a:theme>
</file>

<file path=ppt/theme/theme2.xml><?xml version="1.0" encoding="utf-8"?>
<a:theme xmlns:a="http://schemas.openxmlformats.org/drawingml/2006/main" name="Office Theme">
  <a:themeElements>
    <a:clrScheme name="Sophisticated Business">
      <a:dk1>
        <a:sysClr val="windowText" lastClr="000000"/>
      </a:dk1>
      <a:lt1>
        <a:sysClr val="window" lastClr="FFFFFF"/>
      </a:lt1>
      <a:dk2>
        <a:srgbClr val="897C57"/>
      </a:dk2>
      <a:lt2>
        <a:srgbClr val="FFFFFF"/>
      </a:lt2>
      <a:accent1>
        <a:srgbClr val="3C8689"/>
      </a:accent1>
      <a:accent2>
        <a:srgbClr val="E2BA41"/>
      </a:accent2>
      <a:accent3>
        <a:srgbClr val="C8904D"/>
      </a:accent3>
      <a:accent4>
        <a:srgbClr val="66AF9E"/>
      </a:accent4>
      <a:accent5>
        <a:srgbClr val="897C57"/>
      </a:accent5>
      <a:accent6>
        <a:srgbClr val="AF9D66"/>
      </a:accent6>
      <a:hlink>
        <a:srgbClr val="3C8689"/>
      </a:hlink>
      <a:folHlink>
        <a:srgbClr val="897C57"/>
      </a:folHlink>
    </a:clrScheme>
    <a:fontScheme name="Sophisticated Business">
      <a:majorFont>
        <a:latin typeface="Franklin Gothic Book"/>
        <a:ea typeface=""/>
        <a:cs typeface=""/>
      </a:majorFont>
      <a:minorFont>
        <a:latin typeface="Franklin Gothic Book"/>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ophisticated Business">
      <a:dk1>
        <a:sysClr val="windowText" lastClr="000000"/>
      </a:dk1>
      <a:lt1>
        <a:sysClr val="window" lastClr="FFFFFF"/>
      </a:lt1>
      <a:dk2>
        <a:srgbClr val="897C57"/>
      </a:dk2>
      <a:lt2>
        <a:srgbClr val="FFFFFF"/>
      </a:lt2>
      <a:accent1>
        <a:srgbClr val="3C8689"/>
      </a:accent1>
      <a:accent2>
        <a:srgbClr val="E2BA41"/>
      </a:accent2>
      <a:accent3>
        <a:srgbClr val="C8904D"/>
      </a:accent3>
      <a:accent4>
        <a:srgbClr val="66AF9E"/>
      </a:accent4>
      <a:accent5>
        <a:srgbClr val="897C57"/>
      </a:accent5>
      <a:accent6>
        <a:srgbClr val="AF9D66"/>
      </a:accent6>
      <a:hlink>
        <a:srgbClr val="3C8689"/>
      </a:hlink>
      <a:folHlink>
        <a:srgbClr val="897C57"/>
      </a:folHlink>
    </a:clrScheme>
    <a:fontScheme name="Sophisticated Business">
      <a:majorFont>
        <a:latin typeface="Franklin Gothic Book"/>
        <a:ea typeface=""/>
        <a:cs typeface=""/>
      </a:majorFont>
      <a:minorFont>
        <a:latin typeface="Franklin Gothic Book"/>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7702</TotalTime>
  <Words>1320</Words>
  <Application>Microsoft Office PowerPoint</Application>
  <PresentationFormat>Personalizado</PresentationFormat>
  <Paragraphs>171</Paragraphs>
  <Slides>27</Slides>
  <Notes>1</Notes>
  <HiddenSlides>0</HiddenSlides>
  <MMClips>0</MMClips>
  <ScaleCrop>false</ScaleCrop>
  <HeadingPairs>
    <vt:vector size="4" baseType="variant">
      <vt:variant>
        <vt:lpstr>Tema</vt:lpstr>
      </vt:variant>
      <vt:variant>
        <vt:i4>1</vt:i4>
      </vt:variant>
      <vt:variant>
        <vt:lpstr>Títulos de diapositiva</vt:lpstr>
      </vt:variant>
      <vt:variant>
        <vt:i4>27</vt:i4>
      </vt:variant>
    </vt:vector>
  </HeadingPairs>
  <TitlesOfParts>
    <vt:vector size="28" baseType="lpstr">
      <vt:lpstr>blank</vt:lpstr>
      <vt:lpstr>Diapositiva 1</vt:lpstr>
      <vt:lpstr>Diapositiva 2</vt:lpstr>
      <vt:lpstr>4. Propuesta de modificación de organigrama.    </vt:lpstr>
      <vt:lpstr>Diapositiva 4</vt:lpstr>
      <vt:lpstr>Diapositiva 5</vt:lpstr>
      <vt:lpstr>Diapositiva 6</vt:lpstr>
      <vt:lpstr>Diapositiva 7</vt:lpstr>
      <vt:lpstr>5. Recomendación Política de Partes vinculadas.    </vt:lpstr>
      <vt:lpstr>Diapositiva 9</vt:lpstr>
      <vt:lpstr>Diapositiva 10</vt:lpstr>
      <vt:lpstr>Diapositiva 11</vt:lpstr>
      <vt:lpstr>Diapositiva 12</vt:lpstr>
      <vt:lpstr>Diapositiva 13</vt:lpstr>
      <vt:lpstr>Diapositiva 14</vt:lpstr>
      <vt:lpstr>Diapositiva 15</vt:lpstr>
      <vt:lpstr>Diapositiva 16</vt:lpstr>
      <vt:lpstr>Diapositiva 17</vt:lpstr>
      <vt:lpstr>6. Recomendación Política evaluación de la Alta Gerencia.    </vt:lpstr>
      <vt:lpstr>7. Definiciones Evaluación Junta Directiva y Secretaria General.    </vt:lpstr>
      <vt:lpstr>8. Seguimiento a tareas.  Evaluación 2017.    </vt:lpstr>
      <vt:lpstr>Diapositiva 21</vt:lpstr>
      <vt:lpstr>9. Agenda y actividades Comité de Gobierno Corporativo.    </vt:lpstr>
      <vt:lpstr>Diapositiva 23</vt:lpstr>
      <vt:lpstr>Diapositiva 24</vt:lpstr>
      <vt:lpstr>Diapositiva 25</vt:lpstr>
      <vt:lpstr>10. Proposiciones y varios.    </vt:lpstr>
      <vt:lpstr>Diapositiva 27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lduarte</dc:creator>
  <cp:lastModifiedBy>jromero</cp:lastModifiedBy>
  <cp:revision>584</cp:revision>
  <cp:lastPrinted>2017-07-26T22:11:23Z</cp:lastPrinted>
  <dcterms:created xsi:type="dcterms:W3CDTF">2016-06-10T15:21:13Z</dcterms:created>
  <dcterms:modified xsi:type="dcterms:W3CDTF">2017-12-06T20:54:14Z</dcterms:modified>
</cp:coreProperties>
</file>