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27" r:id="rId2"/>
    <p:sldId id="1145" r:id="rId3"/>
    <p:sldId id="1148" r:id="rId4"/>
    <p:sldId id="1146" r:id="rId5"/>
    <p:sldId id="1147" r:id="rId6"/>
  </p:sldIdLst>
  <p:sldSz cx="11880850" cy="6858000"/>
  <p:notesSz cx="7010400" cy="9296400"/>
  <p:defaultTextStyle>
    <a:defPPr>
      <a:defRPr lang="en-US"/>
    </a:defPPr>
    <a:lvl1pPr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2125" indent="-34925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84250" indent="-69850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76375" indent="-104775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68500" indent="-139700" algn="l" defTabSz="98425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3" pos="37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Longas" initials="DL" lastIdx="2" clrIdx="0">
    <p:extLst>
      <p:ext uri="{19B8F6BF-5375-455C-9EA6-DF929625EA0E}">
        <p15:presenceInfo xmlns:p15="http://schemas.microsoft.com/office/powerpoint/2012/main" userId="S-1-5-21-331534642-1148031218-1598272544-1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44990"/>
    <a:srgbClr val="0070C0"/>
    <a:srgbClr val="00B050"/>
    <a:srgbClr val="4FF363"/>
    <a:srgbClr val="23D953"/>
    <a:srgbClr val="A7C4FF"/>
    <a:srgbClr val="6BADF5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1604" autoAdjust="0"/>
  </p:normalViewPr>
  <p:slideViewPr>
    <p:cSldViewPr snapToGrid="0" snapToObjects="1">
      <p:cViewPr varScale="1">
        <p:scale>
          <a:sx n="72" d="100"/>
          <a:sy n="72" d="100"/>
        </p:scale>
        <p:origin x="654" y="72"/>
      </p:cViewPr>
      <p:guideLst>
        <p:guide orient="horz" pos="2568"/>
        <p:guide pos="3719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4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F0620-F927-456C-A3A5-DB1987E67CB9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5CEBCD57-1772-4A00-B4B2-CDDB8A0B0A0C}">
      <dgm:prSet phldrT="[Texto]" custT="1"/>
      <dgm:spPr>
        <a:ln>
          <a:solidFill>
            <a:srgbClr val="044990"/>
          </a:solidFill>
        </a:ln>
      </dgm:spPr>
      <dgm:t>
        <a:bodyPr/>
        <a:lstStyle/>
        <a:p>
          <a:r>
            <a:rPr lang="es-CO" sz="1600" b="1" dirty="0">
              <a:solidFill>
                <a:srgbClr val="044990"/>
              </a:solidFill>
              <a:latin typeface="+mj-lt"/>
            </a:rPr>
            <a:t>Primer Suplente: </a:t>
          </a:r>
          <a:r>
            <a:rPr lang="es-CO" sz="1600" b="0" dirty="0">
              <a:solidFill>
                <a:srgbClr val="044990"/>
              </a:solidFill>
              <a:latin typeface="+mj-lt"/>
            </a:rPr>
            <a:t>Juan José Duque Liscano, actual Vicepresidente Jurídico y de Regulación</a:t>
          </a:r>
        </a:p>
      </dgm:t>
    </dgm:pt>
    <dgm:pt modelId="{36F4F624-0166-4C99-9B96-6182A809F72E}" type="parTrans" cxnId="{3EDEF921-1A9F-4EE4-B52B-F92216434699}">
      <dgm:prSet/>
      <dgm:spPr/>
      <dgm:t>
        <a:bodyPr/>
        <a:lstStyle/>
        <a:p>
          <a:endParaRPr lang="es-CO" sz="1600">
            <a:latin typeface="+mj-lt"/>
          </a:endParaRPr>
        </a:p>
      </dgm:t>
    </dgm:pt>
    <dgm:pt modelId="{3638AE1B-28BD-49F8-A4E0-A7A5486DB035}" type="sibTrans" cxnId="{3EDEF921-1A9F-4EE4-B52B-F92216434699}">
      <dgm:prSet/>
      <dgm:spPr/>
      <dgm:t>
        <a:bodyPr/>
        <a:lstStyle/>
        <a:p>
          <a:endParaRPr lang="es-CO" sz="1600">
            <a:latin typeface="+mj-lt"/>
          </a:endParaRPr>
        </a:p>
      </dgm:t>
    </dgm:pt>
    <dgm:pt modelId="{70815F6C-5C59-42BF-AAE8-3CAF57D8C866}">
      <dgm:prSet phldrT="[Texto]" custT="1"/>
      <dgm:spPr>
        <a:ln>
          <a:solidFill>
            <a:srgbClr val="044990"/>
          </a:solidFill>
        </a:ln>
      </dgm:spPr>
      <dgm:t>
        <a:bodyPr/>
        <a:lstStyle/>
        <a:p>
          <a:r>
            <a:rPr lang="es-CO" sz="1600" b="1" dirty="0">
              <a:solidFill>
                <a:srgbClr val="044990"/>
              </a:solidFill>
              <a:latin typeface="+mj-lt"/>
            </a:rPr>
            <a:t>Segundo Suplente: </a:t>
          </a:r>
          <a:r>
            <a:rPr lang="es-CO" sz="1600" b="0" dirty="0">
              <a:solidFill>
                <a:srgbClr val="044990"/>
              </a:solidFill>
              <a:latin typeface="+mj-lt"/>
            </a:rPr>
            <a:t>Diana Patricia Longas Gómez, actual Vicepresidente Financiero y Administrativo</a:t>
          </a:r>
        </a:p>
      </dgm:t>
    </dgm:pt>
    <dgm:pt modelId="{983E72C3-B85B-44BA-9840-7AAC12E83F4D}" type="parTrans" cxnId="{8BAFF0F7-191A-4EC6-9F7C-296AA1D15CDD}">
      <dgm:prSet/>
      <dgm:spPr/>
      <dgm:t>
        <a:bodyPr/>
        <a:lstStyle/>
        <a:p>
          <a:endParaRPr lang="es-CO" sz="1600">
            <a:latin typeface="+mj-lt"/>
          </a:endParaRPr>
        </a:p>
      </dgm:t>
    </dgm:pt>
    <dgm:pt modelId="{C7AD3327-6121-45C0-87B3-8956B6474129}" type="sibTrans" cxnId="{8BAFF0F7-191A-4EC6-9F7C-296AA1D15CDD}">
      <dgm:prSet/>
      <dgm:spPr/>
      <dgm:t>
        <a:bodyPr/>
        <a:lstStyle/>
        <a:p>
          <a:endParaRPr lang="es-CO" sz="1600">
            <a:latin typeface="+mj-lt"/>
          </a:endParaRPr>
        </a:p>
      </dgm:t>
    </dgm:pt>
    <dgm:pt modelId="{0B169B56-7327-4B18-9183-ACBA079488C3}">
      <dgm:prSet phldrT="[Texto]" custT="1"/>
      <dgm:spPr>
        <a:ln>
          <a:solidFill>
            <a:srgbClr val="044990"/>
          </a:solidFill>
        </a:ln>
      </dgm:spPr>
      <dgm:t>
        <a:bodyPr/>
        <a:lstStyle/>
        <a:p>
          <a:r>
            <a:rPr lang="es-CO" sz="1600" b="1" dirty="0">
              <a:solidFill>
                <a:srgbClr val="044990"/>
              </a:solidFill>
              <a:latin typeface="+mj-lt"/>
            </a:rPr>
            <a:t>Tercer Suplente: </a:t>
          </a:r>
          <a:r>
            <a:rPr lang="es-CO" sz="1600" b="0" dirty="0">
              <a:solidFill>
                <a:srgbClr val="044990"/>
              </a:solidFill>
              <a:latin typeface="+mj-lt"/>
            </a:rPr>
            <a:t>Nohora Helena Cruz Pinilla, actual Vicepresidente de Operaciones </a:t>
          </a:r>
        </a:p>
      </dgm:t>
    </dgm:pt>
    <dgm:pt modelId="{77ADB2A9-FE59-4201-9A0D-EC91F384399F}" type="parTrans" cxnId="{D0B048B2-9B00-4025-BC97-A37196A80DBF}">
      <dgm:prSet/>
      <dgm:spPr/>
      <dgm:t>
        <a:bodyPr/>
        <a:lstStyle/>
        <a:p>
          <a:endParaRPr lang="es-CO" sz="1600">
            <a:latin typeface="+mj-lt"/>
          </a:endParaRPr>
        </a:p>
      </dgm:t>
    </dgm:pt>
    <dgm:pt modelId="{8D36A293-2ACB-4094-9F14-165F84BA2D14}" type="sibTrans" cxnId="{D0B048B2-9B00-4025-BC97-A37196A80DBF}">
      <dgm:prSet/>
      <dgm:spPr/>
      <dgm:t>
        <a:bodyPr/>
        <a:lstStyle/>
        <a:p>
          <a:endParaRPr lang="es-CO" sz="1600">
            <a:latin typeface="+mj-lt"/>
          </a:endParaRPr>
        </a:p>
      </dgm:t>
    </dgm:pt>
    <dgm:pt modelId="{7D91D5D1-CD96-4280-9D33-59B398ED470C}" type="pres">
      <dgm:prSet presAssocID="{7D9F0620-F927-456C-A3A5-DB1987E67CB9}" presName="linear" presStyleCnt="0">
        <dgm:presLayoutVars>
          <dgm:dir/>
          <dgm:animLvl val="lvl"/>
          <dgm:resizeHandles val="exact"/>
        </dgm:presLayoutVars>
      </dgm:prSet>
      <dgm:spPr/>
    </dgm:pt>
    <dgm:pt modelId="{85D79C6F-13A9-47FD-A9B1-772F4EF21977}" type="pres">
      <dgm:prSet presAssocID="{5CEBCD57-1772-4A00-B4B2-CDDB8A0B0A0C}" presName="parentLin" presStyleCnt="0"/>
      <dgm:spPr/>
    </dgm:pt>
    <dgm:pt modelId="{11CE76FE-C55B-4AEC-8A4A-281C394975C3}" type="pres">
      <dgm:prSet presAssocID="{5CEBCD57-1772-4A00-B4B2-CDDB8A0B0A0C}" presName="parentLeftMargin" presStyleLbl="node1" presStyleIdx="0" presStyleCnt="3"/>
      <dgm:spPr/>
    </dgm:pt>
    <dgm:pt modelId="{CDE3EFC0-3E70-454B-B4A5-28898F151061}" type="pres">
      <dgm:prSet presAssocID="{5CEBCD57-1772-4A00-B4B2-CDDB8A0B0A0C}" presName="parentText" presStyleLbl="node1" presStyleIdx="0" presStyleCnt="3" custScaleX="119735" custScaleY="115200">
        <dgm:presLayoutVars>
          <dgm:chMax val="0"/>
          <dgm:bulletEnabled val="1"/>
        </dgm:presLayoutVars>
      </dgm:prSet>
      <dgm:spPr/>
    </dgm:pt>
    <dgm:pt modelId="{2C3C1FAC-925E-4DFF-8944-41BEFB95EA9F}" type="pres">
      <dgm:prSet presAssocID="{5CEBCD57-1772-4A00-B4B2-CDDB8A0B0A0C}" presName="negativeSpace" presStyleCnt="0"/>
      <dgm:spPr/>
    </dgm:pt>
    <dgm:pt modelId="{004B6143-35C9-4895-BD6A-10B342EA10C5}" type="pres">
      <dgm:prSet presAssocID="{5CEBCD57-1772-4A00-B4B2-CDDB8A0B0A0C}" presName="childText" presStyleLbl="conFgAcc1" presStyleIdx="0" presStyleCnt="3">
        <dgm:presLayoutVars>
          <dgm:bulletEnabled val="1"/>
        </dgm:presLayoutVars>
      </dgm:prSet>
      <dgm:spPr>
        <a:noFill/>
        <a:ln>
          <a:solidFill>
            <a:srgbClr val="044990"/>
          </a:solidFill>
        </a:ln>
      </dgm:spPr>
    </dgm:pt>
    <dgm:pt modelId="{4B534F9F-31C3-4904-875A-D3CD0643CA19}" type="pres">
      <dgm:prSet presAssocID="{3638AE1B-28BD-49F8-A4E0-A7A5486DB035}" presName="spaceBetweenRectangles" presStyleCnt="0"/>
      <dgm:spPr/>
    </dgm:pt>
    <dgm:pt modelId="{02CEBD43-FEE0-49A7-844F-6C1222407148}" type="pres">
      <dgm:prSet presAssocID="{70815F6C-5C59-42BF-AAE8-3CAF57D8C866}" presName="parentLin" presStyleCnt="0"/>
      <dgm:spPr/>
    </dgm:pt>
    <dgm:pt modelId="{24C971DD-2B84-41DB-9FE4-3C247D413B0F}" type="pres">
      <dgm:prSet presAssocID="{70815F6C-5C59-42BF-AAE8-3CAF57D8C866}" presName="parentLeftMargin" presStyleLbl="node1" presStyleIdx="0" presStyleCnt="3"/>
      <dgm:spPr/>
    </dgm:pt>
    <dgm:pt modelId="{3A526406-FD2F-4A2E-A997-749B18AC3E06}" type="pres">
      <dgm:prSet presAssocID="{70815F6C-5C59-42BF-AAE8-3CAF57D8C866}" presName="parentText" presStyleLbl="node1" presStyleIdx="1" presStyleCnt="3" custScaleX="119735">
        <dgm:presLayoutVars>
          <dgm:chMax val="0"/>
          <dgm:bulletEnabled val="1"/>
        </dgm:presLayoutVars>
      </dgm:prSet>
      <dgm:spPr/>
    </dgm:pt>
    <dgm:pt modelId="{ADD9EB0F-F629-4876-9F14-EC704A854A30}" type="pres">
      <dgm:prSet presAssocID="{70815F6C-5C59-42BF-AAE8-3CAF57D8C866}" presName="negativeSpace" presStyleCnt="0"/>
      <dgm:spPr/>
    </dgm:pt>
    <dgm:pt modelId="{41A8C2C3-511F-443D-A741-277FDB478BB7}" type="pres">
      <dgm:prSet presAssocID="{70815F6C-5C59-42BF-AAE8-3CAF57D8C866}" presName="childText" presStyleLbl="conFgAcc1" presStyleIdx="1" presStyleCnt="3">
        <dgm:presLayoutVars>
          <dgm:bulletEnabled val="1"/>
        </dgm:presLayoutVars>
      </dgm:prSet>
      <dgm:spPr>
        <a:noFill/>
        <a:ln>
          <a:solidFill>
            <a:srgbClr val="044990"/>
          </a:solidFill>
        </a:ln>
      </dgm:spPr>
    </dgm:pt>
    <dgm:pt modelId="{0AF90F0F-08E5-4311-B097-0A3638B0A994}" type="pres">
      <dgm:prSet presAssocID="{C7AD3327-6121-45C0-87B3-8956B6474129}" presName="spaceBetweenRectangles" presStyleCnt="0"/>
      <dgm:spPr/>
    </dgm:pt>
    <dgm:pt modelId="{C6EA6ED5-903B-400D-ACA6-E0B19A83BDA4}" type="pres">
      <dgm:prSet presAssocID="{0B169B56-7327-4B18-9183-ACBA079488C3}" presName="parentLin" presStyleCnt="0"/>
      <dgm:spPr/>
    </dgm:pt>
    <dgm:pt modelId="{E95F1A48-C85C-45D9-894F-D4FF0DF7B302}" type="pres">
      <dgm:prSet presAssocID="{0B169B56-7327-4B18-9183-ACBA079488C3}" presName="parentLeftMargin" presStyleLbl="node1" presStyleIdx="1" presStyleCnt="3"/>
      <dgm:spPr/>
    </dgm:pt>
    <dgm:pt modelId="{F10D39D8-B57F-40E8-B29A-F374A10D19E2}" type="pres">
      <dgm:prSet presAssocID="{0B169B56-7327-4B18-9183-ACBA079488C3}" presName="parentText" presStyleLbl="node1" presStyleIdx="2" presStyleCnt="3" custScaleX="119735">
        <dgm:presLayoutVars>
          <dgm:chMax val="0"/>
          <dgm:bulletEnabled val="1"/>
        </dgm:presLayoutVars>
      </dgm:prSet>
      <dgm:spPr/>
    </dgm:pt>
    <dgm:pt modelId="{7BFBD451-6D18-4DAE-A273-59819856D056}" type="pres">
      <dgm:prSet presAssocID="{0B169B56-7327-4B18-9183-ACBA079488C3}" presName="negativeSpace" presStyleCnt="0"/>
      <dgm:spPr/>
    </dgm:pt>
    <dgm:pt modelId="{A06445B5-7C06-4DA1-9E99-F026C5FC1A32}" type="pres">
      <dgm:prSet presAssocID="{0B169B56-7327-4B18-9183-ACBA079488C3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rgbClr val="044990"/>
          </a:solidFill>
        </a:ln>
      </dgm:spPr>
    </dgm:pt>
  </dgm:ptLst>
  <dgm:cxnLst>
    <dgm:cxn modelId="{3EDEF921-1A9F-4EE4-B52B-F92216434699}" srcId="{7D9F0620-F927-456C-A3A5-DB1987E67CB9}" destId="{5CEBCD57-1772-4A00-B4B2-CDDB8A0B0A0C}" srcOrd="0" destOrd="0" parTransId="{36F4F624-0166-4C99-9B96-6182A809F72E}" sibTransId="{3638AE1B-28BD-49F8-A4E0-A7A5486DB035}"/>
    <dgm:cxn modelId="{BA54EE47-1A0C-4D88-8A9F-CEDC848510E8}" type="presOf" srcId="{5CEBCD57-1772-4A00-B4B2-CDDB8A0B0A0C}" destId="{11CE76FE-C55B-4AEC-8A4A-281C394975C3}" srcOrd="0" destOrd="0" presId="urn:microsoft.com/office/officeart/2005/8/layout/list1"/>
    <dgm:cxn modelId="{39811276-4A76-407A-B663-7948BAB36F17}" type="presOf" srcId="{70815F6C-5C59-42BF-AAE8-3CAF57D8C866}" destId="{3A526406-FD2F-4A2E-A997-749B18AC3E06}" srcOrd="1" destOrd="0" presId="urn:microsoft.com/office/officeart/2005/8/layout/list1"/>
    <dgm:cxn modelId="{916D9984-0E0B-442F-A15D-2AB5DB1EC8BA}" type="presOf" srcId="{5CEBCD57-1772-4A00-B4B2-CDDB8A0B0A0C}" destId="{CDE3EFC0-3E70-454B-B4A5-28898F151061}" srcOrd="1" destOrd="0" presId="urn:microsoft.com/office/officeart/2005/8/layout/list1"/>
    <dgm:cxn modelId="{3702D88E-46DD-4334-92DF-B5943153C3C8}" type="presOf" srcId="{0B169B56-7327-4B18-9183-ACBA079488C3}" destId="{E95F1A48-C85C-45D9-894F-D4FF0DF7B302}" srcOrd="0" destOrd="0" presId="urn:microsoft.com/office/officeart/2005/8/layout/list1"/>
    <dgm:cxn modelId="{D0B048B2-9B00-4025-BC97-A37196A80DBF}" srcId="{7D9F0620-F927-456C-A3A5-DB1987E67CB9}" destId="{0B169B56-7327-4B18-9183-ACBA079488C3}" srcOrd="2" destOrd="0" parTransId="{77ADB2A9-FE59-4201-9A0D-EC91F384399F}" sibTransId="{8D36A293-2ACB-4094-9F14-165F84BA2D14}"/>
    <dgm:cxn modelId="{A787D6B3-A8F9-4DAD-8FD9-27731DE37ED1}" type="presOf" srcId="{70815F6C-5C59-42BF-AAE8-3CAF57D8C866}" destId="{24C971DD-2B84-41DB-9FE4-3C247D413B0F}" srcOrd="0" destOrd="0" presId="urn:microsoft.com/office/officeart/2005/8/layout/list1"/>
    <dgm:cxn modelId="{5B7EC1C5-04F2-46CB-B4D2-80ADB62447A1}" type="presOf" srcId="{7D9F0620-F927-456C-A3A5-DB1987E67CB9}" destId="{7D91D5D1-CD96-4280-9D33-59B398ED470C}" srcOrd="0" destOrd="0" presId="urn:microsoft.com/office/officeart/2005/8/layout/list1"/>
    <dgm:cxn modelId="{D0B63AE7-E70E-4766-9C94-504FC4FA4523}" type="presOf" srcId="{0B169B56-7327-4B18-9183-ACBA079488C3}" destId="{F10D39D8-B57F-40E8-B29A-F374A10D19E2}" srcOrd="1" destOrd="0" presId="urn:microsoft.com/office/officeart/2005/8/layout/list1"/>
    <dgm:cxn modelId="{8BAFF0F7-191A-4EC6-9F7C-296AA1D15CDD}" srcId="{7D9F0620-F927-456C-A3A5-DB1987E67CB9}" destId="{70815F6C-5C59-42BF-AAE8-3CAF57D8C866}" srcOrd="1" destOrd="0" parTransId="{983E72C3-B85B-44BA-9840-7AAC12E83F4D}" sibTransId="{C7AD3327-6121-45C0-87B3-8956B6474129}"/>
    <dgm:cxn modelId="{412AE69E-C4C0-4C00-B99B-14770172CB07}" type="presParOf" srcId="{7D91D5D1-CD96-4280-9D33-59B398ED470C}" destId="{85D79C6F-13A9-47FD-A9B1-772F4EF21977}" srcOrd="0" destOrd="0" presId="urn:microsoft.com/office/officeart/2005/8/layout/list1"/>
    <dgm:cxn modelId="{95F718B7-8401-4B05-8149-6A5CD1F39B6D}" type="presParOf" srcId="{85D79C6F-13A9-47FD-A9B1-772F4EF21977}" destId="{11CE76FE-C55B-4AEC-8A4A-281C394975C3}" srcOrd="0" destOrd="0" presId="urn:microsoft.com/office/officeart/2005/8/layout/list1"/>
    <dgm:cxn modelId="{F8836EBB-B351-4343-A953-BECC18F125D7}" type="presParOf" srcId="{85D79C6F-13A9-47FD-A9B1-772F4EF21977}" destId="{CDE3EFC0-3E70-454B-B4A5-28898F151061}" srcOrd="1" destOrd="0" presId="urn:microsoft.com/office/officeart/2005/8/layout/list1"/>
    <dgm:cxn modelId="{56C41546-C692-45EA-AE0F-268D0441661F}" type="presParOf" srcId="{7D91D5D1-CD96-4280-9D33-59B398ED470C}" destId="{2C3C1FAC-925E-4DFF-8944-41BEFB95EA9F}" srcOrd="1" destOrd="0" presId="urn:microsoft.com/office/officeart/2005/8/layout/list1"/>
    <dgm:cxn modelId="{BF38AA4D-73CA-422C-ACED-61A08EAD8AA4}" type="presParOf" srcId="{7D91D5D1-CD96-4280-9D33-59B398ED470C}" destId="{004B6143-35C9-4895-BD6A-10B342EA10C5}" srcOrd="2" destOrd="0" presId="urn:microsoft.com/office/officeart/2005/8/layout/list1"/>
    <dgm:cxn modelId="{51DE8A54-12BF-462E-9816-421E4618BE3D}" type="presParOf" srcId="{7D91D5D1-CD96-4280-9D33-59B398ED470C}" destId="{4B534F9F-31C3-4904-875A-D3CD0643CA19}" srcOrd="3" destOrd="0" presId="urn:microsoft.com/office/officeart/2005/8/layout/list1"/>
    <dgm:cxn modelId="{968329C6-2B54-45AB-9E6C-127737CD50F5}" type="presParOf" srcId="{7D91D5D1-CD96-4280-9D33-59B398ED470C}" destId="{02CEBD43-FEE0-49A7-844F-6C1222407148}" srcOrd="4" destOrd="0" presId="urn:microsoft.com/office/officeart/2005/8/layout/list1"/>
    <dgm:cxn modelId="{B327DB0B-1820-4AD4-BFFF-D75083E60C51}" type="presParOf" srcId="{02CEBD43-FEE0-49A7-844F-6C1222407148}" destId="{24C971DD-2B84-41DB-9FE4-3C247D413B0F}" srcOrd="0" destOrd="0" presId="urn:microsoft.com/office/officeart/2005/8/layout/list1"/>
    <dgm:cxn modelId="{7C5FF528-4CB2-4730-A690-EB4268999F1F}" type="presParOf" srcId="{02CEBD43-FEE0-49A7-844F-6C1222407148}" destId="{3A526406-FD2F-4A2E-A997-749B18AC3E06}" srcOrd="1" destOrd="0" presId="urn:microsoft.com/office/officeart/2005/8/layout/list1"/>
    <dgm:cxn modelId="{2AE207D6-A2C9-4E6C-92DD-0EC51E92DB95}" type="presParOf" srcId="{7D91D5D1-CD96-4280-9D33-59B398ED470C}" destId="{ADD9EB0F-F629-4876-9F14-EC704A854A30}" srcOrd="5" destOrd="0" presId="urn:microsoft.com/office/officeart/2005/8/layout/list1"/>
    <dgm:cxn modelId="{6202F271-B7C4-46B1-B100-692652073548}" type="presParOf" srcId="{7D91D5D1-CD96-4280-9D33-59B398ED470C}" destId="{41A8C2C3-511F-443D-A741-277FDB478BB7}" srcOrd="6" destOrd="0" presId="urn:microsoft.com/office/officeart/2005/8/layout/list1"/>
    <dgm:cxn modelId="{B7724A34-B10D-46C5-82A2-AB8DDF154AD6}" type="presParOf" srcId="{7D91D5D1-CD96-4280-9D33-59B398ED470C}" destId="{0AF90F0F-08E5-4311-B097-0A3638B0A994}" srcOrd="7" destOrd="0" presId="urn:microsoft.com/office/officeart/2005/8/layout/list1"/>
    <dgm:cxn modelId="{C32E9E35-B0A5-4725-9775-027866CD8FF8}" type="presParOf" srcId="{7D91D5D1-CD96-4280-9D33-59B398ED470C}" destId="{C6EA6ED5-903B-400D-ACA6-E0B19A83BDA4}" srcOrd="8" destOrd="0" presId="urn:microsoft.com/office/officeart/2005/8/layout/list1"/>
    <dgm:cxn modelId="{D4A4FBE2-F0AC-4B64-A83B-986C6ADB0A32}" type="presParOf" srcId="{C6EA6ED5-903B-400D-ACA6-E0B19A83BDA4}" destId="{E95F1A48-C85C-45D9-894F-D4FF0DF7B302}" srcOrd="0" destOrd="0" presId="urn:microsoft.com/office/officeart/2005/8/layout/list1"/>
    <dgm:cxn modelId="{640B9ECD-0126-416E-9208-10FB17B3FF45}" type="presParOf" srcId="{C6EA6ED5-903B-400D-ACA6-E0B19A83BDA4}" destId="{F10D39D8-B57F-40E8-B29A-F374A10D19E2}" srcOrd="1" destOrd="0" presId="urn:microsoft.com/office/officeart/2005/8/layout/list1"/>
    <dgm:cxn modelId="{A1A1DD4D-FD0D-44A1-BEDD-B54AFB496A65}" type="presParOf" srcId="{7D91D5D1-CD96-4280-9D33-59B398ED470C}" destId="{7BFBD451-6D18-4DAE-A273-59819856D056}" srcOrd="9" destOrd="0" presId="urn:microsoft.com/office/officeart/2005/8/layout/list1"/>
    <dgm:cxn modelId="{00AB9139-E1C6-4FF1-96EE-32CB3AEB8F24}" type="presParOf" srcId="{7D91D5D1-CD96-4280-9D33-59B398ED470C}" destId="{A06445B5-7C06-4DA1-9E99-F026C5FC1A32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B6143-35C9-4895-BD6A-10B342EA10C5}">
      <dsp:nvSpPr>
        <dsp:cNvPr id="0" name=""/>
        <dsp:cNvSpPr/>
      </dsp:nvSpPr>
      <dsp:spPr>
        <a:xfrm>
          <a:off x="0" y="498726"/>
          <a:ext cx="5740544" cy="630000"/>
        </a:xfrm>
        <a:prstGeom prst="rect">
          <a:avLst/>
        </a:prstGeom>
        <a:noFill/>
        <a:ln w="2540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3EFC0-3E70-454B-B4A5-28898F151061}">
      <dsp:nvSpPr>
        <dsp:cNvPr id="0" name=""/>
        <dsp:cNvSpPr/>
      </dsp:nvSpPr>
      <dsp:spPr>
        <a:xfrm>
          <a:off x="287027" y="17550"/>
          <a:ext cx="4811408" cy="8501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85" tIns="0" rIns="1518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rgbClr val="044990"/>
              </a:solidFill>
              <a:latin typeface="+mj-lt"/>
            </a:rPr>
            <a:t>Primer Suplente: </a:t>
          </a:r>
          <a:r>
            <a:rPr lang="es-CO" sz="1600" b="0" kern="1200" dirty="0">
              <a:solidFill>
                <a:srgbClr val="044990"/>
              </a:solidFill>
              <a:latin typeface="+mj-lt"/>
            </a:rPr>
            <a:t>Juan José Duque Liscano, actual Vicepresidente Jurídico y de Regulación</a:t>
          </a:r>
        </a:p>
      </dsp:txBody>
      <dsp:txXfrm>
        <a:off x="328529" y="59052"/>
        <a:ext cx="4728404" cy="767172"/>
      </dsp:txXfrm>
    </dsp:sp>
    <dsp:sp modelId="{41A8C2C3-511F-443D-A741-277FDB478BB7}">
      <dsp:nvSpPr>
        <dsp:cNvPr id="0" name=""/>
        <dsp:cNvSpPr/>
      </dsp:nvSpPr>
      <dsp:spPr>
        <a:xfrm>
          <a:off x="0" y="1632727"/>
          <a:ext cx="5740544" cy="630000"/>
        </a:xfrm>
        <a:prstGeom prst="rect">
          <a:avLst/>
        </a:prstGeom>
        <a:noFill/>
        <a:ln w="2540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26406-FD2F-4A2E-A997-749B18AC3E06}">
      <dsp:nvSpPr>
        <dsp:cNvPr id="0" name=""/>
        <dsp:cNvSpPr/>
      </dsp:nvSpPr>
      <dsp:spPr>
        <a:xfrm>
          <a:off x="287027" y="1263727"/>
          <a:ext cx="4811408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85" tIns="0" rIns="1518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rgbClr val="044990"/>
              </a:solidFill>
              <a:latin typeface="+mj-lt"/>
            </a:rPr>
            <a:t>Segundo Suplente: </a:t>
          </a:r>
          <a:r>
            <a:rPr lang="es-CO" sz="1600" b="0" kern="1200" dirty="0">
              <a:solidFill>
                <a:srgbClr val="044990"/>
              </a:solidFill>
              <a:latin typeface="+mj-lt"/>
            </a:rPr>
            <a:t>Diana Patricia Longas Gómez, actual Vicepresidente Financiero y Administrativo</a:t>
          </a:r>
        </a:p>
      </dsp:txBody>
      <dsp:txXfrm>
        <a:off x="323053" y="1299753"/>
        <a:ext cx="4739356" cy="665948"/>
      </dsp:txXfrm>
    </dsp:sp>
    <dsp:sp modelId="{A06445B5-7C06-4DA1-9E99-F026C5FC1A32}">
      <dsp:nvSpPr>
        <dsp:cNvPr id="0" name=""/>
        <dsp:cNvSpPr/>
      </dsp:nvSpPr>
      <dsp:spPr>
        <a:xfrm>
          <a:off x="0" y="2766727"/>
          <a:ext cx="5740544" cy="630000"/>
        </a:xfrm>
        <a:prstGeom prst="rect">
          <a:avLst/>
        </a:prstGeom>
        <a:noFill/>
        <a:ln w="2540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D39D8-B57F-40E8-B29A-F374A10D19E2}">
      <dsp:nvSpPr>
        <dsp:cNvPr id="0" name=""/>
        <dsp:cNvSpPr/>
      </dsp:nvSpPr>
      <dsp:spPr>
        <a:xfrm>
          <a:off x="287027" y="2397727"/>
          <a:ext cx="4811408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885" tIns="0" rIns="1518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rgbClr val="044990"/>
              </a:solidFill>
              <a:latin typeface="+mj-lt"/>
            </a:rPr>
            <a:t>Tercer Suplente: </a:t>
          </a:r>
          <a:r>
            <a:rPr lang="es-CO" sz="1600" b="0" kern="1200" dirty="0">
              <a:solidFill>
                <a:srgbClr val="044990"/>
              </a:solidFill>
              <a:latin typeface="+mj-lt"/>
            </a:rPr>
            <a:t>Nohora Helena Cruz Pinilla, actual Vicepresidente de Operaciones </a:t>
          </a:r>
        </a:p>
      </dsp:txBody>
      <dsp:txXfrm>
        <a:off x="323053" y="2433753"/>
        <a:ext cx="473935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3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CDE96E-90D3-4C65-ACAC-33AAC576B616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7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7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BE1AB4-C43E-42D1-A503-83EEA7D3D2D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44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3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B457B2-B60B-4226-86BC-CB9BD21D7DC1}" type="datetimeFigureOut">
              <a:rPr lang="en-US"/>
              <a:pPr>
                <a:defRPr/>
              </a:pPr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96913"/>
            <a:ext cx="60388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3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84629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A6C62-3ECB-4ADC-A709-B640EC2A1E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5413" indent="-125413" algn="l" defTabSz="984250" rtl="0" eaLnBrk="0" fontAlgn="base" hangingPunct="0">
      <a:lnSpc>
        <a:spcPct val="110000"/>
      </a:lnSpc>
      <a:spcBef>
        <a:spcPct val="30000"/>
      </a:spcBef>
      <a:spcAft>
        <a:spcPct val="0"/>
      </a:spcAft>
      <a:buFont typeface="Arial" charset="0"/>
      <a:buChar char="•"/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246063" indent="-119063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371475" indent="-125413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492125" indent="-119063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492125" algn="l" defTabSz="984250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61574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53889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46204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38518" algn="l" defTabSz="98462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6"/>
          <p:cNvSpPr/>
          <p:nvPr userDrawn="1"/>
        </p:nvSpPr>
        <p:spPr>
          <a:xfrm>
            <a:off x="-5688" y="-1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5687" y="12699"/>
            <a:ext cx="4434005" cy="6840538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881063" y="1733582"/>
            <a:ext cx="10109200" cy="2671763"/>
            <a:chOff x="914400" y="1732950"/>
            <a:chExt cx="7316788" cy="2672550"/>
          </a:xfrm>
        </p:grpSpPr>
        <p:cxnSp>
          <p:nvCxnSpPr>
            <p:cNvPr id="5" name="Straight Connector 10"/>
            <p:cNvCxnSpPr/>
            <p:nvPr userDrawn="1"/>
          </p:nvCxnSpPr>
          <p:spPr>
            <a:xfrm>
              <a:off x="914400" y="1732950"/>
              <a:ext cx="73156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15549" y="4302282"/>
              <a:ext cx="7315639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7" name="Rectángulo 1"/>
          <p:cNvSpPr/>
          <p:nvPr userDrawn="1"/>
        </p:nvSpPr>
        <p:spPr>
          <a:xfrm>
            <a:off x="895350" y="1878013"/>
            <a:ext cx="10090150" cy="230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4292620" y="2446370"/>
            <a:ext cx="3387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3"/>
          <p:cNvSpPr txBox="1">
            <a:spLocks/>
          </p:cNvSpPr>
          <p:nvPr userDrawn="1"/>
        </p:nvSpPr>
        <p:spPr>
          <a:xfrm>
            <a:off x="895370" y="5353082"/>
            <a:ext cx="10096499" cy="563563"/>
          </a:xfrm>
          <a:prstGeom prst="rect">
            <a:avLst/>
          </a:prstGeom>
        </p:spPr>
        <p:txBody>
          <a:bodyPr lIns="98463" tIns="49232" rIns="98463" bIns="49232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defRPr/>
            </a:pPr>
            <a:r>
              <a:rPr lang="es-ES_tradnl" sz="2600" dirty="0">
                <a:solidFill>
                  <a:schemeClr val="bg1"/>
                </a:solidFill>
              </a:rPr>
              <a:t>ESCENARIO DE CONFIANZA Y EFECTIVIDAD</a:t>
            </a:r>
          </a:p>
          <a:p>
            <a:pPr fontAlgn="auto">
              <a:lnSpc>
                <a:spcPct val="100000"/>
              </a:lnSpc>
              <a:defRPr/>
            </a:pPr>
            <a:endParaRPr lang="es-ES_tradnl" sz="2600" dirty="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  <a:defRPr/>
            </a:pPr>
            <a:endParaRPr lang="es-ES_tradnl" sz="2200" dirty="0">
              <a:solidFill>
                <a:schemeClr val="bg1"/>
              </a:solidFill>
            </a:endParaRPr>
          </a:p>
        </p:txBody>
      </p:sp>
      <p:pic>
        <p:nvPicPr>
          <p:cNvPr id="10" name="11 Imagen" descr="VIGILAD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417795"/>
            <a:ext cx="1301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52819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A8B8E0D6-26D1-41E5-90F2-0FA8679F31DA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27F2A1-C6E1-4CDB-9FED-457CBB391240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019919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B095A0DF-6D40-4531-BB65-A9A0CD6C10A0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891066" y="2057400"/>
            <a:ext cx="10098723" cy="4000500"/>
          </a:xfrm>
        </p:spPr>
        <p:txBody>
          <a:bodyPr rtlCol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9348690-65B7-4487-8D42-27F4CE938113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363675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4F9E84FA-EBD5-45C6-8668-8FDEEA693BC6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08519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889001" y="1733582"/>
            <a:ext cx="10104438" cy="2671763"/>
            <a:chOff x="914400" y="1732950"/>
            <a:chExt cx="7316788" cy="2672550"/>
          </a:xfrm>
        </p:grpSpPr>
        <p:cxnSp>
          <p:nvCxnSpPr>
            <p:cNvPr id="5" name="Straight Connector 10"/>
            <p:cNvCxnSpPr/>
            <p:nvPr userDrawn="1"/>
          </p:nvCxnSpPr>
          <p:spPr>
            <a:xfrm>
              <a:off x="914400" y="1732950"/>
              <a:ext cx="731563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15550" y="4302282"/>
              <a:ext cx="7315638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pic>
        <p:nvPicPr>
          <p:cNvPr id="7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48" y="1905002"/>
            <a:ext cx="10102231" cy="2225262"/>
          </a:xfrm>
        </p:spPr>
        <p:txBody>
          <a:bodyPr anchor="ctr"/>
          <a:lstStyle>
            <a:lvl1pPr>
              <a:lnSpc>
                <a:spcPct val="95000"/>
              </a:lnSpc>
              <a:defRPr sz="45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88181" y="4620890"/>
            <a:ext cx="10104424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3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2897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66F7F0EA-1FDD-4892-B154-B0479FA51A66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10469687_xl negocio mano hoja esfer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21806"/>
          <a:stretch>
            <a:fillRect/>
          </a:stretch>
        </p:blipFill>
        <p:spPr bwMode="auto">
          <a:xfrm>
            <a:off x="0" y="1181132"/>
            <a:ext cx="118808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328424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115CE9AE-3EF3-43F2-8314-4E56CF90ECCF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9563876 negocios mano _x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 b="22916"/>
          <a:stretch>
            <a:fillRect/>
          </a:stretch>
        </p:blipFill>
        <p:spPr bwMode="auto">
          <a:xfrm>
            <a:off x="0" y="1190625"/>
            <a:ext cx="118808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81205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83821249-8537-498F-9558-97D1B366299F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9001827_xl cifras negocios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0" b="36040"/>
          <a:stretch>
            <a:fillRect/>
          </a:stretch>
        </p:blipFill>
        <p:spPr bwMode="auto">
          <a:xfrm>
            <a:off x="0" y="1192213"/>
            <a:ext cx="118808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Rectángulo"/>
          <p:cNvSpPr>
            <a:spLocks noChangeArrowheads="1"/>
          </p:cNvSpPr>
          <p:nvPr userDrawn="1"/>
        </p:nvSpPr>
        <p:spPr bwMode="auto">
          <a:xfrm>
            <a:off x="0" y="5302250"/>
            <a:ext cx="118808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63" tIns="49232" rIns="98463" bIns="49232">
            <a:spAutoFit/>
          </a:bodyPr>
          <a:lstStyle/>
          <a:p>
            <a:pPr algn="ctr"/>
            <a:endParaRPr lang="es-CO" altLang="es-CO" b="1">
              <a:solidFill>
                <a:srgbClr val="0070C0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77980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0608990" y="6589188"/>
            <a:ext cx="38079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9730015" y="206580"/>
            <a:ext cx="1946518" cy="61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5888" y="219280"/>
            <a:ext cx="7171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6"/>
          <p:cNvSpPr/>
          <p:nvPr userDrawn="1"/>
        </p:nvSpPr>
        <p:spPr>
          <a:xfrm>
            <a:off x="-5688" y="-1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5687" y="12699"/>
            <a:ext cx="4434005" cy="6840538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881063" y="1733582"/>
            <a:ext cx="10109200" cy="2671763"/>
            <a:chOff x="914400" y="1732950"/>
            <a:chExt cx="7316788" cy="2672550"/>
          </a:xfrm>
        </p:grpSpPr>
        <p:cxnSp>
          <p:nvCxnSpPr>
            <p:cNvPr id="5" name="Straight Connector 10"/>
            <p:cNvCxnSpPr/>
            <p:nvPr userDrawn="1"/>
          </p:nvCxnSpPr>
          <p:spPr>
            <a:xfrm>
              <a:off x="914400" y="1732950"/>
              <a:ext cx="73156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15549" y="4302282"/>
              <a:ext cx="7315639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7" name="8 Rectángulo"/>
          <p:cNvSpPr>
            <a:spLocks noChangeArrowheads="1"/>
          </p:cNvSpPr>
          <p:nvPr userDrawn="1"/>
        </p:nvSpPr>
        <p:spPr bwMode="auto">
          <a:xfrm>
            <a:off x="909638" y="4600607"/>
            <a:ext cx="85391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57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29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401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97300" indent="-139700" defTabSz="9842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>
                <a:solidFill>
                  <a:srgbClr val="57D7FC"/>
                </a:solidFill>
                <a:latin typeface="Franklin Gothic Book" pitchFamily="34" charset="0"/>
              </a:rPr>
              <a:t>Calle 113 No. 7-21 Torre A, Piso 15, Bogotá 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>
                <a:solidFill>
                  <a:srgbClr val="57D7FC"/>
                </a:solidFill>
                <a:latin typeface="Franklin Gothic Book" pitchFamily="34" charset="0"/>
              </a:rPr>
              <a:t>PBX:  (57 1) 629 25 29 Línea de atención al cliente: 018000 11 30 43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>
                <a:solidFill>
                  <a:schemeClr val="bg1"/>
                </a:solidFill>
                <a:latin typeface="Franklin Gothic Book" pitchFamily="34" charset="0"/>
              </a:rPr>
              <a:t>www.bolsamercantil.com.co </a:t>
            </a:r>
            <a:r>
              <a:rPr lang="es-ES" altLang="es-CO" sz="1700" b="1">
                <a:solidFill>
                  <a:schemeClr val="bg1"/>
                </a:solidFill>
                <a:latin typeface="Franklin Gothic Book" pitchFamily="34" charset="0"/>
              </a:rPr>
              <a:t>  </a:t>
            </a:r>
            <a:r>
              <a:rPr lang="es-ES" altLang="es-CO" sz="1700">
                <a:solidFill>
                  <a:schemeClr val="bg1"/>
                </a:solidFill>
                <a:latin typeface="Franklin Gothic Book" pitchFamily="34" charset="0"/>
              </a:rPr>
              <a:t>servicioalcliente@bolsamercantil.com.co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>
                <a:solidFill>
                  <a:schemeClr val="bg1"/>
                </a:solidFill>
                <a:latin typeface="Franklin Gothic Book" pitchFamily="34" charset="0"/>
              </a:rPr>
              <a:t>Twitter: @bolsamercantil</a:t>
            </a:r>
          </a:p>
          <a:p>
            <a:pPr marL="0" lvl="1" indent="0" eaLnBrk="1" hangingPunct="1">
              <a:lnSpc>
                <a:spcPct val="95000"/>
              </a:lnSpc>
              <a:spcAft>
                <a:spcPts val="213"/>
              </a:spcAft>
              <a:buFont typeface="Arial" charset="0"/>
              <a:buChar char="​"/>
            </a:pPr>
            <a:r>
              <a:rPr lang="es-ES" altLang="es-CO" sz="1700">
                <a:solidFill>
                  <a:schemeClr val="bg1"/>
                </a:solidFill>
                <a:latin typeface="Franklin Gothic Book" pitchFamily="34" charset="0"/>
              </a:rPr>
              <a:t>Facebook: Bolsa Mercantil BMC </a:t>
            </a:r>
            <a:endParaRPr lang="es-CO" altLang="es-CO" sz="170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Rectángulo 1"/>
          <p:cNvSpPr/>
          <p:nvPr userDrawn="1"/>
        </p:nvSpPr>
        <p:spPr>
          <a:xfrm>
            <a:off x="895350" y="1878013"/>
            <a:ext cx="10090150" cy="230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9" name="91 Imagen" descr="BMC LOGO.bm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4256108" y="2446370"/>
            <a:ext cx="3387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11 Imagen" descr="VIGILAD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8" y="2417795"/>
            <a:ext cx="1301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3"/>
          <p:cNvSpPr txBox="1">
            <a:spLocks/>
          </p:cNvSpPr>
          <p:nvPr userDrawn="1"/>
        </p:nvSpPr>
        <p:spPr>
          <a:xfrm>
            <a:off x="889021" y="3640138"/>
            <a:ext cx="10096499" cy="563562"/>
          </a:xfrm>
          <a:prstGeom prst="rect">
            <a:avLst/>
          </a:prstGeom>
        </p:spPr>
        <p:txBody>
          <a:bodyPr lIns="98463" tIns="49232" rIns="98463" bIns="49232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defRPr/>
            </a:pPr>
            <a:r>
              <a:rPr lang="es-ES_tradnl" sz="2600" b="1" dirty="0">
                <a:solidFill>
                  <a:srgbClr val="0070C0"/>
                </a:solidFill>
              </a:rPr>
              <a:t>ESCENARIO DE CONFIANZA Y EFECTIVIDAD</a:t>
            </a:r>
          </a:p>
          <a:p>
            <a:pPr fontAlgn="auto">
              <a:lnSpc>
                <a:spcPct val="100000"/>
              </a:lnSpc>
              <a:defRPr/>
            </a:pPr>
            <a:endParaRPr lang="es-ES_tradnl" sz="2600" dirty="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  <a:defRPr/>
            </a:pPr>
            <a:endParaRPr lang="es-ES_tradnl" sz="2200" dirty="0">
              <a:solidFill>
                <a:schemeClr val="bg1"/>
              </a:solidFill>
            </a:endParaRPr>
          </a:p>
        </p:txBody>
      </p:sp>
      <p:sp>
        <p:nvSpPr>
          <p:cNvPr id="12" name="7 Rectángulo"/>
          <p:cNvSpPr>
            <a:spLocks noChangeArrowheads="1"/>
          </p:cNvSpPr>
          <p:nvPr userDrawn="1"/>
        </p:nvSpPr>
        <p:spPr bwMode="auto">
          <a:xfrm>
            <a:off x="538164" y="6410325"/>
            <a:ext cx="65913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63" tIns="49232" rIns="98463" bIns="49232">
            <a:spAutoFit/>
          </a:bodyPr>
          <a:lstStyle/>
          <a:p>
            <a:pPr algn="ctr" eaLnBrk="0" hangingPunct="0"/>
            <a:r>
              <a:rPr lang="es-ES" altLang="es-CO" sz="1100">
                <a:solidFill>
                  <a:srgbClr val="57D7FC"/>
                </a:solidFill>
                <a:latin typeface="Calibri" pitchFamily="34" charset="0"/>
              </a:rPr>
              <a:t>Todos los derechos de las fotografías y  de la presentación son reservados de la BMC</a:t>
            </a:r>
            <a:r>
              <a:rPr lang="es-ES" altLang="es-CO" sz="1200">
                <a:solidFill>
                  <a:srgbClr val="57D7FC"/>
                </a:solidFill>
                <a:latin typeface="Calibri" pitchFamily="34" charset="0"/>
              </a:rPr>
              <a:t>.</a:t>
            </a:r>
            <a:endParaRPr lang="es-CO" altLang="es-CO" sz="1700">
              <a:solidFill>
                <a:srgbClr val="57D7FC"/>
              </a:solidFill>
              <a:latin typeface="Franklin Gothic Book" pitchFamily="34" charset="0"/>
            </a:endParaRPr>
          </a:p>
          <a:p>
            <a:r>
              <a:rPr lang="es-ES" altLang="es-CO" sz="2200">
                <a:solidFill>
                  <a:srgbClr val="57D7FC"/>
                </a:solidFill>
                <a:latin typeface="Calibri" pitchFamily="34" charset="0"/>
              </a:rPr>
              <a:t> 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4" y="6242050"/>
            <a:ext cx="1392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34935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30A72AE8-DC13-42AC-8300-49F963ECF273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3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6 Imagen" descr="ARTP0043 (Copy)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6738"/>
            <a:ext cx="118808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Rectángulo"/>
          <p:cNvSpPr>
            <a:spLocks noChangeArrowheads="1"/>
          </p:cNvSpPr>
          <p:nvPr userDrawn="1"/>
        </p:nvSpPr>
        <p:spPr bwMode="auto">
          <a:xfrm>
            <a:off x="0" y="5191157"/>
            <a:ext cx="118808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63" tIns="49232" rIns="98463" bIns="49232">
            <a:spAutoFit/>
          </a:bodyPr>
          <a:lstStyle/>
          <a:p>
            <a:pPr algn="ctr"/>
            <a:r>
              <a:rPr lang="en-US" altLang="es-CO" sz="2600" b="1">
                <a:solidFill>
                  <a:srgbClr val="675D41"/>
                </a:solidFill>
                <a:latin typeface="Calibri" pitchFamily="34" charset="0"/>
              </a:rPr>
              <a:t>Rueda de negocios - Bolsa Mercantil de Colombia</a:t>
            </a:r>
            <a:endParaRPr lang="es-CO" altLang="es-CO" b="1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0706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 userDrawn="1"/>
        </p:nvSpPr>
        <p:spPr>
          <a:xfrm>
            <a:off x="-5688" y="-1"/>
            <a:ext cx="11886538" cy="685323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46158" tIns="246158" rIns="246158" bIns="246158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5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Freeform 2"/>
          <p:cNvSpPr/>
          <p:nvPr userDrawn="1"/>
        </p:nvSpPr>
        <p:spPr bwMode="ltGray">
          <a:xfrm>
            <a:off x="-5687" y="12699"/>
            <a:ext cx="4434005" cy="6840538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3" tIns="49232" rIns="98463" bIns="49232" anchor="ctr"/>
          <a:lstStyle/>
          <a:p>
            <a:pPr algn="ctr" defTabSz="9846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 userDrawn="1"/>
        </p:nvGrpSpPr>
        <p:grpSpPr bwMode="auto">
          <a:xfrm>
            <a:off x="881063" y="1733582"/>
            <a:ext cx="10109200" cy="2671763"/>
            <a:chOff x="914400" y="1732950"/>
            <a:chExt cx="7316788" cy="2672550"/>
          </a:xfrm>
        </p:grpSpPr>
        <p:cxnSp>
          <p:nvCxnSpPr>
            <p:cNvPr id="7" name="Straight Connector 10"/>
            <p:cNvCxnSpPr/>
            <p:nvPr userDrawn="1"/>
          </p:nvCxnSpPr>
          <p:spPr>
            <a:xfrm>
              <a:off x="914400" y="1732950"/>
              <a:ext cx="731563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915549" y="4302282"/>
              <a:ext cx="7315639" cy="103218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9846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pic>
        <p:nvPicPr>
          <p:cNvPr id="9" name="8 Imagen" descr="Untitled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776" y="238125"/>
            <a:ext cx="224472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13" y="1905002"/>
            <a:ext cx="10110878" cy="2225262"/>
          </a:xfrm>
        </p:spPr>
        <p:txBody>
          <a:bodyPr anchor="ctr"/>
          <a:lstStyle>
            <a:lvl1pPr>
              <a:defRPr sz="59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76668" y="4620890"/>
            <a:ext cx="10113073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3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15"/>
              </a:spcAft>
              <a:buFont typeface="Arial" panose="020B0604020202020204" pitchFamily="34" charset="0"/>
              <a:buChar char="​"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802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4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446" y="297180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891064" y="2948388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/>
          </p:nvPr>
        </p:nvSpPr>
        <p:spPr>
          <a:xfrm>
            <a:off x="2102446" y="3886207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/>
          </p:nvPr>
        </p:nvSpPr>
        <p:spPr>
          <a:xfrm>
            <a:off x="891064" y="3862793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/>
          </p:nvPr>
        </p:nvSpPr>
        <p:spPr>
          <a:xfrm>
            <a:off x="2102446" y="480061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891064" y="4777197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/>
          </p:nvPr>
        </p:nvSpPr>
        <p:spPr>
          <a:xfrm>
            <a:off x="7448829" y="297180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6237447" y="2948388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/>
          </p:nvPr>
        </p:nvSpPr>
        <p:spPr>
          <a:xfrm>
            <a:off x="7448829" y="3886207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/>
          </p:nvPr>
        </p:nvSpPr>
        <p:spPr>
          <a:xfrm>
            <a:off x="6237447" y="3862793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/>
          </p:nvPr>
        </p:nvSpPr>
        <p:spPr>
          <a:xfrm>
            <a:off x="7448829" y="4800612"/>
            <a:ext cx="3540958" cy="914398"/>
          </a:xfrm>
        </p:spPr>
        <p:txBody>
          <a:bodyPr>
            <a:noAutofit/>
          </a:bodyPr>
          <a:lstStyle>
            <a:lvl1pPr marL="0" indent="0">
              <a:lnSpc>
                <a:spcPts val="1830"/>
              </a:lnSpc>
              <a:buNone/>
              <a:defRPr sz="1700">
                <a:solidFill>
                  <a:schemeClr val="tx2"/>
                </a:solidFill>
                <a:latin typeface="+mn-lt"/>
              </a:defRPr>
            </a:lvl1pPr>
            <a:lvl2pPr marL="492315" indent="0">
              <a:buNone/>
              <a:defRPr sz="1300"/>
            </a:lvl2pPr>
            <a:lvl3pPr marL="984629" indent="0">
              <a:buNone/>
              <a:defRPr sz="1100"/>
            </a:lvl3pPr>
            <a:lvl4pPr marL="1476944" indent="0">
              <a:buNone/>
              <a:defRPr sz="1000"/>
            </a:lvl4pPr>
            <a:lvl5pPr marL="1969260" indent="0">
              <a:buNone/>
              <a:defRPr sz="1000"/>
            </a:lvl5pPr>
            <a:lvl6pPr marL="2461574" indent="0">
              <a:buNone/>
              <a:defRPr sz="1000"/>
            </a:lvl6pPr>
            <a:lvl7pPr marL="2953889" indent="0">
              <a:buNone/>
              <a:defRPr sz="1000"/>
            </a:lvl7pPr>
            <a:lvl8pPr marL="3446204" indent="0">
              <a:buNone/>
              <a:defRPr sz="1000"/>
            </a:lvl8pPr>
            <a:lvl9pPr marL="393851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/>
          </p:nvPr>
        </p:nvSpPr>
        <p:spPr>
          <a:xfrm>
            <a:off x="6237447" y="4777197"/>
            <a:ext cx="1211382" cy="937839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5813035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0BE864D6-24EE-4C9A-A886-B651B4EE3246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891064" y="2971801"/>
            <a:ext cx="4752340" cy="274320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237446" y="2971801"/>
            <a:ext cx="4752340" cy="274320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D0ED204-3EEF-4DDE-93F7-76566FA70BE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586545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6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339E7C76-20A8-4B21-B382-20643AA5E274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891063" y="2971800"/>
            <a:ext cx="6534468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01957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0A51CB-F9B9-4102-9BA3-F4AD0A8EE931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66476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0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7B740266-6351-43F2-B057-169A0E278A61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8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89106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455320" y="2971800"/>
            <a:ext cx="6534468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50DB60-334F-4E12-AA05-A45DE5B2686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1859579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3"/>
          <p:cNvSpPr txBox="1">
            <a:spLocks noChangeArrowheads="1"/>
          </p:cNvSpPr>
          <p:nvPr userDrawn="1"/>
        </p:nvSpPr>
        <p:spPr bwMode="auto">
          <a:xfrm>
            <a:off x="10609262" y="6584950"/>
            <a:ext cx="381001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/>
            <a:fld id="{8CD34490-FA49-4B1D-BD97-90215A7CFC15}" type="slidenum">
              <a:rPr lang="en-US" altLang="es-CO" sz="800">
                <a:solidFill>
                  <a:srgbClr val="BCB296"/>
                </a:solidFill>
                <a:latin typeface="Franklin Gothic Book" pitchFamily="34" charset="0"/>
              </a:rPr>
              <a:pPr algn="r"/>
              <a:t>‹Nº›</a:t>
            </a:fld>
            <a:endParaRPr lang="en-US" altLang="es-CO" sz="800">
              <a:solidFill>
                <a:srgbClr val="BCB296"/>
              </a:solidFill>
              <a:latin typeface="Franklin Gothic Book" pitchFamily="34" charset="0"/>
            </a:endParaRPr>
          </a:p>
        </p:txBody>
      </p:sp>
      <p:pic>
        <p:nvPicPr>
          <p:cNvPr id="9" name="91 Imagen" descr="BMC LOGO.bm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-211"/>
          <a:stretch>
            <a:fillRect/>
          </a:stretch>
        </p:blipFill>
        <p:spPr bwMode="auto">
          <a:xfrm>
            <a:off x="9729809" y="206375"/>
            <a:ext cx="1946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5 Imagen" descr="VIGILAD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4" y="219076"/>
            <a:ext cx="714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89106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455321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019576" y="2971800"/>
            <a:ext cx="2970213" cy="2743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91063" y="6559825"/>
            <a:ext cx="6534468" cy="152509"/>
          </a:xfrm>
        </p:spPr>
        <p:txBody>
          <a:bodyPr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5822268-BB83-400F-AE7F-9AB5678AC42E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0" y="2829"/>
            <a:ext cx="9501823" cy="837302"/>
          </a:xfrm>
        </p:spPr>
        <p:txBody>
          <a:bodyPr anchor="ctr" anchorCtr="0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002060"/>
                </a:solidFill>
                <a:latin typeface="Franklin Gothic Demi Cond" panose="020B0706030402020204" pitchFamily="34" charset="0"/>
              </a:defRPr>
            </a:lvl1pPr>
            <a:lvl2pPr marL="492315" indent="0">
              <a:buNone/>
              <a:defRPr sz="2200" b="1"/>
            </a:lvl2pPr>
            <a:lvl3pPr marL="984629" indent="0">
              <a:buNone/>
              <a:defRPr sz="2000" b="1"/>
            </a:lvl3pPr>
            <a:lvl4pPr marL="1476944" indent="0">
              <a:buNone/>
              <a:defRPr sz="1700" b="1"/>
            </a:lvl4pPr>
            <a:lvl5pPr marL="1969260" indent="0">
              <a:buNone/>
              <a:defRPr sz="1700" b="1"/>
            </a:lvl5pPr>
            <a:lvl6pPr marL="2461574" indent="0">
              <a:buNone/>
              <a:defRPr sz="1700" b="1"/>
            </a:lvl6pPr>
            <a:lvl7pPr marL="2953889" indent="0">
              <a:buNone/>
              <a:defRPr sz="1700" b="1"/>
            </a:lvl7pPr>
            <a:lvl8pPr marL="3446204" indent="0">
              <a:buNone/>
              <a:defRPr sz="1700" b="1"/>
            </a:lvl8pPr>
            <a:lvl9pPr marL="3938518" indent="0">
              <a:buNone/>
              <a:defRPr sz="17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465181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0608" y="1143000"/>
            <a:ext cx="1009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O"/>
              <a:t>click to edit</a:t>
            </a:r>
            <a:br>
              <a:rPr lang="en-US" altLang="es-CO"/>
            </a:br>
            <a:r>
              <a:rPr lang="en-US" altLang="es-CO"/>
              <a:t>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0608" y="2971800"/>
            <a:ext cx="10099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ransition spd="slow">
    <p:wipe dir="r"/>
  </p:transition>
  <p:hf hdr="0" ftr="0" dt="0"/>
  <p:txStyles>
    <p:titleStyle>
      <a:lvl1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2pPr>
      <a:lvl3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3pPr>
      <a:lvl4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4pPr>
      <a:lvl5pPr algn="l" defTabSz="98425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5pPr>
      <a:lvl6pPr marL="4572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6pPr>
      <a:lvl7pPr marL="9144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7pPr>
      <a:lvl8pPr marL="13716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8pPr>
      <a:lvl9pPr marL="1828800" algn="l" defTabSz="984250" rtl="0" fontAlgn="base">
        <a:lnSpc>
          <a:spcPct val="85000"/>
        </a:lnSpc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Franklin Gothic Book" pitchFamily="34" charset="0"/>
        </a:defRPr>
      </a:lvl9pPr>
    </p:titleStyle>
    <p:bodyStyle>
      <a:lvl1pPr algn="l" defTabSz="984250" rtl="0" eaLnBrk="0" fontAlgn="base" hangingPunct="0">
        <a:lnSpc>
          <a:spcPct val="120000"/>
        </a:lnSpc>
        <a:spcBef>
          <a:spcPts val="650"/>
        </a:spcBef>
        <a:spcAft>
          <a:spcPts val="1288"/>
        </a:spcAft>
        <a:buFont typeface="Arial" charset="0"/>
        <a:buChar char="​"/>
        <a:defRPr sz="1700" kern="1200">
          <a:solidFill>
            <a:srgbClr val="66AF9E"/>
          </a:solidFill>
          <a:latin typeface="+mn-lt"/>
          <a:ea typeface="+mn-ea"/>
          <a:cs typeface="+mn-cs"/>
        </a:defRPr>
      </a:lvl1pPr>
      <a:lvl2pPr algn="l" defTabSz="984250" rtl="0" eaLnBrk="0" fontAlgn="base" hangingPunct="0">
        <a:spcBef>
          <a:spcPct val="0"/>
        </a:spcBef>
        <a:spcAft>
          <a:spcPts val="650"/>
        </a:spcAft>
        <a:buFont typeface="Arial" charset="0"/>
        <a:buChar char="​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84250" rtl="0" eaLnBrk="0" fontAlgn="base" hangingPunct="0">
        <a:lnSpc>
          <a:spcPct val="120000"/>
        </a:lnSpc>
        <a:spcBef>
          <a:spcPts val="650"/>
        </a:spcBef>
        <a:spcAft>
          <a:spcPts val="650"/>
        </a:spcAft>
        <a:buFont typeface="Arial" charset="0"/>
        <a:buChar char="​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82563" indent="-182563" algn="l" defTabSz="984250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200" kern="1200">
          <a:solidFill>
            <a:srgbClr val="BCB296"/>
          </a:solidFill>
          <a:latin typeface="+mn-lt"/>
          <a:ea typeface="+mn-ea"/>
          <a:cs typeface="+mn-cs"/>
        </a:defRPr>
      </a:lvl4pPr>
      <a:lvl5pPr marL="371475" indent="-188913" algn="l" defTabSz="984250" rtl="0" eaLnBrk="0" fontAlgn="base" hangingPunct="0">
        <a:lnSpc>
          <a:spcPct val="110000"/>
        </a:lnSpc>
        <a:spcBef>
          <a:spcPct val="0"/>
        </a:spcBef>
        <a:spcAft>
          <a:spcPts val="650"/>
        </a:spcAft>
        <a:buFont typeface="Wingdings" pitchFamily="2" charset="2"/>
        <a:buChar char="§"/>
        <a:defRPr sz="1200" kern="1200">
          <a:solidFill>
            <a:srgbClr val="BCB296"/>
          </a:solidFill>
          <a:latin typeface="+mn-lt"/>
          <a:ea typeface="+mn-ea"/>
          <a:cs typeface="+mn-cs"/>
        </a:defRPr>
      </a:lvl5pPr>
      <a:lvl6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0"/>
        </a:spcAft>
        <a:buFont typeface="Arial" panose="020B0604020202020204" pitchFamily="34" charset="0"/>
        <a:buChar char="​"/>
        <a:defRPr sz="12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646"/>
        </a:spcAft>
        <a:buFont typeface="Arial" panose="020B0604020202020204" pitchFamily="34" charset="0"/>
        <a:buChar char="​"/>
        <a:defRPr sz="12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646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84629" rtl="0" eaLnBrk="1" latinLnBrk="0" hangingPunct="1">
        <a:lnSpc>
          <a:spcPct val="100000"/>
        </a:lnSpc>
        <a:spcBef>
          <a:spcPts val="646"/>
        </a:spcBef>
        <a:spcAft>
          <a:spcPts val="646"/>
        </a:spcAft>
        <a:buFont typeface="Arial" panose="020B0604020202020204" pitchFamily="34" charset="0"/>
        <a:buChar char="​"/>
        <a:defRPr sz="12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2315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4629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944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60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1574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3889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46204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8518" algn="l" defTabSz="98462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2516-43CE-41A9-A869-CC356FD9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2060"/>
                </a:solidFill>
              </a:rPr>
              <a:t>4. Designación del primer suplente del Presidente</a:t>
            </a:r>
          </a:p>
        </p:txBody>
      </p:sp>
    </p:spTree>
    <p:extLst>
      <p:ext uri="{BB962C8B-B14F-4D97-AF65-F5344CB8AC3E}">
        <p14:creationId xmlns:p14="http://schemas.microsoft.com/office/powerpoint/2010/main" val="240783027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94951" y="80553"/>
            <a:ext cx="7675178" cy="83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Facultad de la Junta Directiva – Estatutos 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Artículo 41, </a:t>
            </a:r>
            <a:r>
              <a:rPr lang="es-CO" sz="3200" dirty="0" err="1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num.</a:t>
            </a: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 1, Lit. c) y Artículo 45 </a:t>
            </a:r>
          </a:p>
        </p:txBody>
      </p:sp>
      <p:cxnSp>
        <p:nvCxnSpPr>
          <p:cNvPr id="13" name="Conector recto 2">
            <a:extLst>
              <a:ext uri="{FF2B5EF4-FFF2-40B4-BE49-F238E27FC236}">
                <a16:creationId xmlns:a16="http://schemas.microsoft.com/office/drawing/2014/main" id="{B19ADF1C-7215-4450-B1B0-A99B51FF75C4}"/>
              </a:ext>
            </a:extLst>
          </p:cNvPr>
          <p:cNvCxnSpPr/>
          <p:nvPr/>
        </p:nvCxnSpPr>
        <p:spPr>
          <a:xfrm>
            <a:off x="286602" y="955960"/>
            <a:ext cx="1102525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49543" y="1214649"/>
            <a:ext cx="11016903" cy="4767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5600" indent="-3556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Es función de la Junta Directiva </a:t>
            </a:r>
            <a:r>
              <a:rPr lang="es-CO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“Designar, entre los vicepresidentes de la entidad, a quienes habrán de ser el primer, segundo y tercer suplentes del Presidente”.</a:t>
            </a:r>
          </a:p>
          <a:p>
            <a:pPr marL="355600" indent="-355600" algn="just">
              <a:lnSpc>
                <a:spcPct val="120000"/>
              </a:lnSpc>
            </a:pPr>
            <a:endParaRPr lang="es-CO" i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55600" indent="-3556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Así mismo, la Junta Directiva conforme con lo dispuesto en el artículo 45 de los Estatutos designa al Representante Legal Principal y sus suplentes:</a:t>
            </a:r>
          </a:p>
          <a:p>
            <a:pPr marL="355600" indent="-355600" algn="just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 marL="355600" indent="-355600" algn="just">
              <a:lnSpc>
                <a:spcPct val="120000"/>
              </a:lnSpc>
            </a:pPr>
            <a:r>
              <a:rPr lang="es-CO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	“La Sociedad será administrada por un </a:t>
            </a:r>
            <a:r>
              <a:rPr lang="es-CO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Presidente quien ejercerá su representación legal y por un primer, segundo y tercer suplentes</a:t>
            </a:r>
            <a:r>
              <a:rPr lang="es-CO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quienes, en su orden, lo reemplazarán en sus faltas temporales o absolutas u ocasionales. </a:t>
            </a:r>
            <a:r>
              <a:rPr lang="es-CO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El primer, segundo y tercer suplente serán designados por la Junta Directiva</a:t>
            </a:r>
            <a:r>
              <a:rPr lang="es-CO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 Tanto el Presidente como sus suplentes serán designados para períodos de un (1) año. </a:t>
            </a:r>
            <a:r>
              <a:rPr lang="es-CO" b="1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En  caso de no producirse elecciones, el Presidente, y sus suplentes continuarán en el ejercicio  de sus funciones hasta cuando se les nombren sus reemplazos</a:t>
            </a:r>
            <a:r>
              <a:rPr lang="es-CO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. (…)” </a:t>
            </a: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Destacado fuera de texto</a:t>
            </a:r>
            <a:r>
              <a:rPr lang="es-CO" i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76839" y="3219005"/>
            <a:ext cx="11278350" cy="297707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94951" y="80553"/>
            <a:ext cx="7675178" cy="83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Facultad de la Junta Directiva – Estatutos 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Artículo 41, </a:t>
            </a:r>
            <a:r>
              <a:rPr lang="es-CO" sz="3200" dirty="0" err="1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num.</a:t>
            </a: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 1, Lit. c) y Artículo 45 </a:t>
            </a:r>
          </a:p>
        </p:txBody>
      </p:sp>
      <p:cxnSp>
        <p:nvCxnSpPr>
          <p:cNvPr id="13" name="Conector recto 2">
            <a:extLst>
              <a:ext uri="{FF2B5EF4-FFF2-40B4-BE49-F238E27FC236}">
                <a16:creationId xmlns:a16="http://schemas.microsoft.com/office/drawing/2014/main" id="{B19ADF1C-7215-4450-B1B0-A99B51FF75C4}"/>
              </a:ext>
            </a:extLst>
          </p:cNvPr>
          <p:cNvCxnSpPr/>
          <p:nvPr/>
        </p:nvCxnSpPr>
        <p:spPr>
          <a:xfrm>
            <a:off x="286602" y="955960"/>
            <a:ext cx="1102525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49543" y="1953313"/>
            <a:ext cx="11016903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5600" indent="-355600" algn="just">
              <a:lnSpc>
                <a:spcPct val="120000"/>
              </a:lnSpc>
            </a:pPr>
            <a:endParaRPr lang="es-CO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55600" indent="-355600" algn="just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	En razón a lo anterior, se pone en consideración de la Junta Directiva la designación del doctor Juan José Duque Liscano como primer suplente del Presidente y representante legal suplente de la Bolsa.</a:t>
            </a:r>
          </a:p>
          <a:p>
            <a:pPr marL="355600" indent="-355600" algn="just">
              <a:lnSpc>
                <a:spcPct val="120000"/>
              </a:lnSpc>
            </a:pPr>
            <a:endParaRPr lang="es-CO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55600" indent="-355600" algn="just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	Anteriormente, dicho cargo lo ejercía el doctor Luis Fernando Forero Gómez, Vicepresidente Ejecutivo, quien se retiró de la Bolsa el pasado 28de noviembre de 2017.</a:t>
            </a:r>
          </a:p>
          <a:p>
            <a:pPr marL="355600" indent="-355600" algn="just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 marL="355600" indent="-355600" algn="just">
              <a:lnSpc>
                <a:spcPct val="120000"/>
              </a:lnSpc>
            </a:pPr>
            <a:endParaRPr lang="es-CO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55600" indent="-355600" algn="just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49543" y="1953312"/>
            <a:ext cx="11278350" cy="305541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94951" y="53257"/>
            <a:ext cx="8471871" cy="83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Presidente y Representante Legal – Estatutos 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Artículo 45 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5588497" y="1917230"/>
          <a:ext cx="5740544" cy="3414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586528" y="1331674"/>
            <a:ext cx="3787997" cy="980694"/>
          </a:xfrm>
          <a:prstGeom prst="roundRect">
            <a:avLst/>
          </a:prstGeom>
          <a:noFill/>
          <a:ln w="28575">
            <a:solidFill>
              <a:srgbClr val="04499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600" dirty="0">
                <a:solidFill>
                  <a:srgbClr val="044990"/>
                </a:solidFill>
                <a:latin typeface="+mj-lt"/>
              </a:rPr>
              <a:t>Dr. Rafael Mejía López – Presidente</a:t>
            </a:r>
          </a:p>
          <a:p>
            <a:pPr algn="ctr">
              <a:lnSpc>
                <a:spcPct val="120000"/>
              </a:lnSpc>
            </a:pPr>
            <a:r>
              <a:rPr lang="es-CO" sz="1600" b="1" dirty="0">
                <a:solidFill>
                  <a:srgbClr val="044990"/>
                </a:solidFill>
                <a:latin typeface="+mj-lt"/>
              </a:rPr>
              <a:t>Presidencia y Representante Legal Principal</a:t>
            </a:r>
          </a:p>
        </p:txBody>
      </p:sp>
      <p:sp>
        <p:nvSpPr>
          <p:cNvPr id="19" name="18 Abrir llave"/>
          <p:cNvSpPr/>
          <p:nvPr/>
        </p:nvSpPr>
        <p:spPr>
          <a:xfrm>
            <a:off x="4905249" y="2080844"/>
            <a:ext cx="560416" cy="3485072"/>
          </a:xfrm>
          <a:prstGeom prst="leftBrace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20 Forma"/>
          <p:cNvCxnSpPr>
            <a:stCxn id="18" idx="2"/>
          </p:cNvCxnSpPr>
          <p:nvPr/>
        </p:nvCxnSpPr>
        <p:spPr>
          <a:xfrm rot="16200000" flipH="1">
            <a:off x="2534118" y="2258777"/>
            <a:ext cx="2022188" cy="2129370"/>
          </a:xfrm>
          <a:prstGeom prst="bentConnector2">
            <a:avLst/>
          </a:prstGeom>
          <a:ln w="19050">
            <a:solidFill>
              <a:srgbClr val="0449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669623" y="2577300"/>
            <a:ext cx="1927830" cy="1527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400" b="1" dirty="0">
                <a:solidFill>
                  <a:srgbClr val="044990"/>
                </a:solidFill>
                <a:latin typeface="+mj-lt"/>
              </a:rPr>
              <a:t>Lo reemplazan, en su orden,  los representantes legales suplentes  </a:t>
            </a:r>
            <a:r>
              <a:rPr lang="es-CO" sz="1400" dirty="0">
                <a:solidFill>
                  <a:srgbClr val="044990"/>
                </a:solidFill>
                <a:latin typeface="+mj-lt"/>
              </a:rPr>
              <a:t>ante las faltas temporales, absolutas u ocasionales </a:t>
            </a:r>
          </a:p>
        </p:txBody>
      </p:sp>
      <p:cxnSp>
        <p:nvCxnSpPr>
          <p:cNvPr id="13" name="Conector recto 2">
            <a:extLst>
              <a:ext uri="{FF2B5EF4-FFF2-40B4-BE49-F238E27FC236}">
                <a16:creationId xmlns:a16="http://schemas.microsoft.com/office/drawing/2014/main" id="{B19ADF1C-7215-4450-B1B0-A99B51FF75C4}"/>
              </a:ext>
            </a:extLst>
          </p:cNvPr>
          <p:cNvCxnSpPr/>
          <p:nvPr/>
        </p:nvCxnSpPr>
        <p:spPr>
          <a:xfrm>
            <a:off x="286602" y="955960"/>
            <a:ext cx="1102525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899227" y="5917794"/>
            <a:ext cx="3022699" cy="85810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400" b="1" dirty="0">
                <a:solidFill>
                  <a:srgbClr val="044990"/>
                </a:solidFill>
                <a:latin typeface="+mj-lt"/>
              </a:rPr>
              <a:t>Representantes Legales Suplentes –Designados por la Junta Directiva del 16/11/2016 </a:t>
            </a:r>
          </a:p>
        </p:txBody>
      </p:sp>
      <p:cxnSp>
        <p:nvCxnSpPr>
          <p:cNvPr id="25" name="24 Forma"/>
          <p:cNvCxnSpPr/>
          <p:nvPr/>
        </p:nvCxnSpPr>
        <p:spPr>
          <a:xfrm rot="5400000">
            <a:off x="8978595" y="4428806"/>
            <a:ext cx="1886661" cy="9382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Forma"/>
          <p:cNvCxnSpPr/>
          <p:nvPr/>
        </p:nvCxnSpPr>
        <p:spPr>
          <a:xfrm rot="5400000">
            <a:off x="9191773" y="5165680"/>
            <a:ext cx="873452" cy="5868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7255472" y="1059123"/>
            <a:ext cx="4056382" cy="572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400" b="1" dirty="0">
                <a:solidFill>
                  <a:srgbClr val="044990"/>
                </a:solidFill>
                <a:latin typeface="+mj-lt"/>
              </a:rPr>
              <a:t>En reemplazo de Luis Fernando Forero, anterior Vicepresidente Ejecutivo </a:t>
            </a:r>
          </a:p>
        </p:txBody>
      </p:sp>
      <p:cxnSp>
        <p:nvCxnSpPr>
          <p:cNvPr id="36" name="35 Forma"/>
          <p:cNvCxnSpPr>
            <a:stCxn id="34" idx="1"/>
          </p:cNvCxnSpPr>
          <p:nvPr/>
        </p:nvCxnSpPr>
        <p:spPr>
          <a:xfrm rot="10800000" flipV="1">
            <a:off x="6899228" y="1345158"/>
            <a:ext cx="356245" cy="5720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94951" y="80553"/>
            <a:ext cx="8716104" cy="837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Juan José Duque Liscano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s-CO" sz="3200" dirty="0">
                <a:solidFill>
                  <a:srgbClr val="002060"/>
                </a:solidFill>
                <a:latin typeface="Franklin Gothic Book"/>
                <a:cs typeface="Calibri" panose="020F0502020204030204" pitchFamily="34" charset="0"/>
              </a:rPr>
              <a:t>Nuevo Vicepresidente Jurídico y de Regulación </a:t>
            </a:r>
          </a:p>
        </p:txBody>
      </p:sp>
      <p:cxnSp>
        <p:nvCxnSpPr>
          <p:cNvPr id="13" name="Conector recto 2">
            <a:extLst>
              <a:ext uri="{FF2B5EF4-FFF2-40B4-BE49-F238E27FC236}">
                <a16:creationId xmlns:a16="http://schemas.microsoft.com/office/drawing/2014/main" id="{B19ADF1C-7215-4450-B1B0-A99B51FF75C4}"/>
              </a:ext>
            </a:extLst>
          </p:cNvPr>
          <p:cNvCxnSpPr/>
          <p:nvPr/>
        </p:nvCxnSpPr>
        <p:spPr>
          <a:xfrm>
            <a:off x="286602" y="955960"/>
            <a:ext cx="1102525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2387" y="1473958"/>
            <a:ext cx="10399595" cy="33098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355600" indent="-3556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s-CO" sz="18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Formación académica: </a:t>
            </a:r>
            <a:r>
              <a:rPr lang="es-CO" sz="1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Abogado de la Universidad Externado de Colombia, con Maestría en Derecho Comunitario de la Universidad Complutense de Madrid, Maestría en Derecho con Énfasis en Derecho Bancario y Bursátil de la Universidad Externado de Colombia, Especializado en Comercio Exterior y Relaciones Internacionales de la Fundación CECO de Madrid y en Derecho Tributario de la Universidad Externado de Colombia.</a:t>
            </a:r>
          </a:p>
          <a:p>
            <a:pPr marL="355600" indent="-355600" algn="just">
              <a:lnSpc>
                <a:spcPct val="120000"/>
              </a:lnSpc>
              <a:buFont typeface="Wingdings" pitchFamily="2" charset="2"/>
              <a:buChar char="§"/>
            </a:pPr>
            <a:endParaRPr lang="es-CO" sz="18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55600" indent="-3556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s-CO" sz="1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Experiencia Laboral: Cuenta con más de 15 de años de experiencia en empresas como Fiduagraria, Fiduprevisora y otras; desempeñando cargos como Vicepresidente Jurídico y Secretario General, Vicepresidente de Fondos de Prestaciones, Gerente Jurídico, entre otros.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16035</TotalTime>
  <Words>322</Words>
  <Application>Microsoft Office PowerPoint</Application>
  <PresentationFormat>Personalizado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 Cond</vt:lpstr>
      <vt:lpstr>Wingdings</vt:lpstr>
      <vt:lpstr>blank</vt:lpstr>
      <vt:lpstr>4. Designación del primer suplente del Presidente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lduarte</dc:creator>
  <cp:lastModifiedBy>Veronica Larrotta Medina</cp:lastModifiedBy>
  <cp:revision>1091</cp:revision>
  <cp:lastPrinted>2018-01-31T00:36:12Z</cp:lastPrinted>
  <dcterms:created xsi:type="dcterms:W3CDTF">2016-06-10T15:21:13Z</dcterms:created>
  <dcterms:modified xsi:type="dcterms:W3CDTF">2018-02-16T22:29:06Z</dcterms:modified>
</cp:coreProperties>
</file>