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554" r:id="rId2"/>
    <p:sldId id="1513" r:id="rId3"/>
    <p:sldId id="1599" r:id="rId4"/>
    <p:sldId id="1598" r:id="rId5"/>
    <p:sldId id="1584" r:id="rId6"/>
    <p:sldId id="1570" r:id="rId7"/>
    <p:sldId id="1585" r:id="rId8"/>
    <p:sldId id="1587" r:id="rId9"/>
    <p:sldId id="1582" r:id="rId10"/>
    <p:sldId id="1571" r:id="rId11"/>
    <p:sldId id="1591" r:id="rId12"/>
    <p:sldId id="1581" r:id="rId13"/>
    <p:sldId id="1579" r:id="rId14"/>
    <p:sldId id="1589" r:id="rId15"/>
    <p:sldId id="1590" r:id="rId16"/>
    <p:sldId id="1560" r:id="rId17"/>
    <p:sldId id="1588" r:id="rId18"/>
    <p:sldId id="1593" r:id="rId19"/>
    <p:sldId id="1594" r:id="rId20"/>
    <p:sldId id="1595" r:id="rId21"/>
    <p:sldId id="1596" r:id="rId22"/>
    <p:sldId id="1597" r:id="rId23"/>
    <p:sldId id="1592" r:id="rId24"/>
    <p:sldId id="364" r:id="rId25"/>
  </p:sldIdLst>
  <p:sldSz cx="9144000" cy="5143500" type="screen16x9"/>
  <p:notesSz cx="9296400" cy="7010400"/>
  <p:defaultTextStyle>
    <a:defPPr>
      <a:defRPr lang="en-US"/>
    </a:defPPr>
    <a:lvl1pPr marL="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84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7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ophisticated Business" id="{58BEDF31-0425-40C4-87B2-EBC1798A92EE}">
          <p14:sldIdLst>
            <p14:sldId id="1554"/>
            <p14:sldId id="1513"/>
            <p14:sldId id="1584"/>
            <p14:sldId id="1570"/>
            <p14:sldId id="1585"/>
            <p14:sldId id="1587"/>
            <p14:sldId id="1582"/>
            <p14:sldId id="1571"/>
            <p14:sldId id="1591"/>
            <p14:sldId id="1581"/>
            <p14:sldId id="1579"/>
            <p14:sldId id="1589"/>
            <p14:sldId id="1590"/>
            <p14:sldId id="1560"/>
            <p14:sldId id="1588"/>
            <p14:sldId id="1593"/>
            <p14:sldId id="1594"/>
            <p14:sldId id="1595"/>
            <p14:sldId id="1596"/>
            <p14:sldId id="1597"/>
            <p14:sldId id="1592"/>
            <p14:sldId id="3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704" userDrawn="1">
          <p15:clr>
            <a:srgbClr val="A4A3A4"/>
          </p15:clr>
        </p15:guide>
        <p15:guide id="2" orient="horz" pos="3339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2028">
          <p15:clr>
            <a:srgbClr val="A4A3A4"/>
          </p15:clr>
        </p15:guide>
        <p15:guide id="5" orient="horz" pos="250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2697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228">
          <p15:clr>
            <a:srgbClr val="A4A3A4"/>
          </p15:clr>
        </p15:guide>
        <p15:guide id="8" pos="2208">
          <p15:clr>
            <a:srgbClr val="A4A3A4"/>
          </p15:clr>
        </p15:guide>
        <p15:guide id="9" orient="horz" pos="2857">
          <p15:clr>
            <a:srgbClr val="A4A3A4"/>
          </p15:clr>
        </p15:guide>
        <p15:guide id="10" orient="horz" pos="3102">
          <p15:clr>
            <a:srgbClr val="A4A3A4"/>
          </p15:clr>
        </p15:guide>
        <p15:guide id="11" orient="horz" pos="2676">
          <p15:clr>
            <a:srgbClr val="A4A3A4"/>
          </p15:clr>
        </p15:guide>
        <p15:guide id="12" orient="horz" pos="2905">
          <p15:clr>
            <a:srgbClr val="A4A3A4"/>
          </p15:clr>
        </p15:guide>
        <p15:guide id="13" orient="horz" pos="2903">
          <p15:clr>
            <a:srgbClr val="A4A3A4"/>
          </p15:clr>
        </p15:guide>
        <p15:guide id="14" orient="horz" pos="3152">
          <p15:clr>
            <a:srgbClr val="A4A3A4"/>
          </p15:clr>
        </p15:guide>
        <p15:guide id="15" orient="horz" pos="2718">
          <p15:clr>
            <a:srgbClr val="A4A3A4"/>
          </p15:clr>
        </p15:guide>
        <p15:guide id="16" orient="horz" pos="2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o de Francisco" initials="GdF" lastIdx="8" clrIdx="0">
    <p:extLst/>
  </p:cmAuthor>
  <p:cmAuthor id="2" name="Gonzalo de Francisco" initials="GdF [2]" lastIdx="1" clrIdx="1">
    <p:extLst/>
  </p:cmAuthor>
  <p:cmAuthor id="3" name="Gonzalo de Francisco" initials="GdF [2] [2]" lastIdx="1" clrIdx="2">
    <p:extLst/>
  </p:cmAuthor>
  <p:cmAuthor id="4" name="Gonzalo de Francisco" initials="GdF [2] [2] [2]" lastIdx="1" clrIdx="3">
    <p:extLst/>
  </p:cmAuthor>
  <p:cmAuthor id="5" name="Gonzalo de Francisco" initials="GdF [2] [2] [3]" lastIdx="1" clrIdx="4">
    <p:extLst/>
  </p:cmAuthor>
  <p:cmAuthor id="6" name="Gonzalo de Francisco" initials="GdF [3]" lastIdx="1" clrIdx="5">
    <p:extLst/>
  </p:cmAuthor>
  <p:cmAuthor id="7" name="Gonzalo de Francisco" initials="GdF [4]" lastIdx="1" clrIdx="6">
    <p:extLst/>
  </p:cmAuthor>
  <p:cmAuthor id="8" name="Gonzalo de Francisco" initials="GdF [5]" lastIdx="1" clrIdx="7">
    <p:extLst/>
  </p:cmAuthor>
  <p:cmAuthor id="9" name="Gonzalo de Francisco" initials="GdF [6]" lastIdx="1" clrIdx="8">
    <p:extLst/>
  </p:cmAuthor>
  <p:cmAuthor id="10" name="Gonzalo de Francisco" initials="GdF [7]" lastIdx="1" clrIdx="9">
    <p:extLst/>
  </p:cmAuthor>
  <p:cmAuthor id="11" name="Gonzalo de Francisco" initials="GdF [8]" lastIdx="1" clrIdx="10">
    <p:extLst/>
  </p:cmAuthor>
  <p:cmAuthor id="12" name="Gonzalo de Francisco" initials="GdF [9]" lastIdx="1" clrIdx="1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ECFF"/>
    <a:srgbClr val="044990"/>
    <a:srgbClr val="094784"/>
    <a:srgbClr val="D4D4D4"/>
    <a:srgbClr val="3A8386"/>
    <a:srgbClr val="C98F4C"/>
    <a:srgbClr val="E2BA41"/>
    <a:srgbClr val="F0C649"/>
    <a:srgbClr val="57D7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87545" autoAdjust="0"/>
  </p:normalViewPr>
  <p:slideViewPr>
    <p:cSldViewPr snapToGrid="0" snapToObjects="1">
      <p:cViewPr varScale="1">
        <p:scale>
          <a:sx n="116" d="100"/>
          <a:sy n="116" d="100"/>
        </p:scale>
        <p:origin x="-456" y="-102"/>
      </p:cViewPr>
      <p:guideLst>
        <p:guide orient="horz" pos="2704"/>
        <p:guide orient="horz" pos="3339"/>
        <p:guide orient="horz" pos="2028"/>
        <p:guide orient="horz" pos="2504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172"/>
        <p:guide orient="horz" pos="2358"/>
        <p:guide orient="horz" pos="2034"/>
        <p:guide orient="horz" pos="2208"/>
        <p:guide orient="horz" pos="2154"/>
        <p:guide orient="horz" pos="2339"/>
        <p:guide orient="horz" pos="2018"/>
        <p:guide orient="horz" pos="2191"/>
        <p:guide orient="horz" pos="2189"/>
        <p:guide orient="horz" pos="2377"/>
        <p:guide orient="horz" pos="2050"/>
        <p:guide orient="horz" pos="2225"/>
        <p:guide pos="2864"/>
        <p:guide pos="2839"/>
        <p:guide pos="2955"/>
        <p:guide pos="292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merlano\Downloads\maria.merlanoInformeExcel01-12-2017%2003-06-27%20p.m.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chart>
    <c:autoTitleDeleted val="1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s-CO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Hoja1!$A$18:$A$22</c:f>
              <c:strCache>
                <c:ptCount val="5"/>
                <c:pt idx="0">
                  <c:v>ARROZ CASCARA NACIONAL SECO </c:v>
                </c:pt>
                <c:pt idx="1">
                  <c:v>FIBRA DE ALGODON EN TRANSFORMACION </c:v>
                </c:pt>
                <c:pt idx="2">
                  <c:v>AGUARDIENTE </c:v>
                </c:pt>
                <c:pt idx="3">
                  <c:v>TRIGO IMPORTADO DURO </c:v>
                </c:pt>
                <c:pt idx="4">
                  <c:v>MAIZ AMARILLO NACIONAL HUMEDO </c:v>
                </c:pt>
              </c:strCache>
            </c:strRef>
          </c:cat>
          <c:val>
            <c:numRef>
              <c:f>Hoja1!$C$18:$C$22</c:f>
              <c:numCache>
                <c:formatCode>0%</c:formatCode>
                <c:ptCount val="5"/>
                <c:pt idx="0">
                  <c:v>0.46300447468272982</c:v>
                </c:pt>
                <c:pt idx="1">
                  <c:v>0.34274916968851032</c:v>
                </c:pt>
                <c:pt idx="2">
                  <c:v>0.18086607894910828</c:v>
                </c:pt>
                <c:pt idx="3">
                  <c:v>7.5639661605521706E-3</c:v>
                </c:pt>
                <c:pt idx="4">
                  <c:v>5.8163105190996893E-3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C6-495F-B370-335FDB378E3F}"/>
            </c:ext>
          </c:extLst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51781472684085517"/>
          <c:y val="5.3934682130412956E-2"/>
          <c:w val="0.46318289786223327"/>
          <c:h val="0.89213063573917484"/>
        </c:manualLayout>
      </c:layout>
      <c:txPr>
        <a:bodyPr/>
        <a:lstStyle/>
        <a:p>
          <a:pPr rtl="0">
            <a:defRPr sz="900"/>
          </a:pPr>
          <a:endParaRPr lang="es-CO"/>
        </a:p>
      </c:txPr>
    </c:legend>
    <c:plotVisOnly val="1"/>
    <c:dispBlanksAs val="zero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D92D1-4249-41CD-80E0-04B67D1A883E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EA3C0C3D-13FA-4710-893E-7DE49560C79B}">
      <dgm:prSet phldrT="[Texto]" custT="1"/>
      <dgm:spPr/>
      <dgm:t>
        <a:bodyPr/>
        <a:lstStyle/>
        <a:p>
          <a:r>
            <a:rPr lang="es-CO" sz="1800" b="1" dirty="0">
              <a:latin typeface="Calibri" pitchFamily="34" charset="0"/>
            </a:rPr>
            <a:t>1. </a:t>
          </a:r>
          <a:r>
            <a:rPr lang="es-ES" sz="1800" b="0" dirty="0">
              <a:latin typeface="Calibri" pitchFamily="34" charset="0"/>
            </a:rPr>
            <a:t>Verificación del </a:t>
          </a:r>
          <a:r>
            <a:rPr lang="es-ES" sz="1800" b="0" dirty="0" smtClean="0">
              <a:latin typeface="Calibri" pitchFamily="34" charset="0"/>
            </a:rPr>
            <a:t>quórum.</a:t>
          </a:r>
          <a:endParaRPr lang="es-CO" sz="1800" b="0" dirty="0">
            <a:latin typeface="Calibri" pitchFamily="34" charset="0"/>
          </a:endParaRPr>
        </a:p>
      </dgm:t>
    </dgm:pt>
    <dgm:pt modelId="{8CE55E53-E076-4594-BA99-30B298A72847}" type="parTrans" cxnId="{40D07DEC-7408-4C45-AE0B-E33E0711177C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7B483490-603A-472C-8FFD-1AC62B142476}" type="sibTrans" cxnId="{40D07DEC-7408-4C45-AE0B-E33E0711177C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672AE28E-A118-4793-A80A-EF067356E49C}">
      <dgm:prSet phldrT="[Texto]" custT="1"/>
      <dgm:spPr/>
      <dgm:t>
        <a:bodyPr/>
        <a:lstStyle/>
        <a:p>
          <a:r>
            <a:rPr lang="es-ES" sz="1800" b="1" dirty="0">
              <a:latin typeface="Calibri" pitchFamily="34" charset="0"/>
            </a:rPr>
            <a:t>2.</a:t>
          </a:r>
          <a:r>
            <a:rPr lang="es-ES" sz="1800" b="0" dirty="0">
              <a:latin typeface="Calibri" pitchFamily="34" charset="0"/>
            </a:rPr>
            <a:t> Lectura y aprobación del orden del </a:t>
          </a:r>
          <a:r>
            <a:rPr lang="es-ES" sz="1800" b="0" dirty="0" smtClean="0">
              <a:latin typeface="Calibri" pitchFamily="34" charset="0"/>
            </a:rPr>
            <a:t>día.</a:t>
          </a:r>
          <a:endParaRPr lang="es-CO" sz="1800" b="0" dirty="0">
            <a:latin typeface="Calibri" pitchFamily="34" charset="0"/>
          </a:endParaRPr>
        </a:p>
      </dgm:t>
    </dgm:pt>
    <dgm:pt modelId="{24FBB324-9AA1-4BD8-9953-52B45EC63AFF}" type="parTrans" cxnId="{83307EBF-D6DB-4C2E-8A79-2D63593DEC32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D407C3CD-A230-4C0F-BA0D-451A8FF2BD65}" type="sibTrans" cxnId="{83307EBF-D6DB-4C2E-8A79-2D63593DEC32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7843F417-28FF-4513-B8A6-FD02F70616D7}">
      <dgm:prSet phldrT="[Texto]" custT="1"/>
      <dgm:spPr/>
      <dgm:t>
        <a:bodyPr/>
        <a:lstStyle/>
        <a:p>
          <a:r>
            <a:rPr lang="es-CO" sz="1800" b="1" dirty="0">
              <a:latin typeface="Calibri" pitchFamily="34" charset="0"/>
            </a:rPr>
            <a:t>3. </a:t>
          </a:r>
          <a:r>
            <a:rPr lang="es-ES" sz="1800" b="0" dirty="0">
              <a:latin typeface="Calibri" pitchFamily="34" charset="0"/>
            </a:rPr>
            <a:t>Aprobación del Acta </a:t>
          </a:r>
          <a:r>
            <a:rPr lang="es-ES" sz="1800" b="0" dirty="0" smtClean="0">
              <a:latin typeface="Calibri" pitchFamily="34" charset="0"/>
            </a:rPr>
            <a:t>No. 39 de la </a:t>
          </a:r>
          <a:r>
            <a:rPr lang="es-ES" sz="1800" b="0" dirty="0">
              <a:latin typeface="Calibri" pitchFamily="34" charset="0"/>
            </a:rPr>
            <a:t>sesión </a:t>
          </a:r>
          <a:r>
            <a:rPr lang="es-ES" sz="1800" b="0" dirty="0" smtClean="0">
              <a:latin typeface="Calibri" pitchFamily="34" charset="0"/>
            </a:rPr>
            <a:t>del 15 de noviembre </a:t>
          </a:r>
          <a:r>
            <a:rPr lang="es-ES" sz="1800" b="0" dirty="0">
              <a:latin typeface="Calibri" pitchFamily="34" charset="0"/>
            </a:rPr>
            <a:t>de </a:t>
          </a:r>
          <a:r>
            <a:rPr lang="es-ES" sz="1800" b="0" dirty="0" smtClean="0">
              <a:latin typeface="Calibri" pitchFamily="34" charset="0"/>
            </a:rPr>
            <a:t>2017.</a:t>
          </a:r>
          <a:endParaRPr lang="es-CO" sz="1800" b="0" dirty="0">
            <a:latin typeface="Calibri" pitchFamily="34" charset="0"/>
          </a:endParaRPr>
        </a:p>
      </dgm:t>
    </dgm:pt>
    <dgm:pt modelId="{4C54A056-B734-40A2-9067-75F344F2FDE4}" type="parTrans" cxnId="{21A23875-A16D-49CD-9139-919518B64996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AA8F89A9-128D-434F-BC5F-F1C1D876287E}" type="sibTrans" cxnId="{21A23875-A16D-49CD-9139-919518B64996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Calibri" pitchFamily="34" charset="0"/>
          </a:endParaRPr>
        </a:p>
      </dgm:t>
    </dgm:pt>
    <dgm:pt modelId="{492964A9-E8E1-4E84-A74E-5E734369CC5E}">
      <dgm:prSet phldrT="[Texto]" custT="1"/>
      <dgm:spPr/>
      <dgm:t>
        <a:bodyPr/>
        <a:lstStyle/>
        <a:p>
          <a:r>
            <a:rPr lang="es-ES" sz="1800" b="1" dirty="0" smtClean="0">
              <a:latin typeface="Calibri" panose="020F0502020204030204" pitchFamily="34" charset="0"/>
            </a:rPr>
            <a:t>6. </a:t>
          </a:r>
          <a:r>
            <a:rPr lang="es-CO" sz="1800" b="0" dirty="0">
              <a:latin typeface="Calibri" pitchFamily="34" charset="0"/>
            </a:rPr>
            <a:t>Enfoque comercial fin de año </a:t>
          </a:r>
          <a:r>
            <a:rPr lang="es-CO" sz="1800" b="0" dirty="0" smtClean="0">
              <a:latin typeface="Calibri" pitchFamily="34" charset="0"/>
            </a:rPr>
            <a:t>2017.</a:t>
          </a:r>
          <a:endParaRPr lang="es-CO" sz="1800" b="0" dirty="0">
            <a:latin typeface="Calibri" pitchFamily="34" charset="0"/>
          </a:endParaRPr>
        </a:p>
      </dgm:t>
    </dgm:pt>
    <dgm:pt modelId="{BD685A21-DA74-4615-BB3F-AB64535169F8}" type="parTrans" cxnId="{0E21242C-0737-470A-AEDA-7FAEF7546229}">
      <dgm:prSet/>
      <dgm:spPr/>
      <dgm:t>
        <a:bodyPr/>
        <a:lstStyle/>
        <a:p>
          <a:endParaRPr lang="es-CO">
            <a:latin typeface="Calibri" panose="020F0502020204030204" pitchFamily="34" charset="0"/>
          </a:endParaRPr>
        </a:p>
      </dgm:t>
    </dgm:pt>
    <dgm:pt modelId="{D825B527-BC1A-48BC-BEB0-77D85E230434}" type="sibTrans" cxnId="{0E21242C-0737-470A-AEDA-7FAEF7546229}">
      <dgm:prSet/>
      <dgm:spPr/>
      <dgm:t>
        <a:bodyPr/>
        <a:lstStyle/>
        <a:p>
          <a:endParaRPr lang="es-CO">
            <a:latin typeface="Calibri" panose="020F0502020204030204" pitchFamily="34" charset="0"/>
          </a:endParaRPr>
        </a:p>
      </dgm:t>
    </dgm:pt>
    <dgm:pt modelId="{6DF0A64D-BE7A-46D3-ADF6-A7E7C7984E1A}">
      <dgm:prSet phldrT="[Texto]" custT="1"/>
      <dgm:spPr/>
      <dgm:t>
        <a:bodyPr/>
        <a:lstStyle/>
        <a:p>
          <a:r>
            <a:rPr lang="es-CO" sz="1800" b="1" dirty="0">
              <a:latin typeface="Calibri" pitchFamily="34" charset="0"/>
            </a:rPr>
            <a:t>4</a:t>
          </a:r>
          <a:r>
            <a:rPr lang="es-CO" sz="1800" b="0" dirty="0">
              <a:latin typeface="Calibri" pitchFamily="34" charset="0"/>
            </a:rPr>
            <a:t>.  </a:t>
          </a:r>
          <a:r>
            <a:rPr lang="es-CO" sz="1800" b="0" dirty="0" smtClean="0">
              <a:latin typeface="Calibri" pitchFamily="34" charset="0"/>
            </a:rPr>
            <a:t>Seguimiento tareas.</a:t>
          </a:r>
          <a:endParaRPr lang="es-CO" sz="1800" b="0" dirty="0">
            <a:latin typeface="Calibri" pitchFamily="34" charset="0"/>
          </a:endParaRPr>
        </a:p>
      </dgm:t>
    </dgm:pt>
    <dgm:pt modelId="{3818B835-2A77-44AD-9C1A-6433E1113495}" type="parTrans" cxnId="{7CE0171C-D006-4198-8863-6B2DD3F153D9}">
      <dgm:prSet/>
      <dgm:spPr/>
      <dgm:t>
        <a:bodyPr/>
        <a:lstStyle/>
        <a:p>
          <a:endParaRPr lang="es-CO"/>
        </a:p>
      </dgm:t>
    </dgm:pt>
    <dgm:pt modelId="{C7866446-EF15-4828-B068-63ED129A2818}" type="sibTrans" cxnId="{7CE0171C-D006-4198-8863-6B2DD3F153D9}">
      <dgm:prSet/>
      <dgm:spPr/>
      <dgm:t>
        <a:bodyPr/>
        <a:lstStyle/>
        <a:p>
          <a:endParaRPr lang="es-CO"/>
        </a:p>
      </dgm:t>
    </dgm:pt>
    <dgm:pt modelId="{6669EFD5-D765-43B9-9AA4-D8B9C36CBD08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7</a:t>
          </a:r>
          <a:r>
            <a:rPr lang="es-CO" sz="1800" b="0" dirty="0" smtClean="0">
              <a:latin typeface="Calibri" pitchFamily="34" charset="0"/>
            </a:rPr>
            <a:t>. </a:t>
          </a:r>
          <a:r>
            <a:rPr lang="es-CO" sz="1800" b="0" dirty="0">
              <a:latin typeface="Calibri" pitchFamily="34" charset="0"/>
            </a:rPr>
            <a:t>Qué ha pasado después del decreto 1555 del 22 de septiembre </a:t>
          </a:r>
          <a:r>
            <a:rPr lang="es-CO" sz="1800" b="0" dirty="0" smtClean="0">
              <a:latin typeface="Calibri" pitchFamily="34" charset="0"/>
            </a:rPr>
            <a:t>2017. </a:t>
          </a:r>
          <a:endParaRPr lang="es-CO" sz="1800" b="0" dirty="0">
            <a:solidFill>
              <a:schemeClr val="tx1"/>
            </a:solidFill>
            <a:latin typeface="Calibri" pitchFamily="34" charset="0"/>
          </a:endParaRPr>
        </a:p>
      </dgm:t>
    </dgm:pt>
    <dgm:pt modelId="{0B234981-AE80-46EE-8C4B-18CBD4456EF2}" type="parTrans" cxnId="{72706FB0-061F-4024-BD14-E8DEBF73097E}">
      <dgm:prSet/>
      <dgm:spPr/>
      <dgm:t>
        <a:bodyPr/>
        <a:lstStyle/>
        <a:p>
          <a:endParaRPr lang="es-CO"/>
        </a:p>
      </dgm:t>
    </dgm:pt>
    <dgm:pt modelId="{25EAF440-7A49-45D4-8574-4F43ED27EB68}" type="sibTrans" cxnId="{72706FB0-061F-4024-BD14-E8DEBF73097E}">
      <dgm:prSet/>
      <dgm:spPr/>
      <dgm:t>
        <a:bodyPr/>
        <a:lstStyle/>
        <a:p>
          <a:endParaRPr lang="es-CO"/>
        </a:p>
      </dgm:t>
    </dgm:pt>
    <dgm:pt modelId="{FE687E1B-9A47-4477-9D8C-011C2129462C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9</a:t>
          </a:r>
          <a:r>
            <a:rPr lang="es-CO" sz="1800" b="0" dirty="0" smtClean="0">
              <a:latin typeface="Calibri" pitchFamily="34" charset="0"/>
            </a:rPr>
            <a:t>. </a:t>
          </a:r>
          <a:r>
            <a:rPr lang="es-CO" sz="1800" b="0" dirty="0">
              <a:latin typeface="Calibri" pitchFamily="34" charset="0"/>
            </a:rPr>
            <a:t>Proposiciones y </a:t>
          </a:r>
          <a:r>
            <a:rPr lang="es-CO" sz="1800" b="0" dirty="0" smtClean="0">
              <a:latin typeface="Calibri" pitchFamily="34" charset="0"/>
            </a:rPr>
            <a:t>Varios.</a:t>
          </a:r>
          <a:endParaRPr lang="es-CO" sz="1800" b="0" dirty="0">
            <a:latin typeface="Calibri" pitchFamily="34" charset="0"/>
          </a:endParaRPr>
        </a:p>
      </dgm:t>
    </dgm:pt>
    <dgm:pt modelId="{3FE7F45F-365E-45DA-ACE4-633E6F6FC803}" type="parTrans" cxnId="{69F880BE-51C1-49D2-BC27-6B5FCCE62788}">
      <dgm:prSet/>
      <dgm:spPr/>
      <dgm:t>
        <a:bodyPr/>
        <a:lstStyle/>
        <a:p>
          <a:endParaRPr lang="es-CO"/>
        </a:p>
      </dgm:t>
    </dgm:pt>
    <dgm:pt modelId="{6CC8A73D-A93C-4F40-AD96-F517447B48ED}" type="sibTrans" cxnId="{69F880BE-51C1-49D2-BC27-6B5FCCE62788}">
      <dgm:prSet/>
      <dgm:spPr/>
      <dgm:t>
        <a:bodyPr/>
        <a:lstStyle/>
        <a:p>
          <a:endParaRPr lang="es-CO"/>
        </a:p>
      </dgm:t>
    </dgm:pt>
    <dgm:pt modelId="{D777D495-9B96-491C-8A9F-41A5996B7893}">
      <dgm:prSet custT="1"/>
      <dgm:spPr/>
      <dgm:t>
        <a:bodyPr/>
        <a:lstStyle/>
        <a:p>
          <a:r>
            <a:rPr lang="es-ES" sz="1800" b="1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itchFamily="34" charset="0"/>
              <a:ea typeface="+mn-ea"/>
              <a:cs typeface="+mn-cs"/>
            </a:rPr>
            <a:t>8. </a:t>
          </a:r>
          <a:r>
            <a:rPr lang="es-E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itchFamily="34" charset="0"/>
              <a:ea typeface="+mn-ea"/>
              <a:cs typeface="+mn-cs"/>
            </a:rPr>
            <a:t>Informe realización del Ciclo de </a:t>
          </a:r>
          <a:r>
            <a:rPr lang="es-ES" sz="1800" b="0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itchFamily="34" charset="0"/>
              <a:ea typeface="+mn-ea"/>
              <a:cs typeface="+mn-cs"/>
            </a:rPr>
            <a:t>capacitaciones.</a:t>
          </a:r>
          <a:endParaRPr lang="es-ES" sz="1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itchFamily="34" charset="0"/>
            <a:ea typeface="+mn-ea"/>
            <a:cs typeface="+mn-cs"/>
          </a:endParaRPr>
        </a:p>
      </dgm:t>
    </dgm:pt>
    <dgm:pt modelId="{8E81998F-D8F4-4764-A894-4511CF7D103F}" type="parTrans" cxnId="{4E4A2207-CB1A-449D-8C2D-A5B13C2BA6E3}">
      <dgm:prSet/>
      <dgm:spPr/>
      <dgm:t>
        <a:bodyPr/>
        <a:lstStyle/>
        <a:p>
          <a:endParaRPr lang="es-ES"/>
        </a:p>
      </dgm:t>
    </dgm:pt>
    <dgm:pt modelId="{A8E8A80A-BB6B-4233-B591-3077536D5023}" type="sibTrans" cxnId="{4E4A2207-CB1A-449D-8C2D-A5B13C2BA6E3}">
      <dgm:prSet/>
      <dgm:spPr/>
      <dgm:t>
        <a:bodyPr/>
        <a:lstStyle/>
        <a:p>
          <a:endParaRPr lang="es-ES"/>
        </a:p>
      </dgm:t>
    </dgm:pt>
    <dgm:pt modelId="{D6F72576-0AA5-45F0-9312-E29583EDC905}">
      <dgm:prSet phldrT="[Texto]" custT="1"/>
      <dgm:spPr/>
      <dgm:t>
        <a:bodyPr/>
        <a:lstStyle/>
        <a:p>
          <a:r>
            <a:rPr lang="es-CO" sz="1800" b="1" dirty="0" smtClean="0">
              <a:latin typeface="Calibri" pitchFamily="34" charset="0"/>
            </a:rPr>
            <a:t>5</a:t>
          </a:r>
          <a:r>
            <a:rPr lang="es-CO" sz="1800" b="0" dirty="0" smtClean="0">
              <a:latin typeface="Calibri" pitchFamily="34" charset="0"/>
            </a:rPr>
            <a:t>. Resultados </a:t>
          </a:r>
          <a:r>
            <a:rPr lang="es-CO" sz="1800" b="0" dirty="0">
              <a:latin typeface="Calibri" pitchFamily="34" charset="0"/>
            </a:rPr>
            <a:t>comerciales noviembre </a:t>
          </a:r>
          <a:r>
            <a:rPr lang="es-CO" sz="1800" b="0" dirty="0" smtClean="0">
              <a:latin typeface="Calibri" pitchFamily="34" charset="0"/>
            </a:rPr>
            <a:t>2017.</a:t>
          </a:r>
          <a:endParaRPr lang="es-CO" sz="1800" b="0" dirty="0">
            <a:latin typeface="Calibri" pitchFamily="34" charset="0"/>
          </a:endParaRPr>
        </a:p>
      </dgm:t>
    </dgm:pt>
    <dgm:pt modelId="{CC3FE6F4-CAD6-4919-8FC6-D0C6DE4F34FB}" type="parTrans" cxnId="{77CDF14F-EA95-44E2-BA48-D14D9938FAA8}">
      <dgm:prSet/>
      <dgm:spPr/>
      <dgm:t>
        <a:bodyPr/>
        <a:lstStyle/>
        <a:p>
          <a:endParaRPr lang="es-CO"/>
        </a:p>
      </dgm:t>
    </dgm:pt>
    <dgm:pt modelId="{112F35B3-C016-4D06-84FC-4369C7B4A33D}" type="sibTrans" cxnId="{77CDF14F-EA95-44E2-BA48-D14D9938FAA8}">
      <dgm:prSet/>
      <dgm:spPr/>
      <dgm:t>
        <a:bodyPr/>
        <a:lstStyle/>
        <a:p>
          <a:endParaRPr lang="es-CO"/>
        </a:p>
      </dgm:t>
    </dgm:pt>
    <dgm:pt modelId="{13DF23CD-4103-4954-9192-E79AEC36CBC1}" type="pres">
      <dgm:prSet presAssocID="{1BDD92D1-4249-41CD-80E0-04B67D1A88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6E151D1-F712-4986-820E-750D17C2A283}" type="pres">
      <dgm:prSet presAssocID="{EA3C0C3D-13FA-4710-893E-7DE49560C79B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342A64-ACF0-4F31-A699-EBDE48811C8C}" type="pres">
      <dgm:prSet presAssocID="{7B483490-603A-472C-8FFD-1AC62B142476}" presName="spacer" presStyleCnt="0"/>
      <dgm:spPr/>
    </dgm:pt>
    <dgm:pt modelId="{D7265DC4-8AD1-4A28-ACA9-5CCFED885220}" type="pres">
      <dgm:prSet presAssocID="{672AE28E-A118-4793-A80A-EF067356E49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EAA8E79-49E6-4A79-95DE-C37315B6F888}" type="pres">
      <dgm:prSet presAssocID="{D407C3CD-A230-4C0F-BA0D-451A8FF2BD65}" presName="spacer" presStyleCnt="0"/>
      <dgm:spPr/>
    </dgm:pt>
    <dgm:pt modelId="{C66DE460-D941-432C-ADDD-2CC51E3F493D}" type="pres">
      <dgm:prSet presAssocID="{7843F417-28FF-4513-B8A6-FD02F70616D7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846CCFC-42FF-4806-9D22-6B4315E5C510}" type="pres">
      <dgm:prSet presAssocID="{AA8F89A9-128D-434F-BC5F-F1C1D876287E}" presName="spacer" presStyleCnt="0"/>
      <dgm:spPr/>
    </dgm:pt>
    <dgm:pt modelId="{E7E1C332-AB2A-4173-84DD-030F66C20F13}" type="pres">
      <dgm:prSet presAssocID="{6DF0A64D-BE7A-46D3-ADF6-A7E7C7984E1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CBD73A-3093-4D7B-AAFF-3CF2394372AD}" type="pres">
      <dgm:prSet presAssocID="{C7866446-EF15-4828-B068-63ED129A2818}" presName="spacer" presStyleCnt="0"/>
      <dgm:spPr/>
    </dgm:pt>
    <dgm:pt modelId="{B12FB5EE-A131-40A2-B193-89EBA933F9EC}" type="pres">
      <dgm:prSet presAssocID="{D6F72576-0AA5-45F0-9312-E29583EDC905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2E180D2-E727-4BBF-96D2-6A59D78ECCAF}" type="pres">
      <dgm:prSet presAssocID="{112F35B3-C016-4D06-84FC-4369C7B4A33D}" presName="spacer" presStyleCnt="0"/>
      <dgm:spPr/>
    </dgm:pt>
    <dgm:pt modelId="{CC22DA6C-8CE3-4E5A-B910-A2E704CA51E1}" type="pres">
      <dgm:prSet presAssocID="{492964A9-E8E1-4E84-A74E-5E734369CC5E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A6A1BC-CEF0-47B9-8A21-016D0B1C119F}" type="pres">
      <dgm:prSet presAssocID="{D825B527-BC1A-48BC-BEB0-77D85E230434}" presName="spacer" presStyleCnt="0"/>
      <dgm:spPr/>
    </dgm:pt>
    <dgm:pt modelId="{73B13105-FC1B-47AD-A72A-7B3B4DD20CDE}" type="pres">
      <dgm:prSet presAssocID="{6669EFD5-D765-43B9-9AA4-D8B9C36CBD08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6D71FB8-ED67-4F18-AD86-CDE132A9DE0B}" type="pres">
      <dgm:prSet presAssocID="{25EAF440-7A49-45D4-8574-4F43ED27EB68}" presName="spacer" presStyleCnt="0"/>
      <dgm:spPr/>
    </dgm:pt>
    <dgm:pt modelId="{78C02B68-A19F-4B8B-AD95-DD1C852FEB1B}" type="pres">
      <dgm:prSet presAssocID="{D777D495-9B96-491C-8A9F-41A5996B7893}" presName="parentText" presStyleLbl="node1" presStyleIdx="7" presStyleCnt="9" custLinFactNeighborX="-149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5FBBA29-9E02-4082-889B-145D2C7DC44E}" type="pres">
      <dgm:prSet presAssocID="{A8E8A80A-BB6B-4233-B591-3077536D5023}" presName="spacer" presStyleCnt="0"/>
      <dgm:spPr/>
    </dgm:pt>
    <dgm:pt modelId="{7C0D6386-B5B5-4510-934F-7F61F570F11D}" type="pres">
      <dgm:prSet presAssocID="{FE687E1B-9A47-4477-9D8C-011C2129462C}" presName="parentText" presStyleLbl="node1" presStyleIdx="8" presStyleCnt="9" custLinFactNeighborY="-3124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CE0171C-D006-4198-8863-6B2DD3F153D9}" srcId="{1BDD92D1-4249-41CD-80E0-04B67D1A883E}" destId="{6DF0A64D-BE7A-46D3-ADF6-A7E7C7984E1A}" srcOrd="3" destOrd="0" parTransId="{3818B835-2A77-44AD-9C1A-6433E1113495}" sibTransId="{C7866446-EF15-4828-B068-63ED129A2818}"/>
    <dgm:cxn modelId="{72706FB0-061F-4024-BD14-E8DEBF73097E}" srcId="{1BDD92D1-4249-41CD-80E0-04B67D1A883E}" destId="{6669EFD5-D765-43B9-9AA4-D8B9C36CBD08}" srcOrd="6" destOrd="0" parTransId="{0B234981-AE80-46EE-8C4B-18CBD4456EF2}" sibTransId="{25EAF440-7A49-45D4-8574-4F43ED27EB68}"/>
    <dgm:cxn modelId="{09F59CC9-C066-4C73-B511-CA4455071770}" type="presOf" srcId="{D6F72576-0AA5-45F0-9312-E29583EDC905}" destId="{B12FB5EE-A131-40A2-B193-89EBA933F9EC}" srcOrd="0" destOrd="0" presId="urn:microsoft.com/office/officeart/2005/8/layout/vList2"/>
    <dgm:cxn modelId="{2F34CBB3-55DE-48CA-B5E9-5A439C768ED9}" type="presOf" srcId="{1BDD92D1-4249-41CD-80E0-04B67D1A883E}" destId="{13DF23CD-4103-4954-9192-E79AEC36CBC1}" srcOrd="0" destOrd="0" presId="urn:microsoft.com/office/officeart/2005/8/layout/vList2"/>
    <dgm:cxn modelId="{77CDF14F-EA95-44E2-BA48-D14D9938FAA8}" srcId="{1BDD92D1-4249-41CD-80E0-04B67D1A883E}" destId="{D6F72576-0AA5-45F0-9312-E29583EDC905}" srcOrd="4" destOrd="0" parTransId="{CC3FE6F4-CAD6-4919-8FC6-D0C6DE4F34FB}" sibTransId="{112F35B3-C016-4D06-84FC-4369C7B4A33D}"/>
    <dgm:cxn modelId="{DF76EB7D-502A-47E4-94DE-0EC86CBD6407}" type="presOf" srcId="{EA3C0C3D-13FA-4710-893E-7DE49560C79B}" destId="{46E151D1-F712-4986-820E-750D17C2A283}" srcOrd="0" destOrd="0" presId="urn:microsoft.com/office/officeart/2005/8/layout/vList2"/>
    <dgm:cxn modelId="{2A28973C-821A-49DD-A9FD-A99CD00F1C56}" type="presOf" srcId="{FE687E1B-9A47-4477-9D8C-011C2129462C}" destId="{7C0D6386-B5B5-4510-934F-7F61F570F11D}" srcOrd="0" destOrd="0" presId="urn:microsoft.com/office/officeart/2005/8/layout/vList2"/>
    <dgm:cxn modelId="{B8E1552C-0A07-40DC-9D5E-BA57B074B5AA}" type="presOf" srcId="{492964A9-E8E1-4E84-A74E-5E734369CC5E}" destId="{CC22DA6C-8CE3-4E5A-B910-A2E704CA51E1}" srcOrd="0" destOrd="0" presId="urn:microsoft.com/office/officeart/2005/8/layout/vList2"/>
    <dgm:cxn modelId="{4E4A2207-CB1A-449D-8C2D-A5B13C2BA6E3}" srcId="{1BDD92D1-4249-41CD-80E0-04B67D1A883E}" destId="{D777D495-9B96-491C-8A9F-41A5996B7893}" srcOrd="7" destOrd="0" parTransId="{8E81998F-D8F4-4764-A894-4511CF7D103F}" sibTransId="{A8E8A80A-BB6B-4233-B591-3077536D5023}"/>
    <dgm:cxn modelId="{92CCF676-A264-4A57-85AF-C743281CD3FF}" type="presOf" srcId="{D777D495-9B96-491C-8A9F-41A5996B7893}" destId="{78C02B68-A19F-4B8B-AD95-DD1C852FEB1B}" srcOrd="0" destOrd="0" presId="urn:microsoft.com/office/officeart/2005/8/layout/vList2"/>
    <dgm:cxn modelId="{426156FB-AF11-449B-8966-97BE951AEEAF}" type="presOf" srcId="{7843F417-28FF-4513-B8A6-FD02F70616D7}" destId="{C66DE460-D941-432C-ADDD-2CC51E3F493D}" srcOrd="0" destOrd="0" presId="urn:microsoft.com/office/officeart/2005/8/layout/vList2"/>
    <dgm:cxn modelId="{21A23875-A16D-49CD-9139-919518B64996}" srcId="{1BDD92D1-4249-41CD-80E0-04B67D1A883E}" destId="{7843F417-28FF-4513-B8A6-FD02F70616D7}" srcOrd="2" destOrd="0" parTransId="{4C54A056-B734-40A2-9067-75F344F2FDE4}" sibTransId="{AA8F89A9-128D-434F-BC5F-F1C1D876287E}"/>
    <dgm:cxn modelId="{40D07DEC-7408-4C45-AE0B-E33E0711177C}" srcId="{1BDD92D1-4249-41CD-80E0-04B67D1A883E}" destId="{EA3C0C3D-13FA-4710-893E-7DE49560C79B}" srcOrd="0" destOrd="0" parTransId="{8CE55E53-E076-4594-BA99-30B298A72847}" sibTransId="{7B483490-603A-472C-8FFD-1AC62B142476}"/>
    <dgm:cxn modelId="{83307EBF-D6DB-4C2E-8A79-2D63593DEC32}" srcId="{1BDD92D1-4249-41CD-80E0-04B67D1A883E}" destId="{672AE28E-A118-4793-A80A-EF067356E49C}" srcOrd="1" destOrd="0" parTransId="{24FBB324-9AA1-4BD8-9953-52B45EC63AFF}" sibTransId="{D407C3CD-A230-4C0F-BA0D-451A8FF2BD65}"/>
    <dgm:cxn modelId="{A173CC41-B128-47B8-97C4-2EE5B83E9844}" type="presOf" srcId="{6669EFD5-D765-43B9-9AA4-D8B9C36CBD08}" destId="{73B13105-FC1B-47AD-A72A-7B3B4DD20CDE}" srcOrd="0" destOrd="0" presId="urn:microsoft.com/office/officeart/2005/8/layout/vList2"/>
    <dgm:cxn modelId="{69F880BE-51C1-49D2-BC27-6B5FCCE62788}" srcId="{1BDD92D1-4249-41CD-80E0-04B67D1A883E}" destId="{FE687E1B-9A47-4477-9D8C-011C2129462C}" srcOrd="8" destOrd="0" parTransId="{3FE7F45F-365E-45DA-ACE4-633E6F6FC803}" sibTransId="{6CC8A73D-A93C-4F40-AD96-F517447B48ED}"/>
    <dgm:cxn modelId="{0E21242C-0737-470A-AEDA-7FAEF7546229}" srcId="{1BDD92D1-4249-41CD-80E0-04B67D1A883E}" destId="{492964A9-E8E1-4E84-A74E-5E734369CC5E}" srcOrd="5" destOrd="0" parTransId="{BD685A21-DA74-4615-BB3F-AB64535169F8}" sibTransId="{D825B527-BC1A-48BC-BEB0-77D85E230434}"/>
    <dgm:cxn modelId="{CC6B3AD2-95BA-4870-AAB6-18EAC2366919}" type="presOf" srcId="{6DF0A64D-BE7A-46D3-ADF6-A7E7C7984E1A}" destId="{E7E1C332-AB2A-4173-84DD-030F66C20F13}" srcOrd="0" destOrd="0" presId="urn:microsoft.com/office/officeart/2005/8/layout/vList2"/>
    <dgm:cxn modelId="{D4270921-5B11-42BD-A556-608ABDBB9D87}" type="presOf" srcId="{672AE28E-A118-4793-A80A-EF067356E49C}" destId="{D7265DC4-8AD1-4A28-ACA9-5CCFED885220}" srcOrd="0" destOrd="0" presId="urn:microsoft.com/office/officeart/2005/8/layout/vList2"/>
    <dgm:cxn modelId="{B07A785E-EBB8-4CD8-BD42-FBCDB8EF6EE0}" type="presParOf" srcId="{13DF23CD-4103-4954-9192-E79AEC36CBC1}" destId="{46E151D1-F712-4986-820E-750D17C2A283}" srcOrd="0" destOrd="0" presId="urn:microsoft.com/office/officeart/2005/8/layout/vList2"/>
    <dgm:cxn modelId="{7DF88D18-57FA-4E84-9B52-DCFB3C79B855}" type="presParOf" srcId="{13DF23CD-4103-4954-9192-E79AEC36CBC1}" destId="{C8342A64-ACF0-4F31-A699-EBDE48811C8C}" srcOrd="1" destOrd="0" presId="urn:microsoft.com/office/officeart/2005/8/layout/vList2"/>
    <dgm:cxn modelId="{9D08FC37-4C72-4F6E-BF5A-C7F62DBD78CD}" type="presParOf" srcId="{13DF23CD-4103-4954-9192-E79AEC36CBC1}" destId="{D7265DC4-8AD1-4A28-ACA9-5CCFED885220}" srcOrd="2" destOrd="0" presId="urn:microsoft.com/office/officeart/2005/8/layout/vList2"/>
    <dgm:cxn modelId="{2EED9B85-68FE-409D-A005-CC75E2B52B20}" type="presParOf" srcId="{13DF23CD-4103-4954-9192-E79AEC36CBC1}" destId="{AEAA8E79-49E6-4A79-95DE-C37315B6F888}" srcOrd="3" destOrd="0" presId="urn:microsoft.com/office/officeart/2005/8/layout/vList2"/>
    <dgm:cxn modelId="{C05984AE-B07D-4BD4-9AE2-11246789C61B}" type="presParOf" srcId="{13DF23CD-4103-4954-9192-E79AEC36CBC1}" destId="{C66DE460-D941-432C-ADDD-2CC51E3F493D}" srcOrd="4" destOrd="0" presId="urn:microsoft.com/office/officeart/2005/8/layout/vList2"/>
    <dgm:cxn modelId="{F80A9DF5-1D76-4569-98F5-4C100C1BCC30}" type="presParOf" srcId="{13DF23CD-4103-4954-9192-E79AEC36CBC1}" destId="{F846CCFC-42FF-4806-9D22-6B4315E5C510}" srcOrd="5" destOrd="0" presId="urn:microsoft.com/office/officeart/2005/8/layout/vList2"/>
    <dgm:cxn modelId="{37F6BDCB-A63B-4B6B-A034-12157EF701AC}" type="presParOf" srcId="{13DF23CD-4103-4954-9192-E79AEC36CBC1}" destId="{E7E1C332-AB2A-4173-84DD-030F66C20F13}" srcOrd="6" destOrd="0" presId="urn:microsoft.com/office/officeart/2005/8/layout/vList2"/>
    <dgm:cxn modelId="{3FB8864E-B19C-4E30-9E61-BC168DE75724}" type="presParOf" srcId="{13DF23CD-4103-4954-9192-E79AEC36CBC1}" destId="{91CBD73A-3093-4D7B-AAFF-3CF2394372AD}" srcOrd="7" destOrd="0" presId="urn:microsoft.com/office/officeart/2005/8/layout/vList2"/>
    <dgm:cxn modelId="{3047B04C-E1CD-42D3-AE3B-D425B20C3E4D}" type="presParOf" srcId="{13DF23CD-4103-4954-9192-E79AEC36CBC1}" destId="{B12FB5EE-A131-40A2-B193-89EBA933F9EC}" srcOrd="8" destOrd="0" presId="urn:microsoft.com/office/officeart/2005/8/layout/vList2"/>
    <dgm:cxn modelId="{50703F94-AB3F-41A5-89FF-8F3851B4AF66}" type="presParOf" srcId="{13DF23CD-4103-4954-9192-E79AEC36CBC1}" destId="{82E180D2-E727-4BBF-96D2-6A59D78ECCAF}" srcOrd="9" destOrd="0" presId="urn:microsoft.com/office/officeart/2005/8/layout/vList2"/>
    <dgm:cxn modelId="{37F0F497-CB77-490E-9422-C612D3E27B6E}" type="presParOf" srcId="{13DF23CD-4103-4954-9192-E79AEC36CBC1}" destId="{CC22DA6C-8CE3-4E5A-B910-A2E704CA51E1}" srcOrd="10" destOrd="0" presId="urn:microsoft.com/office/officeart/2005/8/layout/vList2"/>
    <dgm:cxn modelId="{DA3D3C90-2308-4AF7-9D74-E07D58DABF56}" type="presParOf" srcId="{13DF23CD-4103-4954-9192-E79AEC36CBC1}" destId="{13A6A1BC-CEF0-47B9-8A21-016D0B1C119F}" srcOrd="11" destOrd="0" presId="urn:microsoft.com/office/officeart/2005/8/layout/vList2"/>
    <dgm:cxn modelId="{9912CD82-858B-4587-AE9A-99F9B46BA1B1}" type="presParOf" srcId="{13DF23CD-4103-4954-9192-E79AEC36CBC1}" destId="{73B13105-FC1B-47AD-A72A-7B3B4DD20CDE}" srcOrd="12" destOrd="0" presId="urn:microsoft.com/office/officeart/2005/8/layout/vList2"/>
    <dgm:cxn modelId="{F50CC31A-54D9-4B73-BF12-81CB656B9282}" type="presParOf" srcId="{13DF23CD-4103-4954-9192-E79AEC36CBC1}" destId="{06D71FB8-ED67-4F18-AD86-CDE132A9DE0B}" srcOrd="13" destOrd="0" presId="urn:microsoft.com/office/officeart/2005/8/layout/vList2"/>
    <dgm:cxn modelId="{CFE6C5DE-A788-48EC-8C5F-4F247E6042CD}" type="presParOf" srcId="{13DF23CD-4103-4954-9192-E79AEC36CBC1}" destId="{78C02B68-A19F-4B8B-AD95-DD1C852FEB1B}" srcOrd="14" destOrd="0" presId="urn:microsoft.com/office/officeart/2005/8/layout/vList2"/>
    <dgm:cxn modelId="{77AD8652-E2AC-48EA-B08F-E17D17DC1633}" type="presParOf" srcId="{13DF23CD-4103-4954-9192-E79AEC36CBC1}" destId="{75FBBA29-9E02-4082-889B-145D2C7DC44E}" srcOrd="15" destOrd="0" presId="urn:microsoft.com/office/officeart/2005/8/layout/vList2"/>
    <dgm:cxn modelId="{820FC09B-9E8F-4DFD-BA16-741C16E33A83}" type="presParOf" srcId="{13DF23CD-4103-4954-9192-E79AEC36CBC1}" destId="{7C0D6386-B5B5-4510-934F-7F61F570F11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92881-103A-4207-904A-E7E7FD7AF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87ADC65-B146-4ED7-9E89-EC36418FB8E0}">
      <dgm:prSet custT="1"/>
      <dgm:spPr/>
      <dgm:t>
        <a:bodyPr/>
        <a:lstStyle/>
        <a:p>
          <a:r>
            <a:rPr lang="es-CO" sz="2000" dirty="0" smtClean="0"/>
            <a:t>Presentar la interpretación Jurídica del contrato que se desarrolla en el mercado de MCP - </a:t>
          </a:r>
          <a:r>
            <a:rPr lang="es-CO" sz="2000" b="1" dirty="0" smtClean="0"/>
            <a:t>Responsable asignado. La actividad se encuentra en proceso. </a:t>
          </a:r>
          <a:endParaRPr lang="es-CO" sz="2000" b="1" dirty="0"/>
        </a:p>
      </dgm:t>
    </dgm:pt>
    <dgm:pt modelId="{05D70BE3-5989-47D4-8554-D8EC63BF1E17}" type="parTrans" cxnId="{299DCDA9-76CB-4CC3-A240-6F2290E78F17}">
      <dgm:prSet/>
      <dgm:spPr/>
      <dgm:t>
        <a:bodyPr/>
        <a:lstStyle/>
        <a:p>
          <a:endParaRPr lang="es-CO"/>
        </a:p>
      </dgm:t>
    </dgm:pt>
    <dgm:pt modelId="{EC6CA79D-8104-4ACD-8FD6-40089FFC142D}" type="sibTrans" cxnId="{299DCDA9-76CB-4CC3-A240-6F2290E78F17}">
      <dgm:prSet/>
      <dgm:spPr/>
      <dgm:t>
        <a:bodyPr/>
        <a:lstStyle/>
        <a:p>
          <a:endParaRPr lang="es-CO"/>
        </a:p>
      </dgm:t>
    </dgm:pt>
    <dgm:pt modelId="{648E8673-C11B-4795-9C3F-E68A6BBDC644}">
      <dgm:prSet custT="1"/>
      <dgm:spPr/>
      <dgm:t>
        <a:bodyPr/>
        <a:lstStyle/>
        <a:p>
          <a:r>
            <a:rPr lang="es-CO" sz="2000" dirty="0" smtClean="0"/>
            <a:t>Definir el Tema Tributario de la retención - medios magnéticos. </a:t>
          </a:r>
          <a:r>
            <a:rPr lang="es-CO" sz="2400" b="1" dirty="0" smtClean="0"/>
            <a:t>Responsable asignado. La actividad se encuentra en proceso. </a:t>
          </a:r>
          <a:endParaRPr lang="es-CO" sz="2400" dirty="0"/>
        </a:p>
      </dgm:t>
    </dgm:pt>
    <dgm:pt modelId="{FB3362C2-5B04-4062-8F35-C8A81ABA68F3}" type="parTrans" cxnId="{C3BE10AB-DA04-49FF-92CD-08D3674E2C58}">
      <dgm:prSet/>
      <dgm:spPr/>
      <dgm:t>
        <a:bodyPr/>
        <a:lstStyle/>
        <a:p>
          <a:endParaRPr lang="es-CO"/>
        </a:p>
      </dgm:t>
    </dgm:pt>
    <dgm:pt modelId="{9F317982-7ED4-4BC5-9209-EE3D48344870}" type="sibTrans" cxnId="{C3BE10AB-DA04-49FF-92CD-08D3674E2C58}">
      <dgm:prSet/>
      <dgm:spPr/>
      <dgm:t>
        <a:bodyPr/>
        <a:lstStyle/>
        <a:p>
          <a:endParaRPr lang="es-CO"/>
        </a:p>
      </dgm:t>
    </dgm:pt>
    <dgm:pt modelId="{5A3274AB-D93A-4FD0-A2F4-9C0F87278E48}" type="pres">
      <dgm:prSet presAssocID="{72992881-103A-4207-904A-E7E7FD7AFA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A675C4C-409C-461C-AD64-A36DA6258825}" type="pres">
      <dgm:prSet presAssocID="{C87ADC65-B146-4ED7-9E89-EC36418FB8E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AC3BE4-0FF9-4362-8577-232B4D9CF4F0}" type="pres">
      <dgm:prSet presAssocID="{EC6CA79D-8104-4ACD-8FD6-40089FFC142D}" presName="spacer" presStyleCnt="0"/>
      <dgm:spPr/>
    </dgm:pt>
    <dgm:pt modelId="{E18C9B36-541B-4567-891F-09CAC0D78D07}" type="pres">
      <dgm:prSet presAssocID="{648E8673-C11B-4795-9C3F-E68A6BBDC64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DC07BE3-B063-479C-9C7D-B7E746E93FD5}" type="presOf" srcId="{C87ADC65-B146-4ED7-9E89-EC36418FB8E0}" destId="{8A675C4C-409C-461C-AD64-A36DA6258825}" srcOrd="0" destOrd="0" presId="urn:microsoft.com/office/officeart/2005/8/layout/vList2"/>
    <dgm:cxn modelId="{6EB5A418-B5CE-4AD5-9E1D-74CAB9D5EA96}" type="presOf" srcId="{72992881-103A-4207-904A-E7E7FD7AFA16}" destId="{5A3274AB-D93A-4FD0-A2F4-9C0F87278E48}" srcOrd="0" destOrd="0" presId="urn:microsoft.com/office/officeart/2005/8/layout/vList2"/>
    <dgm:cxn modelId="{BB9667CC-C9D9-41FA-BF6C-AB1E52D07B0F}" type="presOf" srcId="{648E8673-C11B-4795-9C3F-E68A6BBDC644}" destId="{E18C9B36-541B-4567-891F-09CAC0D78D07}" srcOrd="0" destOrd="0" presId="urn:microsoft.com/office/officeart/2005/8/layout/vList2"/>
    <dgm:cxn modelId="{299DCDA9-76CB-4CC3-A240-6F2290E78F17}" srcId="{72992881-103A-4207-904A-E7E7FD7AFA16}" destId="{C87ADC65-B146-4ED7-9E89-EC36418FB8E0}" srcOrd="0" destOrd="0" parTransId="{05D70BE3-5989-47D4-8554-D8EC63BF1E17}" sibTransId="{EC6CA79D-8104-4ACD-8FD6-40089FFC142D}"/>
    <dgm:cxn modelId="{C3BE10AB-DA04-49FF-92CD-08D3674E2C58}" srcId="{72992881-103A-4207-904A-E7E7FD7AFA16}" destId="{648E8673-C11B-4795-9C3F-E68A6BBDC644}" srcOrd="1" destOrd="0" parTransId="{FB3362C2-5B04-4062-8F35-C8A81ABA68F3}" sibTransId="{9F317982-7ED4-4BC5-9209-EE3D48344870}"/>
    <dgm:cxn modelId="{45DF0427-55D3-4B04-B806-BE9448A85454}" type="presParOf" srcId="{5A3274AB-D93A-4FD0-A2F4-9C0F87278E48}" destId="{8A675C4C-409C-461C-AD64-A36DA6258825}" srcOrd="0" destOrd="0" presId="urn:microsoft.com/office/officeart/2005/8/layout/vList2"/>
    <dgm:cxn modelId="{B9E897BE-8809-4333-AFDA-1BE43FE11D50}" type="presParOf" srcId="{5A3274AB-D93A-4FD0-A2F4-9C0F87278E48}" destId="{EEAC3BE4-0FF9-4362-8577-232B4D9CF4F0}" srcOrd="1" destOrd="0" presId="urn:microsoft.com/office/officeart/2005/8/layout/vList2"/>
    <dgm:cxn modelId="{21A165EF-7CCC-4287-8515-131477C08371}" type="presParOf" srcId="{5A3274AB-D93A-4FD0-A2F4-9C0F87278E48}" destId="{E18C9B36-541B-4567-891F-09CAC0D78D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1BBC5-AD92-49B5-8ABA-DE9C4DAE683D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7C7535A8-A63B-4018-9FC0-BCABBEF4AB68}">
      <dgm:prSet custT="1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pPr algn="ctr" rtl="0">
            <a:lnSpc>
              <a:spcPct val="150000"/>
            </a:lnSpc>
          </a:pPr>
          <a:r>
            <a:rPr lang="es-CO" sz="2800" dirty="0"/>
            <a:t>Estudiando la posibilidad de emisión de CDM</a:t>
          </a:r>
        </a:p>
      </dgm:t>
    </dgm:pt>
    <dgm:pt modelId="{5D9FDAE5-C7A7-42F3-9532-DD4FBFC89F5E}" type="parTrans" cxnId="{463217CB-402E-4D28-94E7-03D31C045BEC}">
      <dgm:prSet/>
      <dgm:spPr/>
      <dgm:t>
        <a:bodyPr/>
        <a:lstStyle/>
        <a:p>
          <a:pPr algn="l"/>
          <a:endParaRPr lang="es-CO"/>
        </a:p>
      </dgm:t>
    </dgm:pt>
    <dgm:pt modelId="{B3DA2904-101B-40D6-B912-66293ACBD859}" type="sibTrans" cxnId="{463217CB-402E-4D28-94E7-03D31C045BEC}">
      <dgm:prSet/>
      <dgm:spPr/>
      <dgm:t>
        <a:bodyPr/>
        <a:lstStyle/>
        <a:p>
          <a:pPr algn="l"/>
          <a:endParaRPr lang="es-CO"/>
        </a:p>
      </dgm:t>
    </dgm:pt>
    <dgm:pt modelId="{BD288BD1-C359-4174-8F4D-5EB2A1A419F7}" type="pres">
      <dgm:prSet presAssocID="{CF21BBC5-AD92-49B5-8ABA-DE9C4DAE68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B18F595-72A8-49F1-B2ED-5B5C72C0C968}" type="pres">
      <dgm:prSet presAssocID="{7C7535A8-A63B-4018-9FC0-BCABBEF4AB68}" presName="parentText" presStyleLbl="node1" presStyleIdx="0" presStyleCnt="1" custLinFactNeighborX="1188" custLinFactNeighborY="-1117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E7357EA-1F12-4592-85F0-86C5A1B87E39}" type="presOf" srcId="{CF21BBC5-AD92-49B5-8ABA-DE9C4DAE683D}" destId="{BD288BD1-C359-4174-8F4D-5EB2A1A419F7}" srcOrd="0" destOrd="0" presId="urn:microsoft.com/office/officeart/2005/8/layout/vList2"/>
    <dgm:cxn modelId="{BCD00771-3983-4972-AC0F-E2579A7221BA}" type="presOf" srcId="{7C7535A8-A63B-4018-9FC0-BCABBEF4AB68}" destId="{BB18F595-72A8-49F1-B2ED-5B5C72C0C968}" srcOrd="0" destOrd="0" presId="urn:microsoft.com/office/officeart/2005/8/layout/vList2"/>
    <dgm:cxn modelId="{463217CB-402E-4D28-94E7-03D31C045BEC}" srcId="{CF21BBC5-AD92-49B5-8ABA-DE9C4DAE683D}" destId="{7C7535A8-A63B-4018-9FC0-BCABBEF4AB68}" srcOrd="0" destOrd="0" parTransId="{5D9FDAE5-C7A7-42F3-9532-DD4FBFC89F5E}" sibTransId="{B3DA2904-101B-40D6-B912-66293ACBD859}"/>
    <dgm:cxn modelId="{6849315A-284B-4D6D-A616-A1C68B42D4F8}" type="presParOf" srcId="{BD288BD1-C359-4174-8F4D-5EB2A1A419F7}" destId="{BB18F595-72A8-49F1-B2ED-5B5C72C0C968}" srcOrd="0" destOrd="0" presId="urn:microsoft.com/office/officeart/2005/8/layout/vList2"/>
  </dgm:cxnLst>
  <dgm:bg>
    <a:noFill/>
  </dgm:bg>
  <dgm:whole>
    <a:ln>
      <a:solidFill>
        <a:schemeClr val="bg1">
          <a:alpha val="52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2BE54-F03B-4C99-8A67-0DA00AD56C2E}" type="doc">
      <dgm:prSet loTypeId="urn:microsoft.com/office/officeart/2005/8/layout/process3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35EF5254-97C4-46CA-92BE-7078D402B958}">
      <dgm:prSet phldrT="[Texto]" custT="1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 sz="1050" dirty="0"/>
            <a:t>Duración</a:t>
          </a:r>
        </a:p>
      </dgm:t>
    </dgm:pt>
    <dgm:pt modelId="{533AFAD7-FE1A-4E96-A27A-B1AD2BB15591}" type="parTrans" cxnId="{0BFD61D4-8EAC-45EE-8CDF-72674D5EDD64}">
      <dgm:prSet/>
      <dgm:spPr/>
      <dgm:t>
        <a:bodyPr/>
        <a:lstStyle/>
        <a:p>
          <a:endParaRPr lang="es-CO"/>
        </a:p>
      </dgm:t>
    </dgm:pt>
    <dgm:pt modelId="{99702285-F064-4E35-AFA6-6F481401601F}" type="sibTrans" cxnId="{0BFD61D4-8EAC-45EE-8CDF-72674D5EDD64}">
      <dgm:prSet/>
      <dgm:spPr/>
      <dgm:t>
        <a:bodyPr/>
        <a:lstStyle/>
        <a:p>
          <a:endParaRPr lang="es-CO"/>
        </a:p>
      </dgm:t>
    </dgm:pt>
    <dgm:pt modelId="{2F90C511-CD42-4A9E-82EF-1254F0A18D8F}">
      <dgm:prSet phldrT="[Texto]" custT="1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sz="1050" dirty="0"/>
            <a:t>7 Noviembre 2017 a mayo 2018</a:t>
          </a:r>
        </a:p>
      </dgm:t>
    </dgm:pt>
    <dgm:pt modelId="{0332ED1C-BCDE-4A94-B9BD-3176FA744F37}" type="parTrans" cxnId="{F3782DA8-0BBB-4028-9F03-EBD418B50265}">
      <dgm:prSet/>
      <dgm:spPr/>
      <dgm:t>
        <a:bodyPr/>
        <a:lstStyle/>
        <a:p>
          <a:endParaRPr lang="es-CO"/>
        </a:p>
      </dgm:t>
    </dgm:pt>
    <dgm:pt modelId="{6A9C1B2F-2CA1-4C3E-B69B-B78FABA0BC1C}" type="sibTrans" cxnId="{F3782DA8-0BBB-4028-9F03-EBD418B50265}">
      <dgm:prSet/>
      <dgm:spPr/>
      <dgm:t>
        <a:bodyPr/>
        <a:lstStyle/>
        <a:p>
          <a:endParaRPr lang="es-CO"/>
        </a:p>
      </dgm:t>
    </dgm:pt>
    <dgm:pt modelId="{293C6046-90A1-4DCD-9FC5-B7ECF2962012}">
      <dgm:prSet phldrT="[Texto]" custT="1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 sz="1050" dirty="0"/>
            <a:t>No. Entidades</a:t>
          </a:r>
        </a:p>
      </dgm:t>
    </dgm:pt>
    <dgm:pt modelId="{AD9110D0-777F-4B68-B26D-E29CCFE47B44}" type="parTrans" cxnId="{7AACF55E-B6F1-4F89-99AA-EE14869EEA40}">
      <dgm:prSet/>
      <dgm:spPr/>
      <dgm:t>
        <a:bodyPr/>
        <a:lstStyle/>
        <a:p>
          <a:endParaRPr lang="es-CO"/>
        </a:p>
      </dgm:t>
    </dgm:pt>
    <dgm:pt modelId="{26B0AAE9-8255-4A26-98C5-205FEDF19B44}" type="sibTrans" cxnId="{7AACF55E-B6F1-4F89-99AA-EE14869EEA40}">
      <dgm:prSet/>
      <dgm:spPr/>
      <dgm:t>
        <a:bodyPr/>
        <a:lstStyle/>
        <a:p>
          <a:endParaRPr lang="es-CO"/>
        </a:p>
      </dgm:t>
    </dgm:pt>
    <dgm:pt modelId="{18BB14BF-D0E1-49CD-8F1A-EF8AF04A2758}">
      <dgm:prSet phldrT="[Texto]" custT="1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sz="1050" dirty="0"/>
            <a:t>420</a:t>
          </a:r>
        </a:p>
      </dgm:t>
    </dgm:pt>
    <dgm:pt modelId="{640AC922-C334-4175-BB20-E88508E0D234}" type="parTrans" cxnId="{E74F8B79-2F05-4171-A1E4-E2C746E4EB28}">
      <dgm:prSet/>
      <dgm:spPr/>
      <dgm:t>
        <a:bodyPr/>
        <a:lstStyle/>
        <a:p>
          <a:endParaRPr lang="es-CO"/>
        </a:p>
      </dgm:t>
    </dgm:pt>
    <dgm:pt modelId="{20874411-D9A8-44D6-B38F-1CC25A6B0102}" type="sibTrans" cxnId="{E74F8B79-2F05-4171-A1E4-E2C746E4EB28}">
      <dgm:prSet/>
      <dgm:spPr/>
      <dgm:t>
        <a:bodyPr/>
        <a:lstStyle/>
        <a:p>
          <a:endParaRPr lang="es-CO"/>
        </a:p>
      </dgm:t>
    </dgm:pt>
    <dgm:pt modelId="{D143DD87-9B5A-4BB0-A0A3-7FF215DC4E50}">
      <dgm:prSet phldrT="[Texto]" custT="1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 sz="1050" dirty="0"/>
            <a:t>Frecuencia</a:t>
          </a:r>
        </a:p>
      </dgm:t>
    </dgm:pt>
    <dgm:pt modelId="{E27B587B-FDAD-4E3E-AA22-538F36B0C8F1}" type="parTrans" cxnId="{16314503-3A69-41AB-B452-14D9E6C5FD48}">
      <dgm:prSet/>
      <dgm:spPr/>
      <dgm:t>
        <a:bodyPr/>
        <a:lstStyle/>
        <a:p>
          <a:endParaRPr lang="es-CO"/>
        </a:p>
      </dgm:t>
    </dgm:pt>
    <dgm:pt modelId="{CC81ED2B-565F-457C-A98A-22F35773F710}" type="sibTrans" cxnId="{16314503-3A69-41AB-B452-14D9E6C5FD48}">
      <dgm:prSet/>
      <dgm:spPr/>
      <dgm:t>
        <a:bodyPr/>
        <a:lstStyle/>
        <a:p>
          <a:endParaRPr lang="es-CO"/>
        </a:p>
      </dgm:t>
    </dgm:pt>
    <dgm:pt modelId="{64CD77E3-646C-4FEC-AE5E-4082F9DF6607}">
      <dgm:prSet phldrT="[Texto]" custT="1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sz="1050" dirty="0"/>
            <a:t>Quincenal</a:t>
          </a:r>
        </a:p>
      </dgm:t>
    </dgm:pt>
    <dgm:pt modelId="{E0728145-7A1E-4DAF-AC6D-7DDBB73A38EA}" type="parTrans" cxnId="{C1512055-318A-4EA6-A9AF-1441FBA6D603}">
      <dgm:prSet/>
      <dgm:spPr/>
      <dgm:t>
        <a:bodyPr/>
        <a:lstStyle/>
        <a:p>
          <a:endParaRPr lang="es-CO"/>
        </a:p>
      </dgm:t>
    </dgm:pt>
    <dgm:pt modelId="{91F80A5E-4C15-473A-A9BA-0936B49488FC}" type="sibTrans" cxnId="{C1512055-318A-4EA6-A9AF-1441FBA6D603}">
      <dgm:prSet/>
      <dgm:spPr/>
      <dgm:t>
        <a:bodyPr/>
        <a:lstStyle/>
        <a:p>
          <a:endParaRPr lang="es-CO"/>
        </a:p>
      </dgm:t>
    </dgm:pt>
    <dgm:pt modelId="{1D110D41-4F30-4B0F-8B0D-C66CAB3F8F07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s-CO" sz="900" dirty="0"/>
        </a:p>
      </dgm:t>
    </dgm:pt>
    <dgm:pt modelId="{A73BDB62-DCB4-49A2-8677-E0186105614C}" type="parTrans" cxnId="{2A286ED5-A8B4-4CD5-9918-2C4C547ABC80}">
      <dgm:prSet/>
      <dgm:spPr/>
      <dgm:t>
        <a:bodyPr/>
        <a:lstStyle/>
        <a:p>
          <a:endParaRPr lang="es-CO"/>
        </a:p>
      </dgm:t>
    </dgm:pt>
    <dgm:pt modelId="{0B49CD16-C0D0-4C59-A425-43D749D958DE}" type="sibTrans" cxnId="{2A286ED5-A8B4-4CD5-9918-2C4C547ABC80}">
      <dgm:prSet/>
      <dgm:spPr/>
      <dgm:t>
        <a:bodyPr/>
        <a:lstStyle/>
        <a:p>
          <a:endParaRPr lang="es-CO"/>
        </a:p>
      </dgm:t>
    </dgm:pt>
    <dgm:pt modelId="{9E1EA044-8874-49A4-9605-242972E1C711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s-CO" sz="800" dirty="0"/>
        </a:p>
      </dgm:t>
    </dgm:pt>
    <dgm:pt modelId="{030782BC-9228-42BC-857A-DA5C8BD6ACB2}" type="parTrans" cxnId="{B46A4E67-3667-4C02-AC86-73446CE653FA}">
      <dgm:prSet/>
      <dgm:spPr/>
      <dgm:t>
        <a:bodyPr/>
        <a:lstStyle/>
        <a:p>
          <a:endParaRPr lang="es-CO"/>
        </a:p>
      </dgm:t>
    </dgm:pt>
    <dgm:pt modelId="{87E077FC-96B5-4419-AD38-1ED386BD6131}" type="sibTrans" cxnId="{B46A4E67-3667-4C02-AC86-73446CE653FA}">
      <dgm:prSet/>
      <dgm:spPr/>
      <dgm:t>
        <a:bodyPr/>
        <a:lstStyle/>
        <a:p>
          <a:endParaRPr lang="es-CO"/>
        </a:p>
      </dgm:t>
    </dgm:pt>
    <dgm:pt modelId="{071FB50F-7115-40B0-979F-A42E5B6C2702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s-CO" sz="800" dirty="0"/>
        </a:p>
      </dgm:t>
    </dgm:pt>
    <dgm:pt modelId="{17C88693-28D7-48DD-8C33-5322D081FE09}" type="parTrans" cxnId="{CC0811AD-4390-41F9-81F8-1EFFA71FB6EA}">
      <dgm:prSet/>
      <dgm:spPr/>
      <dgm:t>
        <a:bodyPr/>
        <a:lstStyle/>
        <a:p>
          <a:endParaRPr lang="es-CO"/>
        </a:p>
      </dgm:t>
    </dgm:pt>
    <dgm:pt modelId="{C5F5EC96-679B-43C1-B1C2-E63AB6334FFC}" type="sibTrans" cxnId="{CC0811AD-4390-41F9-81F8-1EFFA71FB6EA}">
      <dgm:prSet/>
      <dgm:spPr/>
      <dgm:t>
        <a:bodyPr/>
        <a:lstStyle/>
        <a:p>
          <a:endParaRPr lang="es-CO"/>
        </a:p>
      </dgm:t>
    </dgm:pt>
    <dgm:pt modelId="{6E31BF91-9ED7-4CCF-8E6A-C0FFDD4F2692}">
      <dgm:prSet phldrT="[Texto]" custT="1"/>
      <dgm:spPr>
        <a:solidFill>
          <a:schemeClr val="bg1">
            <a:lumMod val="85000"/>
            <a:alpha val="25000"/>
          </a:schemeClr>
        </a:solidFill>
      </dgm:spPr>
      <dgm:t>
        <a:bodyPr/>
        <a:lstStyle/>
        <a:p>
          <a:r>
            <a:rPr lang="es-CO" sz="900" dirty="0"/>
            <a:t>Ley de Garantías</a:t>
          </a:r>
        </a:p>
      </dgm:t>
    </dgm:pt>
    <dgm:pt modelId="{001F0812-2C66-4187-857B-69E8E886F5EF}" type="parTrans" cxnId="{7A3CF3E8-D232-4BAA-BE8C-6BFB5E57FA11}">
      <dgm:prSet/>
      <dgm:spPr/>
      <dgm:t>
        <a:bodyPr/>
        <a:lstStyle/>
        <a:p>
          <a:endParaRPr lang="es-CO"/>
        </a:p>
      </dgm:t>
    </dgm:pt>
    <dgm:pt modelId="{C8424C04-4EF8-461F-8A4A-C85FD36662AB}" type="sibTrans" cxnId="{7A3CF3E8-D232-4BAA-BE8C-6BFB5E57FA11}">
      <dgm:prSet/>
      <dgm:spPr/>
      <dgm:t>
        <a:bodyPr/>
        <a:lstStyle/>
        <a:p>
          <a:endParaRPr lang="es-CO"/>
        </a:p>
      </dgm:t>
    </dgm:pt>
    <dgm:pt modelId="{1A5674F4-C97C-4D85-8312-57DFEAFE9446}" type="pres">
      <dgm:prSet presAssocID="{92B2BE54-F03B-4C99-8A67-0DA00AD56C2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B9369B4-28C1-4637-A905-FD07A9C6F936}" type="pres">
      <dgm:prSet presAssocID="{35EF5254-97C4-46CA-92BE-7078D402B958}" presName="composite" presStyleCnt="0"/>
      <dgm:spPr/>
    </dgm:pt>
    <dgm:pt modelId="{4E08440F-2EE0-4958-86B7-BC52BCD6D070}" type="pres">
      <dgm:prSet presAssocID="{35EF5254-97C4-46CA-92BE-7078D402B95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B32380-0ACF-438A-AFE6-55035257D167}" type="pres">
      <dgm:prSet presAssocID="{35EF5254-97C4-46CA-92BE-7078D402B958}" presName="parSh" presStyleLbl="node1" presStyleIdx="0" presStyleCnt="4" custScaleY="68788" custLinFactNeighborY="87047"/>
      <dgm:spPr/>
      <dgm:t>
        <a:bodyPr/>
        <a:lstStyle/>
        <a:p>
          <a:endParaRPr lang="es-CO"/>
        </a:p>
      </dgm:t>
    </dgm:pt>
    <dgm:pt modelId="{B4053BB8-9434-488B-962A-453499A73948}" type="pres">
      <dgm:prSet presAssocID="{35EF5254-97C4-46CA-92BE-7078D402B958}" presName="desTx" presStyleLbl="fgAcc1" presStyleIdx="0" presStyleCnt="4" custScaleX="97554" custScaleY="23592" custLinFactNeighborY="-152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155734-6EB2-460D-AC55-99FF3865E07C}" type="pres">
      <dgm:prSet presAssocID="{99702285-F064-4E35-AFA6-6F481401601F}" presName="sibTrans" presStyleLbl="sibTrans2D1" presStyleIdx="0" presStyleCnt="3"/>
      <dgm:spPr/>
      <dgm:t>
        <a:bodyPr/>
        <a:lstStyle/>
        <a:p>
          <a:endParaRPr lang="es-CO"/>
        </a:p>
      </dgm:t>
    </dgm:pt>
    <dgm:pt modelId="{B3611996-7631-46D7-B016-75EE92DFC8F9}" type="pres">
      <dgm:prSet presAssocID="{99702285-F064-4E35-AFA6-6F481401601F}" presName="connTx" presStyleLbl="sibTrans2D1" presStyleIdx="0" presStyleCnt="3"/>
      <dgm:spPr/>
      <dgm:t>
        <a:bodyPr/>
        <a:lstStyle/>
        <a:p>
          <a:endParaRPr lang="es-CO"/>
        </a:p>
      </dgm:t>
    </dgm:pt>
    <dgm:pt modelId="{B163F0E7-DE8A-4F2A-A6B2-287617ACDE90}" type="pres">
      <dgm:prSet presAssocID="{293C6046-90A1-4DCD-9FC5-B7ECF2962012}" presName="composite" presStyleCnt="0"/>
      <dgm:spPr/>
    </dgm:pt>
    <dgm:pt modelId="{F8484F7D-0AED-4852-9894-08D6627B87C4}" type="pres">
      <dgm:prSet presAssocID="{293C6046-90A1-4DCD-9FC5-B7ECF296201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01CCB9C-1138-412E-93D7-D55BB35145FB}" type="pres">
      <dgm:prSet presAssocID="{293C6046-90A1-4DCD-9FC5-B7ECF2962012}" presName="parSh" presStyleLbl="node1" presStyleIdx="1" presStyleCnt="4" custScaleY="68788" custLinFactNeighborY="87047"/>
      <dgm:spPr/>
      <dgm:t>
        <a:bodyPr/>
        <a:lstStyle/>
        <a:p>
          <a:endParaRPr lang="es-CO"/>
        </a:p>
      </dgm:t>
    </dgm:pt>
    <dgm:pt modelId="{C3D083C7-B38E-466B-AB5D-136A672E67F2}" type="pres">
      <dgm:prSet presAssocID="{293C6046-90A1-4DCD-9FC5-B7ECF2962012}" presName="desTx" presStyleLbl="fgAcc1" presStyleIdx="1" presStyleCnt="4" custScaleX="97554" custScaleY="23592" custLinFactNeighborY="-152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5E4F06-9B42-47E2-AB8F-24A7D1804652}" type="pres">
      <dgm:prSet presAssocID="{26B0AAE9-8255-4A26-98C5-205FEDF19B44}" presName="sibTrans" presStyleLbl="sibTrans2D1" presStyleIdx="1" presStyleCnt="3"/>
      <dgm:spPr/>
      <dgm:t>
        <a:bodyPr/>
        <a:lstStyle/>
        <a:p>
          <a:endParaRPr lang="es-CO"/>
        </a:p>
      </dgm:t>
    </dgm:pt>
    <dgm:pt modelId="{7F58DD0B-5EF3-41C6-B324-CE0E430D12ED}" type="pres">
      <dgm:prSet presAssocID="{26B0AAE9-8255-4A26-98C5-205FEDF19B44}" presName="connTx" presStyleLbl="sibTrans2D1" presStyleIdx="1" presStyleCnt="3"/>
      <dgm:spPr/>
      <dgm:t>
        <a:bodyPr/>
        <a:lstStyle/>
        <a:p>
          <a:endParaRPr lang="es-CO"/>
        </a:p>
      </dgm:t>
    </dgm:pt>
    <dgm:pt modelId="{075AD19F-8C38-4616-AA1E-DCF8F53A75A0}" type="pres">
      <dgm:prSet presAssocID="{D143DD87-9B5A-4BB0-A0A3-7FF215DC4E50}" presName="composite" presStyleCnt="0"/>
      <dgm:spPr/>
    </dgm:pt>
    <dgm:pt modelId="{1EED24F3-77E4-4DA2-8773-CCF28FAF11C0}" type="pres">
      <dgm:prSet presAssocID="{D143DD87-9B5A-4BB0-A0A3-7FF215DC4E5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5C2135D-0AE9-4711-A27A-B9CAF1A68769}" type="pres">
      <dgm:prSet presAssocID="{D143DD87-9B5A-4BB0-A0A3-7FF215DC4E50}" presName="parSh" presStyleLbl="node1" presStyleIdx="2" presStyleCnt="4" custScaleY="68788" custLinFactNeighborY="87047"/>
      <dgm:spPr/>
      <dgm:t>
        <a:bodyPr/>
        <a:lstStyle/>
        <a:p>
          <a:endParaRPr lang="es-CO"/>
        </a:p>
      </dgm:t>
    </dgm:pt>
    <dgm:pt modelId="{565780AE-96B0-44DA-85E3-4378FC02F136}" type="pres">
      <dgm:prSet presAssocID="{D143DD87-9B5A-4BB0-A0A3-7FF215DC4E50}" presName="desTx" presStyleLbl="fgAcc1" presStyleIdx="2" presStyleCnt="4" custScaleX="97554" custScaleY="23592" custLinFactNeighborY="-152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A55D3B-65F2-4443-B3CE-94E5ED3CEA95}" type="pres">
      <dgm:prSet presAssocID="{CC81ED2B-565F-457C-A98A-22F35773F710}" presName="sibTrans" presStyleLbl="sibTrans2D1" presStyleIdx="2" presStyleCnt="3"/>
      <dgm:spPr/>
      <dgm:t>
        <a:bodyPr/>
        <a:lstStyle/>
        <a:p>
          <a:endParaRPr lang="es-CO"/>
        </a:p>
      </dgm:t>
    </dgm:pt>
    <dgm:pt modelId="{008E7F18-191D-4AED-9119-64000F92EC94}" type="pres">
      <dgm:prSet presAssocID="{CC81ED2B-565F-457C-A98A-22F35773F710}" presName="connTx" presStyleLbl="sibTrans2D1" presStyleIdx="2" presStyleCnt="3"/>
      <dgm:spPr/>
      <dgm:t>
        <a:bodyPr/>
        <a:lstStyle/>
        <a:p>
          <a:endParaRPr lang="es-CO"/>
        </a:p>
      </dgm:t>
    </dgm:pt>
    <dgm:pt modelId="{3E85F551-1C8E-46C9-91AC-0127F1DFF76A}" type="pres">
      <dgm:prSet presAssocID="{6E31BF91-9ED7-4CCF-8E6A-C0FFDD4F2692}" presName="composite" presStyleCnt="0"/>
      <dgm:spPr/>
    </dgm:pt>
    <dgm:pt modelId="{D123FA2A-18B9-41EE-AB87-1A2DE8AF239B}" type="pres">
      <dgm:prSet presAssocID="{6E31BF91-9ED7-4CCF-8E6A-C0FFDD4F2692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EEC915-E1E0-47D1-8FA0-E404EC5C5246}" type="pres">
      <dgm:prSet presAssocID="{6E31BF91-9ED7-4CCF-8E6A-C0FFDD4F2692}" presName="parSh" presStyleLbl="node1" presStyleIdx="3" presStyleCnt="4" custScaleY="68788" custLinFactNeighborY="87047"/>
      <dgm:spPr/>
      <dgm:t>
        <a:bodyPr/>
        <a:lstStyle/>
        <a:p>
          <a:endParaRPr lang="es-CO"/>
        </a:p>
      </dgm:t>
    </dgm:pt>
    <dgm:pt modelId="{08CC0852-31CC-4881-B9C6-246E3DA8BFEA}" type="pres">
      <dgm:prSet presAssocID="{6E31BF91-9ED7-4CCF-8E6A-C0FFDD4F2692}" presName="desTx" presStyleLbl="fgAcc1" presStyleIdx="3" presStyleCnt="4" custScaleX="97554" custScaleY="23592" custLinFactNeighborY="-15222">
        <dgm:presLayoutVars>
          <dgm:bulletEnabled val="1"/>
        </dgm:presLayoutVars>
      </dgm:prSet>
      <dgm:spPr>
        <a:solidFill>
          <a:schemeClr val="bg1">
            <a:alpha val="41000"/>
          </a:schemeClr>
        </a:solidFill>
        <a:ln>
          <a:solidFill>
            <a:schemeClr val="bg1"/>
          </a:solidFill>
        </a:ln>
      </dgm:spPr>
    </dgm:pt>
  </dgm:ptLst>
  <dgm:cxnLst>
    <dgm:cxn modelId="{042A0845-EAB3-4178-84A5-B70690EA1718}" type="presOf" srcId="{64CD77E3-646C-4FEC-AE5E-4082F9DF6607}" destId="{565780AE-96B0-44DA-85E3-4378FC02F136}" srcOrd="0" destOrd="1" presId="urn:microsoft.com/office/officeart/2005/8/layout/process3"/>
    <dgm:cxn modelId="{2A286ED5-A8B4-4CD5-9918-2C4C547ABC80}" srcId="{35EF5254-97C4-46CA-92BE-7078D402B958}" destId="{1D110D41-4F30-4B0F-8B0D-C66CAB3F8F07}" srcOrd="0" destOrd="0" parTransId="{A73BDB62-DCB4-49A2-8677-E0186105614C}" sibTransId="{0B49CD16-C0D0-4C59-A425-43D749D958DE}"/>
    <dgm:cxn modelId="{666E697E-8A98-49B0-99F9-F7EF6B5E87FE}" type="presOf" srcId="{18BB14BF-D0E1-49CD-8F1A-EF8AF04A2758}" destId="{C3D083C7-B38E-466B-AB5D-136A672E67F2}" srcOrd="0" destOrd="1" presId="urn:microsoft.com/office/officeart/2005/8/layout/process3"/>
    <dgm:cxn modelId="{54F8E1D3-8753-48A3-85AE-CCBA3D887EF6}" type="presOf" srcId="{1D110D41-4F30-4B0F-8B0D-C66CAB3F8F07}" destId="{B4053BB8-9434-488B-962A-453499A73948}" srcOrd="0" destOrd="0" presId="urn:microsoft.com/office/officeart/2005/8/layout/process3"/>
    <dgm:cxn modelId="{ECBDF7ED-D068-430E-A785-9A1939160DCF}" type="presOf" srcId="{2F90C511-CD42-4A9E-82EF-1254F0A18D8F}" destId="{B4053BB8-9434-488B-962A-453499A73948}" srcOrd="0" destOrd="1" presId="urn:microsoft.com/office/officeart/2005/8/layout/process3"/>
    <dgm:cxn modelId="{154F83D8-EAA1-4247-B4DF-E47792405138}" type="presOf" srcId="{D143DD87-9B5A-4BB0-A0A3-7FF215DC4E50}" destId="{1EED24F3-77E4-4DA2-8773-CCF28FAF11C0}" srcOrd="0" destOrd="0" presId="urn:microsoft.com/office/officeart/2005/8/layout/process3"/>
    <dgm:cxn modelId="{7AACF55E-B6F1-4F89-99AA-EE14869EEA40}" srcId="{92B2BE54-F03B-4C99-8A67-0DA00AD56C2E}" destId="{293C6046-90A1-4DCD-9FC5-B7ECF2962012}" srcOrd="1" destOrd="0" parTransId="{AD9110D0-777F-4B68-B26D-E29CCFE47B44}" sibTransId="{26B0AAE9-8255-4A26-98C5-205FEDF19B44}"/>
    <dgm:cxn modelId="{ACCBF230-C8A0-4A05-A6A8-406A6CEA900C}" type="presOf" srcId="{35EF5254-97C4-46CA-92BE-7078D402B958}" destId="{4E08440F-2EE0-4958-86B7-BC52BCD6D070}" srcOrd="0" destOrd="0" presId="urn:microsoft.com/office/officeart/2005/8/layout/process3"/>
    <dgm:cxn modelId="{0BFD61D4-8EAC-45EE-8CDF-72674D5EDD64}" srcId="{92B2BE54-F03B-4C99-8A67-0DA00AD56C2E}" destId="{35EF5254-97C4-46CA-92BE-7078D402B958}" srcOrd="0" destOrd="0" parTransId="{533AFAD7-FE1A-4E96-A27A-B1AD2BB15591}" sibTransId="{99702285-F064-4E35-AFA6-6F481401601F}"/>
    <dgm:cxn modelId="{A47922B7-8566-4A3E-865B-04F5A8C04869}" type="presOf" srcId="{35EF5254-97C4-46CA-92BE-7078D402B958}" destId="{5CB32380-0ACF-438A-AFE6-55035257D167}" srcOrd="1" destOrd="0" presId="urn:microsoft.com/office/officeart/2005/8/layout/process3"/>
    <dgm:cxn modelId="{2FD64158-8BEB-40BF-AE76-FC3AEA79E2F2}" type="presOf" srcId="{92B2BE54-F03B-4C99-8A67-0DA00AD56C2E}" destId="{1A5674F4-C97C-4D85-8312-57DFEAFE9446}" srcOrd="0" destOrd="0" presId="urn:microsoft.com/office/officeart/2005/8/layout/process3"/>
    <dgm:cxn modelId="{21E21851-9A7E-4B74-8BDC-CCFE234C51CF}" type="presOf" srcId="{6E31BF91-9ED7-4CCF-8E6A-C0FFDD4F2692}" destId="{F9EEC915-E1E0-47D1-8FA0-E404EC5C5246}" srcOrd="1" destOrd="0" presId="urn:microsoft.com/office/officeart/2005/8/layout/process3"/>
    <dgm:cxn modelId="{8BF9036C-7044-4F2F-9411-0C52A4BBFA0A}" type="presOf" srcId="{26B0AAE9-8255-4A26-98C5-205FEDF19B44}" destId="{7F58DD0B-5EF3-41C6-B324-CE0E430D12ED}" srcOrd="1" destOrd="0" presId="urn:microsoft.com/office/officeart/2005/8/layout/process3"/>
    <dgm:cxn modelId="{7A3CF3E8-D232-4BAA-BE8C-6BFB5E57FA11}" srcId="{92B2BE54-F03B-4C99-8A67-0DA00AD56C2E}" destId="{6E31BF91-9ED7-4CCF-8E6A-C0FFDD4F2692}" srcOrd="3" destOrd="0" parTransId="{001F0812-2C66-4187-857B-69E8E886F5EF}" sibTransId="{C8424C04-4EF8-461F-8A4A-C85FD36662AB}"/>
    <dgm:cxn modelId="{E17C8127-11D3-42F5-A15D-D5E6298AB41A}" type="presOf" srcId="{CC81ED2B-565F-457C-A98A-22F35773F710}" destId="{F5A55D3B-65F2-4443-B3CE-94E5ED3CEA95}" srcOrd="0" destOrd="0" presId="urn:microsoft.com/office/officeart/2005/8/layout/process3"/>
    <dgm:cxn modelId="{3AF884B4-34F6-4328-8AAF-907E077EC65B}" type="presOf" srcId="{99702285-F064-4E35-AFA6-6F481401601F}" destId="{B3611996-7631-46D7-B016-75EE92DFC8F9}" srcOrd="1" destOrd="0" presId="urn:microsoft.com/office/officeart/2005/8/layout/process3"/>
    <dgm:cxn modelId="{B46A4E67-3667-4C02-AC86-73446CE653FA}" srcId="{293C6046-90A1-4DCD-9FC5-B7ECF2962012}" destId="{9E1EA044-8874-49A4-9605-242972E1C711}" srcOrd="0" destOrd="0" parTransId="{030782BC-9228-42BC-857A-DA5C8BD6ACB2}" sibTransId="{87E077FC-96B5-4419-AD38-1ED386BD6131}"/>
    <dgm:cxn modelId="{F92AC93E-C1B2-42B3-A167-79B845E65099}" type="presOf" srcId="{6E31BF91-9ED7-4CCF-8E6A-C0FFDD4F2692}" destId="{D123FA2A-18B9-41EE-AB87-1A2DE8AF239B}" srcOrd="0" destOrd="0" presId="urn:microsoft.com/office/officeart/2005/8/layout/process3"/>
    <dgm:cxn modelId="{16314503-3A69-41AB-B452-14D9E6C5FD48}" srcId="{92B2BE54-F03B-4C99-8A67-0DA00AD56C2E}" destId="{D143DD87-9B5A-4BB0-A0A3-7FF215DC4E50}" srcOrd="2" destOrd="0" parTransId="{E27B587B-FDAD-4E3E-AA22-538F36B0C8F1}" sibTransId="{CC81ED2B-565F-457C-A98A-22F35773F710}"/>
    <dgm:cxn modelId="{A6E33214-8EFC-4317-B2AC-EAAD6E0C0F7C}" type="presOf" srcId="{9E1EA044-8874-49A4-9605-242972E1C711}" destId="{C3D083C7-B38E-466B-AB5D-136A672E67F2}" srcOrd="0" destOrd="0" presId="urn:microsoft.com/office/officeart/2005/8/layout/process3"/>
    <dgm:cxn modelId="{FF2E3E60-E004-4447-B0D7-FB3F21D0E6F0}" type="presOf" srcId="{99702285-F064-4E35-AFA6-6F481401601F}" destId="{C7155734-6EB2-460D-AC55-99FF3865E07C}" srcOrd="0" destOrd="0" presId="urn:microsoft.com/office/officeart/2005/8/layout/process3"/>
    <dgm:cxn modelId="{9EED7F0E-4590-43A5-84D3-30E0519C4F16}" type="presOf" srcId="{293C6046-90A1-4DCD-9FC5-B7ECF2962012}" destId="{101CCB9C-1138-412E-93D7-D55BB35145FB}" srcOrd="1" destOrd="0" presId="urn:microsoft.com/office/officeart/2005/8/layout/process3"/>
    <dgm:cxn modelId="{E74F8B79-2F05-4171-A1E4-E2C746E4EB28}" srcId="{293C6046-90A1-4DCD-9FC5-B7ECF2962012}" destId="{18BB14BF-D0E1-49CD-8F1A-EF8AF04A2758}" srcOrd="1" destOrd="0" parTransId="{640AC922-C334-4175-BB20-E88508E0D234}" sibTransId="{20874411-D9A8-44D6-B38F-1CC25A6B0102}"/>
    <dgm:cxn modelId="{C7260641-36F3-41ED-AB3D-E4B4B8EE9111}" type="presOf" srcId="{293C6046-90A1-4DCD-9FC5-B7ECF2962012}" destId="{F8484F7D-0AED-4852-9894-08D6627B87C4}" srcOrd="0" destOrd="0" presId="urn:microsoft.com/office/officeart/2005/8/layout/process3"/>
    <dgm:cxn modelId="{F3782DA8-0BBB-4028-9F03-EBD418B50265}" srcId="{35EF5254-97C4-46CA-92BE-7078D402B958}" destId="{2F90C511-CD42-4A9E-82EF-1254F0A18D8F}" srcOrd="1" destOrd="0" parTransId="{0332ED1C-BCDE-4A94-B9BD-3176FA744F37}" sibTransId="{6A9C1B2F-2CA1-4C3E-B69B-B78FABA0BC1C}"/>
    <dgm:cxn modelId="{F44F705A-C3D2-4569-A2B9-5648EE4B5F86}" type="presOf" srcId="{071FB50F-7115-40B0-979F-A42E5B6C2702}" destId="{565780AE-96B0-44DA-85E3-4378FC02F136}" srcOrd="0" destOrd="0" presId="urn:microsoft.com/office/officeart/2005/8/layout/process3"/>
    <dgm:cxn modelId="{8E0FD478-39E8-47B4-BA6D-7D2E2C52E396}" type="presOf" srcId="{CC81ED2B-565F-457C-A98A-22F35773F710}" destId="{008E7F18-191D-4AED-9119-64000F92EC94}" srcOrd="1" destOrd="0" presId="urn:microsoft.com/office/officeart/2005/8/layout/process3"/>
    <dgm:cxn modelId="{0B5CD3B4-07FF-4891-8213-3884C25C012C}" type="presOf" srcId="{26B0AAE9-8255-4A26-98C5-205FEDF19B44}" destId="{0E5E4F06-9B42-47E2-AB8F-24A7D1804652}" srcOrd="0" destOrd="0" presId="urn:microsoft.com/office/officeart/2005/8/layout/process3"/>
    <dgm:cxn modelId="{4B6A2496-BE1D-4316-BD9D-2FE73D398998}" type="presOf" srcId="{D143DD87-9B5A-4BB0-A0A3-7FF215DC4E50}" destId="{B5C2135D-0AE9-4711-A27A-B9CAF1A68769}" srcOrd="1" destOrd="0" presId="urn:microsoft.com/office/officeart/2005/8/layout/process3"/>
    <dgm:cxn modelId="{C1512055-318A-4EA6-A9AF-1441FBA6D603}" srcId="{D143DD87-9B5A-4BB0-A0A3-7FF215DC4E50}" destId="{64CD77E3-646C-4FEC-AE5E-4082F9DF6607}" srcOrd="1" destOrd="0" parTransId="{E0728145-7A1E-4DAF-AC6D-7DDBB73A38EA}" sibTransId="{91F80A5E-4C15-473A-A9BA-0936B49488FC}"/>
    <dgm:cxn modelId="{CC0811AD-4390-41F9-81F8-1EFFA71FB6EA}" srcId="{D143DD87-9B5A-4BB0-A0A3-7FF215DC4E50}" destId="{071FB50F-7115-40B0-979F-A42E5B6C2702}" srcOrd="0" destOrd="0" parTransId="{17C88693-28D7-48DD-8C33-5322D081FE09}" sibTransId="{C5F5EC96-679B-43C1-B1C2-E63AB6334FFC}"/>
    <dgm:cxn modelId="{4EC3E075-711D-47B6-A56B-56C0CAD6D820}" type="presParOf" srcId="{1A5674F4-C97C-4D85-8312-57DFEAFE9446}" destId="{5B9369B4-28C1-4637-A905-FD07A9C6F936}" srcOrd="0" destOrd="0" presId="urn:microsoft.com/office/officeart/2005/8/layout/process3"/>
    <dgm:cxn modelId="{96785D97-5068-4878-9ABF-9566AE142A71}" type="presParOf" srcId="{5B9369B4-28C1-4637-A905-FD07A9C6F936}" destId="{4E08440F-2EE0-4958-86B7-BC52BCD6D070}" srcOrd="0" destOrd="0" presId="urn:microsoft.com/office/officeart/2005/8/layout/process3"/>
    <dgm:cxn modelId="{ABE863A1-54BE-408F-AF32-29436437A758}" type="presParOf" srcId="{5B9369B4-28C1-4637-A905-FD07A9C6F936}" destId="{5CB32380-0ACF-438A-AFE6-55035257D167}" srcOrd="1" destOrd="0" presId="urn:microsoft.com/office/officeart/2005/8/layout/process3"/>
    <dgm:cxn modelId="{904DAF91-328D-41E3-BF3E-1716A43BF39F}" type="presParOf" srcId="{5B9369B4-28C1-4637-A905-FD07A9C6F936}" destId="{B4053BB8-9434-488B-962A-453499A73948}" srcOrd="2" destOrd="0" presId="urn:microsoft.com/office/officeart/2005/8/layout/process3"/>
    <dgm:cxn modelId="{A07A8B65-A514-40B0-98E7-DE8091227E3F}" type="presParOf" srcId="{1A5674F4-C97C-4D85-8312-57DFEAFE9446}" destId="{C7155734-6EB2-460D-AC55-99FF3865E07C}" srcOrd="1" destOrd="0" presId="urn:microsoft.com/office/officeart/2005/8/layout/process3"/>
    <dgm:cxn modelId="{EBC99D6D-DFA6-469D-B105-F9C728241834}" type="presParOf" srcId="{C7155734-6EB2-460D-AC55-99FF3865E07C}" destId="{B3611996-7631-46D7-B016-75EE92DFC8F9}" srcOrd="0" destOrd="0" presId="urn:microsoft.com/office/officeart/2005/8/layout/process3"/>
    <dgm:cxn modelId="{8A611F61-D438-4DF3-8776-CFE5BF3BF515}" type="presParOf" srcId="{1A5674F4-C97C-4D85-8312-57DFEAFE9446}" destId="{B163F0E7-DE8A-4F2A-A6B2-287617ACDE90}" srcOrd="2" destOrd="0" presId="urn:microsoft.com/office/officeart/2005/8/layout/process3"/>
    <dgm:cxn modelId="{F3652770-C6AE-435D-AABC-91EC79BD110F}" type="presParOf" srcId="{B163F0E7-DE8A-4F2A-A6B2-287617ACDE90}" destId="{F8484F7D-0AED-4852-9894-08D6627B87C4}" srcOrd="0" destOrd="0" presId="urn:microsoft.com/office/officeart/2005/8/layout/process3"/>
    <dgm:cxn modelId="{A888E506-70B2-4610-B120-8DE0A281DB91}" type="presParOf" srcId="{B163F0E7-DE8A-4F2A-A6B2-287617ACDE90}" destId="{101CCB9C-1138-412E-93D7-D55BB35145FB}" srcOrd="1" destOrd="0" presId="urn:microsoft.com/office/officeart/2005/8/layout/process3"/>
    <dgm:cxn modelId="{1F41B543-F020-407E-A91A-C05DC51C4981}" type="presParOf" srcId="{B163F0E7-DE8A-4F2A-A6B2-287617ACDE90}" destId="{C3D083C7-B38E-466B-AB5D-136A672E67F2}" srcOrd="2" destOrd="0" presId="urn:microsoft.com/office/officeart/2005/8/layout/process3"/>
    <dgm:cxn modelId="{D674E83C-BA66-460C-8D63-1B4E4125BEEC}" type="presParOf" srcId="{1A5674F4-C97C-4D85-8312-57DFEAFE9446}" destId="{0E5E4F06-9B42-47E2-AB8F-24A7D1804652}" srcOrd="3" destOrd="0" presId="urn:microsoft.com/office/officeart/2005/8/layout/process3"/>
    <dgm:cxn modelId="{84A58810-1707-48E5-9999-7E28DF2E28F8}" type="presParOf" srcId="{0E5E4F06-9B42-47E2-AB8F-24A7D1804652}" destId="{7F58DD0B-5EF3-41C6-B324-CE0E430D12ED}" srcOrd="0" destOrd="0" presId="urn:microsoft.com/office/officeart/2005/8/layout/process3"/>
    <dgm:cxn modelId="{F3EF1BF5-F435-4683-8EA6-EF233D3CD06C}" type="presParOf" srcId="{1A5674F4-C97C-4D85-8312-57DFEAFE9446}" destId="{075AD19F-8C38-4616-AA1E-DCF8F53A75A0}" srcOrd="4" destOrd="0" presId="urn:microsoft.com/office/officeart/2005/8/layout/process3"/>
    <dgm:cxn modelId="{0B582F18-49EE-4B26-B69B-B27BB491F88F}" type="presParOf" srcId="{075AD19F-8C38-4616-AA1E-DCF8F53A75A0}" destId="{1EED24F3-77E4-4DA2-8773-CCF28FAF11C0}" srcOrd="0" destOrd="0" presId="urn:microsoft.com/office/officeart/2005/8/layout/process3"/>
    <dgm:cxn modelId="{0B0CEBE6-9B08-410D-AB3B-4B6A797BF93C}" type="presParOf" srcId="{075AD19F-8C38-4616-AA1E-DCF8F53A75A0}" destId="{B5C2135D-0AE9-4711-A27A-B9CAF1A68769}" srcOrd="1" destOrd="0" presId="urn:microsoft.com/office/officeart/2005/8/layout/process3"/>
    <dgm:cxn modelId="{15E6D109-6B78-4A60-A443-2DF1CD849E35}" type="presParOf" srcId="{075AD19F-8C38-4616-AA1E-DCF8F53A75A0}" destId="{565780AE-96B0-44DA-85E3-4378FC02F136}" srcOrd="2" destOrd="0" presId="urn:microsoft.com/office/officeart/2005/8/layout/process3"/>
    <dgm:cxn modelId="{6A9B4A6E-EEE0-4D63-8EDD-413B2672F181}" type="presParOf" srcId="{1A5674F4-C97C-4D85-8312-57DFEAFE9446}" destId="{F5A55D3B-65F2-4443-B3CE-94E5ED3CEA95}" srcOrd="5" destOrd="0" presId="urn:microsoft.com/office/officeart/2005/8/layout/process3"/>
    <dgm:cxn modelId="{3289B3BE-9769-4A9A-976E-A7D365E3FD41}" type="presParOf" srcId="{F5A55D3B-65F2-4443-B3CE-94E5ED3CEA95}" destId="{008E7F18-191D-4AED-9119-64000F92EC94}" srcOrd="0" destOrd="0" presId="urn:microsoft.com/office/officeart/2005/8/layout/process3"/>
    <dgm:cxn modelId="{923C2A0D-C6E0-4060-88EB-8A8A13303855}" type="presParOf" srcId="{1A5674F4-C97C-4D85-8312-57DFEAFE9446}" destId="{3E85F551-1C8E-46C9-91AC-0127F1DFF76A}" srcOrd="6" destOrd="0" presId="urn:microsoft.com/office/officeart/2005/8/layout/process3"/>
    <dgm:cxn modelId="{18A0EF10-DA00-4326-B1D9-833C209E87BC}" type="presParOf" srcId="{3E85F551-1C8E-46C9-91AC-0127F1DFF76A}" destId="{D123FA2A-18B9-41EE-AB87-1A2DE8AF239B}" srcOrd="0" destOrd="0" presId="urn:microsoft.com/office/officeart/2005/8/layout/process3"/>
    <dgm:cxn modelId="{A9C3EFBE-BBE2-4ACA-B6EF-39A7EA355259}" type="presParOf" srcId="{3E85F551-1C8E-46C9-91AC-0127F1DFF76A}" destId="{F9EEC915-E1E0-47D1-8FA0-E404EC5C5246}" srcOrd="1" destOrd="0" presId="urn:microsoft.com/office/officeart/2005/8/layout/process3"/>
    <dgm:cxn modelId="{9F2108F8-6B81-49A6-9BC8-F322F810EB30}" type="presParOf" srcId="{3E85F551-1C8E-46C9-91AC-0127F1DFF76A}" destId="{08CC0852-31CC-4881-B9C6-246E3DA8BF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B2BE54-F03B-4C99-8A67-0DA00AD56C2E}" type="doc">
      <dgm:prSet loTypeId="urn:microsoft.com/office/officeart/2005/8/layout/process3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35EF5254-97C4-46CA-92BE-7078D402B958}">
      <dgm:prSet phldrT="[Texto]" custT="1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 sz="1050" dirty="0"/>
            <a:t>Duración</a:t>
          </a:r>
        </a:p>
      </dgm:t>
    </dgm:pt>
    <dgm:pt modelId="{533AFAD7-FE1A-4E96-A27A-B1AD2BB15591}" type="parTrans" cxnId="{0BFD61D4-8EAC-45EE-8CDF-72674D5EDD64}">
      <dgm:prSet/>
      <dgm:spPr/>
      <dgm:t>
        <a:bodyPr/>
        <a:lstStyle/>
        <a:p>
          <a:endParaRPr lang="es-CO"/>
        </a:p>
      </dgm:t>
    </dgm:pt>
    <dgm:pt modelId="{99702285-F064-4E35-AFA6-6F481401601F}" type="sibTrans" cxnId="{0BFD61D4-8EAC-45EE-8CDF-72674D5EDD64}">
      <dgm:prSet/>
      <dgm:spPr/>
      <dgm:t>
        <a:bodyPr/>
        <a:lstStyle/>
        <a:p>
          <a:endParaRPr lang="es-CO"/>
        </a:p>
      </dgm:t>
    </dgm:pt>
    <dgm:pt modelId="{2F90C511-CD42-4A9E-82EF-1254F0A18D8F}">
      <dgm:prSet phldrT="[Texto]" custT="1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sz="1050" dirty="0"/>
            <a:t>7 Noviembre al 29 de diciembre</a:t>
          </a:r>
        </a:p>
      </dgm:t>
    </dgm:pt>
    <dgm:pt modelId="{0332ED1C-BCDE-4A94-B9BD-3176FA744F37}" type="parTrans" cxnId="{F3782DA8-0BBB-4028-9F03-EBD418B50265}">
      <dgm:prSet/>
      <dgm:spPr/>
      <dgm:t>
        <a:bodyPr/>
        <a:lstStyle/>
        <a:p>
          <a:endParaRPr lang="es-CO"/>
        </a:p>
      </dgm:t>
    </dgm:pt>
    <dgm:pt modelId="{6A9C1B2F-2CA1-4C3E-B69B-B78FABA0BC1C}" type="sibTrans" cxnId="{F3782DA8-0BBB-4028-9F03-EBD418B50265}">
      <dgm:prSet/>
      <dgm:spPr/>
      <dgm:t>
        <a:bodyPr/>
        <a:lstStyle/>
        <a:p>
          <a:endParaRPr lang="es-CO"/>
        </a:p>
      </dgm:t>
    </dgm:pt>
    <dgm:pt modelId="{293C6046-90A1-4DCD-9FC5-B7ECF2962012}">
      <dgm:prSet phldrT="[Texto]" custT="1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 sz="1050" dirty="0"/>
            <a:t>No. Entidades</a:t>
          </a:r>
        </a:p>
      </dgm:t>
    </dgm:pt>
    <dgm:pt modelId="{AD9110D0-777F-4B68-B26D-E29CCFE47B44}" type="parTrans" cxnId="{7AACF55E-B6F1-4F89-99AA-EE14869EEA40}">
      <dgm:prSet/>
      <dgm:spPr/>
      <dgm:t>
        <a:bodyPr/>
        <a:lstStyle/>
        <a:p>
          <a:endParaRPr lang="es-CO"/>
        </a:p>
      </dgm:t>
    </dgm:pt>
    <dgm:pt modelId="{26B0AAE9-8255-4A26-98C5-205FEDF19B44}" type="sibTrans" cxnId="{7AACF55E-B6F1-4F89-99AA-EE14869EEA40}">
      <dgm:prSet/>
      <dgm:spPr/>
      <dgm:t>
        <a:bodyPr/>
        <a:lstStyle/>
        <a:p>
          <a:endParaRPr lang="es-CO"/>
        </a:p>
      </dgm:t>
    </dgm:pt>
    <dgm:pt modelId="{18BB14BF-D0E1-49CD-8F1A-EF8AF04A2758}">
      <dgm:prSet phldrT="[Texto]" custT="1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sz="1050" dirty="0"/>
            <a:t>420</a:t>
          </a:r>
        </a:p>
      </dgm:t>
    </dgm:pt>
    <dgm:pt modelId="{640AC922-C334-4175-BB20-E88508E0D234}" type="parTrans" cxnId="{E74F8B79-2F05-4171-A1E4-E2C746E4EB28}">
      <dgm:prSet/>
      <dgm:spPr/>
      <dgm:t>
        <a:bodyPr/>
        <a:lstStyle/>
        <a:p>
          <a:endParaRPr lang="es-CO"/>
        </a:p>
      </dgm:t>
    </dgm:pt>
    <dgm:pt modelId="{20874411-D9A8-44D6-B38F-1CC25A6B0102}" type="sibTrans" cxnId="{E74F8B79-2F05-4171-A1E4-E2C746E4EB28}">
      <dgm:prSet/>
      <dgm:spPr/>
      <dgm:t>
        <a:bodyPr/>
        <a:lstStyle/>
        <a:p>
          <a:endParaRPr lang="es-CO"/>
        </a:p>
      </dgm:t>
    </dgm:pt>
    <dgm:pt modelId="{D143DD87-9B5A-4BB0-A0A3-7FF215DC4E50}">
      <dgm:prSet phldrT="[Texto]" custT="1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 sz="1050" dirty="0"/>
            <a:t>Frecuencia</a:t>
          </a:r>
        </a:p>
      </dgm:t>
    </dgm:pt>
    <dgm:pt modelId="{E27B587B-FDAD-4E3E-AA22-538F36B0C8F1}" type="parTrans" cxnId="{16314503-3A69-41AB-B452-14D9E6C5FD48}">
      <dgm:prSet/>
      <dgm:spPr/>
      <dgm:t>
        <a:bodyPr/>
        <a:lstStyle/>
        <a:p>
          <a:endParaRPr lang="es-CO"/>
        </a:p>
      </dgm:t>
    </dgm:pt>
    <dgm:pt modelId="{CC81ED2B-565F-457C-A98A-22F35773F710}" type="sibTrans" cxnId="{16314503-3A69-41AB-B452-14D9E6C5FD48}">
      <dgm:prSet/>
      <dgm:spPr/>
      <dgm:t>
        <a:bodyPr/>
        <a:lstStyle/>
        <a:p>
          <a:endParaRPr lang="es-CO"/>
        </a:p>
      </dgm:t>
    </dgm:pt>
    <dgm:pt modelId="{64CD77E3-646C-4FEC-AE5E-4082F9DF6607}">
      <dgm:prSet phldrT="[Texto]" custT="1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sz="1050" dirty="0"/>
            <a:t>Semanal</a:t>
          </a:r>
        </a:p>
      </dgm:t>
    </dgm:pt>
    <dgm:pt modelId="{E0728145-7A1E-4DAF-AC6D-7DDBB73A38EA}" type="parTrans" cxnId="{C1512055-318A-4EA6-A9AF-1441FBA6D603}">
      <dgm:prSet/>
      <dgm:spPr/>
      <dgm:t>
        <a:bodyPr/>
        <a:lstStyle/>
        <a:p>
          <a:endParaRPr lang="es-CO"/>
        </a:p>
      </dgm:t>
    </dgm:pt>
    <dgm:pt modelId="{91F80A5E-4C15-473A-A9BA-0936B49488FC}" type="sibTrans" cxnId="{C1512055-318A-4EA6-A9AF-1441FBA6D603}">
      <dgm:prSet/>
      <dgm:spPr/>
      <dgm:t>
        <a:bodyPr/>
        <a:lstStyle/>
        <a:p>
          <a:endParaRPr lang="es-CO"/>
        </a:p>
      </dgm:t>
    </dgm:pt>
    <dgm:pt modelId="{1D110D41-4F30-4B0F-8B0D-C66CAB3F8F07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s-CO" sz="900" dirty="0"/>
        </a:p>
      </dgm:t>
    </dgm:pt>
    <dgm:pt modelId="{A73BDB62-DCB4-49A2-8677-E0186105614C}" type="parTrans" cxnId="{2A286ED5-A8B4-4CD5-9918-2C4C547ABC80}">
      <dgm:prSet/>
      <dgm:spPr/>
      <dgm:t>
        <a:bodyPr/>
        <a:lstStyle/>
        <a:p>
          <a:endParaRPr lang="es-CO"/>
        </a:p>
      </dgm:t>
    </dgm:pt>
    <dgm:pt modelId="{0B49CD16-C0D0-4C59-A425-43D749D958DE}" type="sibTrans" cxnId="{2A286ED5-A8B4-4CD5-9918-2C4C547ABC80}">
      <dgm:prSet/>
      <dgm:spPr/>
      <dgm:t>
        <a:bodyPr/>
        <a:lstStyle/>
        <a:p>
          <a:endParaRPr lang="es-CO"/>
        </a:p>
      </dgm:t>
    </dgm:pt>
    <dgm:pt modelId="{9E1EA044-8874-49A4-9605-242972E1C711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s-CO" sz="800" dirty="0"/>
        </a:p>
      </dgm:t>
    </dgm:pt>
    <dgm:pt modelId="{030782BC-9228-42BC-857A-DA5C8BD6ACB2}" type="parTrans" cxnId="{B46A4E67-3667-4C02-AC86-73446CE653FA}">
      <dgm:prSet/>
      <dgm:spPr/>
      <dgm:t>
        <a:bodyPr/>
        <a:lstStyle/>
        <a:p>
          <a:endParaRPr lang="es-CO"/>
        </a:p>
      </dgm:t>
    </dgm:pt>
    <dgm:pt modelId="{87E077FC-96B5-4419-AD38-1ED386BD6131}" type="sibTrans" cxnId="{B46A4E67-3667-4C02-AC86-73446CE653FA}">
      <dgm:prSet/>
      <dgm:spPr/>
      <dgm:t>
        <a:bodyPr/>
        <a:lstStyle/>
        <a:p>
          <a:endParaRPr lang="es-CO"/>
        </a:p>
      </dgm:t>
    </dgm:pt>
    <dgm:pt modelId="{071FB50F-7115-40B0-979F-A42E5B6C2702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s-CO" sz="800" dirty="0"/>
        </a:p>
      </dgm:t>
    </dgm:pt>
    <dgm:pt modelId="{17C88693-28D7-48DD-8C33-5322D081FE09}" type="parTrans" cxnId="{CC0811AD-4390-41F9-81F8-1EFFA71FB6EA}">
      <dgm:prSet/>
      <dgm:spPr/>
      <dgm:t>
        <a:bodyPr/>
        <a:lstStyle/>
        <a:p>
          <a:endParaRPr lang="es-CO"/>
        </a:p>
      </dgm:t>
    </dgm:pt>
    <dgm:pt modelId="{C5F5EC96-679B-43C1-B1C2-E63AB6334FFC}" type="sibTrans" cxnId="{CC0811AD-4390-41F9-81F8-1EFFA71FB6EA}">
      <dgm:prSet/>
      <dgm:spPr/>
      <dgm:t>
        <a:bodyPr/>
        <a:lstStyle/>
        <a:p>
          <a:endParaRPr lang="es-CO"/>
        </a:p>
      </dgm:t>
    </dgm:pt>
    <dgm:pt modelId="{6E31BF91-9ED7-4CCF-8E6A-C0FFDD4F2692}">
      <dgm:prSet phldrT="[Texto]" custT="1"/>
      <dgm:spPr>
        <a:solidFill>
          <a:schemeClr val="bg1">
            <a:lumMod val="85000"/>
            <a:alpha val="25000"/>
          </a:schemeClr>
        </a:solidFill>
      </dgm:spPr>
      <dgm:t>
        <a:bodyPr/>
        <a:lstStyle/>
        <a:p>
          <a:r>
            <a:rPr lang="es-CO" sz="900" dirty="0"/>
            <a:t>Plazo Máximo de ejecución ejecutivo Nacional</a:t>
          </a:r>
        </a:p>
      </dgm:t>
    </dgm:pt>
    <dgm:pt modelId="{001F0812-2C66-4187-857B-69E8E886F5EF}" type="parTrans" cxnId="{7A3CF3E8-D232-4BAA-BE8C-6BFB5E57FA11}">
      <dgm:prSet/>
      <dgm:spPr/>
      <dgm:t>
        <a:bodyPr/>
        <a:lstStyle/>
        <a:p>
          <a:endParaRPr lang="es-CO"/>
        </a:p>
      </dgm:t>
    </dgm:pt>
    <dgm:pt modelId="{C8424C04-4EF8-461F-8A4A-C85FD36662AB}" type="sibTrans" cxnId="{7A3CF3E8-D232-4BAA-BE8C-6BFB5E57FA11}">
      <dgm:prSet/>
      <dgm:spPr/>
      <dgm:t>
        <a:bodyPr/>
        <a:lstStyle/>
        <a:p>
          <a:endParaRPr lang="es-CO"/>
        </a:p>
      </dgm:t>
    </dgm:pt>
    <dgm:pt modelId="{5871B11A-274E-4278-853C-C428CF74926E}">
      <dgm:prSet custT="1"/>
      <dgm:spPr>
        <a:solidFill>
          <a:srgbClr val="99CCFF">
            <a:alpha val="41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s-CO" sz="1050" dirty="0"/>
            <a:t>31 de julio 2018</a:t>
          </a:r>
        </a:p>
      </dgm:t>
    </dgm:pt>
    <dgm:pt modelId="{DA00E8A3-76A3-4EE3-A7BE-C198F3CEAD2B}" type="parTrans" cxnId="{0DD6CD5A-F0E7-4F47-BFE8-6B8CC11543AC}">
      <dgm:prSet/>
      <dgm:spPr/>
      <dgm:t>
        <a:bodyPr/>
        <a:lstStyle/>
        <a:p>
          <a:endParaRPr lang="es-CO"/>
        </a:p>
      </dgm:t>
    </dgm:pt>
    <dgm:pt modelId="{B1446D65-03AF-41A5-927F-D49AF682F83C}" type="sibTrans" cxnId="{0DD6CD5A-F0E7-4F47-BFE8-6B8CC11543AC}">
      <dgm:prSet/>
      <dgm:spPr/>
      <dgm:t>
        <a:bodyPr/>
        <a:lstStyle/>
        <a:p>
          <a:endParaRPr lang="es-CO"/>
        </a:p>
      </dgm:t>
    </dgm:pt>
    <dgm:pt modelId="{CAA4EAB6-5CEE-461D-8448-422EDA739372}">
      <dgm:prSet custT="1"/>
      <dgm:spPr>
        <a:solidFill>
          <a:schemeClr val="bg1">
            <a:lumMod val="85000"/>
            <a:alpha val="25000"/>
          </a:schemeClr>
        </a:solidFill>
      </dgm:spPr>
      <dgm:t>
        <a:bodyPr/>
        <a:lstStyle/>
        <a:p>
          <a:r>
            <a:rPr lang="es-CO" sz="900" dirty="0">
              <a:solidFill>
                <a:schemeClr val="tx1"/>
              </a:solidFill>
            </a:rPr>
            <a:t>Plazo Máximo Ejecución Otras Entidades </a:t>
          </a:r>
        </a:p>
      </dgm:t>
    </dgm:pt>
    <dgm:pt modelId="{4536FC8E-7E92-4BEC-A112-D8B90255F135}" type="parTrans" cxnId="{59A48F77-B540-4F43-B135-77A6937C7D0F}">
      <dgm:prSet/>
      <dgm:spPr/>
      <dgm:t>
        <a:bodyPr/>
        <a:lstStyle/>
        <a:p>
          <a:endParaRPr lang="es-CO"/>
        </a:p>
      </dgm:t>
    </dgm:pt>
    <dgm:pt modelId="{A44CA70A-EAA4-4DD3-8E1F-ED62815E5C63}" type="sibTrans" cxnId="{59A48F77-B540-4F43-B135-77A6937C7D0F}">
      <dgm:prSet/>
      <dgm:spPr/>
      <dgm:t>
        <a:bodyPr/>
        <a:lstStyle/>
        <a:p>
          <a:endParaRPr lang="es-CO"/>
        </a:p>
      </dgm:t>
    </dgm:pt>
    <dgm:pt modelId="{02C9CD89-FD68-44D3-81A0-6672C76C8156}">
      <dgm:prSet/>
      <dgm:spPr>
        <a:solidFill>
          <a:srgbClr val="99CCFF">
            <a:alpha val="41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s-CO" sz="800" dirty="0"/>
        </a:p>
      </dgm:t>
    </dgm:pt>
    <dgm:pt modelId="{E0535392-477C-4E13-8C06-C88A3CCA7F43}" type="parTrans" cxnId="{C88C929A-FC23-49C0-B913-AFE782C7EED5}">
      <dgm:prSet/>
      <dgm:spPr/>
      <dgm:t>
        <a:bodyPr/>
        <a:lstStyle/>
        <a:p>
          <a:endParaRPr lang="es-CO"/>
        </a:p>
      </dgm:t>
    </dgm:pt>
    <dgm:pt modelId="{14AE630B-F7AD-40EE-9E10-184F4DE36C88}" type="sibTrans" cxnId="{C88C929A-FC23-49C0-B913-AFE782C7EED5}">
      <dgm:prSet/>
      <dgm:spPr/>
      <dgm:t>
        <a:bodyPr/>
        <a:lstStyle/>
        <a:p>
          <a:endParaRPr lang="es-CO"/>
        </a:p>
      </dgm:t>
    </dgm:pt>
    <dgm:pt modelId="{3311230F-9780-4D5D-8399-91DDE096AF3F}">
      <dgm:prSet custT="1"/>
      <dgm:spPr>
        <a:solidFill>
          <a:srgbClr val="99CCFF">
            <a:alpha val="39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s-CO" sz="1000" dirty="0"/>
            <a:t>Mayor plazo</a:t>
          </a:r>
        </a:p>
      </dgm:t>
    </dgm:pt>
    <dgm:pt modelId="{62203EDA-18B5-4773-8B23-83C2B6A27693}" type="sibTrans" cxnId="{7C8B95DA-E1C3-4AC5-8628-7354336F705A}">
      <dgm:prSet/>
      <dgm:spPr/>
      <dgm:t>
        <a:bodyPr/>
        <a:lstStyle/>
        <a:p>
          <a:endParaRPr lang="es-CO"/>
        </a:p>
      </dgm:t>
    </dgm:pt>
    <dgm:pt modelId="{6F51449E-E256-4AF8-BA9F-C7CCB01B87C4}" type="parTrans" cxnId="{7C8B95DA-E1C3-4AC5-8628-7354336F705A}">
      <dgm:prSet/>
      <dgm:spPr/>
      <dgm:t>
        <a:bodyPr/>
        <a:lstStyle/>
        <a:p>
          <a:endParaRPr lang="es-CO"/>
        </a:p>
      </dgm:t>
    </dgm:pt>
    <dgm:pt modelId="{2E225F3E-41F7-4744-BB89-60D8E2C0D477}">
      <dgm:prSet custT="1"/>
      <dgm:spPr>
        <a:solidFill>
          <a:srgbClr val="99CCFF">
            <a:alpha val="39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s-CO" sz="1000" dirty="0"/>
        </a:p>
      </dgm:t>
    </dgm:pt>
    <dgm:pt modelId="{67702A83-CE8A-4973-97EB-075A254354A1}" type="parTrans" cxnId="{6860E99E-1541-4F59-8CCF-95FE81B30E56}">
      <dgm:prSet/>
      <dgm:spPr/>
      <dgm:t>
        <a:bodyPr/>
        <a:lstStyle/>
        <a:p>
          <a:endParaRPr lang="es-CO"/>
        </a:p>
      </dgm:t>
    </dgm:pt>
    <dgm:pt modelId="{DAB7442A-965B-45D1-A970-B5D9CA349569}" type="sibTrans" cxnId="{6860E99E-1541-4F59-8CCF-95FE81B30E56}">
      <dgm:prSet/>
      <dgm:spPr/>
      <dgm:t>
        <a:bodyPr/>
        <a:lstStyle/>
        <a:p>
          <a:endParaRPr lang="es-CO"/>
        </a:p>
      </dgm:t>
    </dgm:pt>
    <dgm:pt modelId="{1A5674F4-C97C-4D85-8312-57DFEAFE9446}" type="pres">
      <dgm:prSet presAssocID="{92B2BE54-F03B-4C99-8A67-0DA00AD56C2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B9369B4-28C1-4637-A905-FD07A9C6F936}" type="pres">
      <dgm:prSet presAssocID="{35EF5254-97C4-46CA-92BE-7078D402B958}" presName="composite" presStyleCnt="0"/>
      <dgm:spPr/>
    </dgm:pt>
    <dgm:pt modelId="{4E08440F-2EE0-4958-86B7-BC52BCD6D070}" type="pres">
      <dgm:prSet presAssocID="{35EF5254-97C4-46CA-92BE-7078D402B958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B32380-0ACF-438A-AFE6-55035257D167}" type="pres">
      <dgm:prSet presAssocID="{35EF5254-97C4-46CA-92BE-7078D402B958}" presName="parSh" presStyleLbl="node1" presStyleIdx="0" presStyleCnt="5" custScaleY="68788" custLinFactNeighborY="87047"/>
      <dgm:spPr/>
      <dgm:t>
        <a:bodyPr/>
        <a:lstStyle/>
        <a:p>
          <a:endParaRPr lang="es-CO"/>
        </a:p>
      </dgm:t>
    </dgm:pt>
    <dgm:pt modelId="{B4053BB8-9434-488B-962A-453499A73948}" type="pres">
      <dgm:prSet presAssocID="{35EF5254-97C4-46CA-92BE-7078D402B958}" presName="desTx" presStyleLbl="fgAcc1" presStyleIdx="0" presStyleCnt="5" custScaleX="97554" custScaleY="23592" custLinFactNeighborY="-152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155734-6EB2-460D-AC55-99FF3865E07C}" type="pres">
      <dgm:prSet presAssocID="{99702285-F064-4E35-AFA6-6F481401601F}" presName="sibTrans" presStyleLbl="sibTrans2D1" presStyleIdx="0" presStyleCnt="4"/>
      <dgm:spPr/>
      <dgm:t>
        <a:bodyPr/>
        <a:lstStyle/>
        <a:p>
          <a:endParaRPr lang="es-CO"/>
        </a:p>
      </dgm:t>
    </dgm:pt>
    <dgm:pt modelId="{B3611996-7631-46D7-B016-75EE92DFC8F9}" type="pres">
      <dgm:prSet presAssocID="{99702285-F064-4E35-AFA6-6F481401601F}" presName="connTx" presStyleLbl="sibTrans2D1" presStyleIdx="0" presStyleCnt="4"/>
      <dgm:spPr/>
      <dgm:t>
        <a:bodyPr/>
        <a:lstStyle/>
        <a:p>
          <a:endParaRPr lang="es-CO"/>
        </a:p>
      </dgm:t>
    </dgm:pt>
    <dgm:pt modelId="{B163F0E7-DE8A-4F2A-A6B2-287617ACDE90}" type="pres">
      <dgm:prSet presAssocID="{293C6046-90A1-4DCD-9FC5-B7ECF2962012}" presName="composite" presStyleCnt="0"/>
      <dgm:spPr/>
    </dgm:pt>
    <dgm:pt modelId="{F8484F7D-0AED-4852-9894-08D6627B87C4}" type="pres">
      <dgm:prSet presAssocID="{293C6046-90A1-4DCD-9FC5-B7ECF2962012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01CCB9C-1138-412E-93D7-D55BB35145FB}" type="pres">
      <dgm:prSet presAssocID="{293C6046-90A1-4DCD-9FC5-B7ECF2962012}" presName="parSh" presStyleLbl="node1" presStyleIdx="1" presStyleCnt="5" custScaleY="68788" custLinFactNeighborY="87047"/>
      <dgm:spPr/>
      <dgm:t>
        <a:bodyPr/>
        <a:lstStyle/>
        <a:p>
          <a:endParaRPr lang="es-CO"/>
        </a:p>
      </dgm:t>
    </dgm:pt>
    <dgm:pt modelId="{C3D083C7-B38E-466B-AB5D-136A672E67F2}" type="pres">
      <dgm:prSet presAssocID="{293C6046-90A1-4DCD-9FC5-B7ECF2962012}" presName="desTx" presStyleLbl="fgAcc1" presStyleIdx="1" presStyleCnt="5" custScaleX="97554" custScaleY="23592" custLinFactNeighborY="-152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5E4F06-9B42-47E2-AB8F-24A7D1804652}" type="pres">
      <dgm:prSet presAssocID="{26B0AAE9-8255-4A26-98C5-205FEDF19B44}" presName="sibTrans" presStyleLbl="sibTrans2D1" presStyleIdx="1" presStyleCnt="4"/>
      <dgm:spPr/>
      <dgm:t>
        <a:bodyPr/>
        <a:lstStyle/>
        <a:p>
          <a:endParaRPr lang="es-CO"/>
        </a:p>
      </dgm:t>
    </dgm:pt>
    <dgm:pt modelId="{7F58DD0B-5EF3-41C6-B324-CE0E430D12ED}" type="pres">
      <dgm:prSet presAssocID="{26B0AAE9-8255-4A26-98C5-205FEDF19B44}" presName="connTx" presStyleLbl="sibTrans2D1" presStyleIdx="1" presStyleCnt="4"/>
      <dgm:spPr/>
      <dgm:t>
        <a:bodyPr/>
        <a:lstStyle/>
        <a:p>
          <a:endParaRPr lang="es-CO"/>
        </a:p>
      </dgm:t>
    </dgm:pt>
    <dgm:pt modelId="{075AD19F-8C38-4616-AA1E-DCF8F53A75A0}" type="pres">
      <dgm:prSet presAssocID="{D143DD87-9B5A-4BB0-A0A3-7FF215DC4E50}" presName="composite" presStyleCnt="0"/>
      <dgm:spPr/>
    </dgm:pt>
    <dgm:pt modelId="{1EED24F3-77E4-4DA2-8773-CCF28FAF11C0}" type="pres">
      <dgm:prSet presAssocID="{D143DD87-9B5A-4BB0-A0A3-7FF215DC4E50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5C2135D-0AE9-4711-A27A-B9CAF1A68769}" type="pres">
      <dgm:prSet presAssocID="{D143DD87-9B5A-4BB0-A0A3-7FF215DC4E50}" presName="parSh" presStyleLbl="node1" presStyleIdx="2" presStyleCnt="5" custScaleY="68788" custLinFactNeighborY="87047"/>
      <dgm:spPr/>
      <dgm:t>
        <a:bodyPr/>
        <a:lstStyle/>
        <a:p>
          <a:endParaRPr lang="es-CO"/>
        </a:p>
      </dgm:t>
    </dgm:pt>
    <dgm:pt modelId="{565780AE-96B0-44DA-85E3-4378FC02F136}" type="pres">
      <dgm:prSet presAssocID="{D143DD87-9B5A-4BB0-A0A3-7FF215DC4E50}" presName="desTx" presStyleLbl="fgAcc1" presStyleIdx="2" presStyleCnt="5" custScaleX="97554" custScaleY="23592" custLinFactNeighborY="-152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A55D3B-65F2-4443-B3CE-94E5ED3CEA95}" type="pres">
      <dgm:prSet presAssocID="{CC81ED2B-565F-457C-A98A-22F35773F710}" presName="sibTrans" presStyleLbl="sibTrans2D1" presStyleIdx="2" presStyleCnt="4"/>
      <dgm:spPr/>
      <dgm:t>
        <a:bodyPr/>
        <a:lstStyle/>
        <a:p>
          <a:endParaRPr lang="es-CO"/>
        </a:p>
      </dgm:t>
    </dgm:pt>
    <dgm:pt modelId="{008E7F18-191D-4AED-9119-64000F92EC94}" type="pres">
      <dgm:prSet presAssocID="{CC81ED2B-565F-457C-A98A-22F35773F710}" presName="connTx" presStyleLbl="sibTrans2D1" presStyleIdx="2" presStyleCnt="4"/>
      <dgm:spPr/>
      <dgm:t>
        <a:bodyPr/>
        <a:lstStyle/>
        <a:p>
          <a:endParaRPr lang="es-CO"/>
        </a:p>
      </dgm:t>
    </dgm:pt>
    <dgm:pt modelId="{3E85F551-1C8E-46C9-91AC-0127F1DFF76A}" type="pres">
      <dgm:prSet presAssocID="{6E31BF91-9ED7-4CCF-8E6A-C0FFDD4F2692}" presName="composite" presStyleCnt="0"/>
      <dgm:spPr/>
    </dgm:pt>
    <dgm:pt modelId="{D123FA2A-18B9-41EE-AB87-1A2DE8AF239B}" type="pres">
      <dgm:prSet presAssocID="{6E31BF91-9ED7-4CCF-8E6A-C0FFDD4F2692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EEC915-E1E0-47D1-8FA0-E404EC5C5246}" type="pres">
      <dgm:prSet presAssocID="{6E31BF91-9ED7-4CCF-8E6A-C0FFDD4F2692}" presName="parSh" presStyleLbl="node1" presStyleIdx="3" presStyleCnt="5" custScaleY="68788" custLinFactNeighborY="87047"/>
      <dgm:spPr/>
      <dgm:t>
        <a:bodyPr/>
        <a:lstStyle/>
        <a:p>
          <a:endParaRPr lang="es-CO"/>
        </a:p>
      </dgm:t>
    </dgm:pt>
    <dgm:pt modelId="{08CC0852-31CC-4881-B9C6-246E3DA8BFEA}" type="pres">
      <dgm:prSet presAssocID="{6E31BF91-9ED7-4CCF-8E6A-C0FFDD4F2692}" presName="desTx" presStyleLbl="fgAcc1" presStyleIdx="3" presStyleCnt="5" custScaleX="97554" custScaleY="23592" custLinFactNeighborY="-152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055D51C-7A3A-427A-89CF-3E743FEE81B1}" type="pres">
      <dgm:prSet presAssocID="{C8424C04-4EF8-461F-8A4A-C85FD36662AB}" presName="sibTrans" presStyleLbl="sibTrans2D1" presStyleIdx="3" presStyleCnt="4"/>
      <dgm:spPr/>
      <dgm:t>
        <a:bodyPr/>
        <a:lstStyle/>
        <a:p>
          <a:endParaRPr lang="es-CO"/>
        </a:p>
      </dgm:t>
    </dgm:pt>
    <dgm:pt modelId="{67823994-E47B-4082-81BB-0FE58AF61047}" type="pres">
      <dgm:prSet presAssocID="{C8424C04-4EF8-461F-8A4A-C85FD36662AB}" presName="connTx" presStyleLbl="sibTrans2D1" presStyleIdx="3" presStyleCnt="4"/>
      <dgm:spPr/>
      <dgm:t>
        <a:bodyPr/>
        <a:lstStyle/>
        <a:p>
          <a:endParaRPr lang="es-CO"/>
        </a:p>
      </dgm:t>
    </dgm:pt>
    <dgm:pt modelId="{8A6E4365-8082-40DF-954F-2BF4868CDA8C}" type="pres">
      <dgm:prSet presAssocID="{CAA4EAB6-5CEE-461D-8448-422EDA739372}" presName="composite" presStyleCnt="0"/>
      <dgm:spPr/>
    </dgm:pt>
    <dgm:pt modelId="{50FF4976-E432-41EC-90B3-A2BB857CCFB4}" type="pres">
      <dgm:prSet presAssocID="{CAA4EAB6-5CEE-461D-8448-422EDA739372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E85590D-A105-4AAC-8314-078C400FB626}" type="pres">
      <dgm:prSet presAssocID="{CAA4EAB6-5CEE-461D-8448-422EDA739372}" presName="parSh" presStyleLbl="node1" presStyleIdx="4" presStyleCnt="5" custScaleY="68788" custLinFactNeighborY="87047"/>
      <dgm:spPr/>
      <dgm:t>
        <a:bodyPr/>
        <a:lstStyle/>
        <a:p>
          <a:endParaRPr lang="es-CO"/>
        </a:p>
      </dgm:t>
    </dgm:pt>
    <dgm:pt modelId="{A52F493B-28B8-4DE3-9376-679F5676C21B}" type="pres">
      <dgm:prSet presAssocID="{CAA4EAB6-5CEE-461D-8448-422EDA739372}" presName="desTx" presStyleLbl="fgAcc1" presStyleIdx="4" presStyleCnt="5" custScaleY="23592" custLinFactNeighborY="-152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E5D62DE-A0F6-42C3-94F9-C0B8F56D15B8}" type="presOf" srcId="{35EF5254-97C4-46CA-92BE-7078D402B958}" destId="{4E08440F-2EE0-4958-86B7-BC52BCD6D070}" srcOrd="0" destOrd="0" presId="urn:microsoft.com/office/officeart/2005/8/layout/process3"/>
    <dgm:cxn modelId="{E74F8B79-2F05-4171-A1E4-E2C746E4EB28}" srcId="{293C6046-90A1-4DCD-9FC5-B7ECF2962012}" destId="{18BB14BF-D0E1-49CD-8F1A-EF8AF04A2758}" srcOrd="1" destOrd="0" parTransId="{640AC922-C334-4175-BB20-E88508E0D234}" sibTransId="{20874411-D9A8-44D6-B38F-1CC25A6B0102}"/>
    <dgm:cxn modelId="{45867CA7-0773-4B35-A343-46FC0C9B68FB}" type="presOf" srcId="{293C6046-90A1-4DCD-9FC5-B7ECF2962012}" destId="{F8484F7D-0AED-4852-9894-08D6627B87C4}" srcOrd="0" destOrd="0" presId="urn:microsoft.com/office/officeart/2005/8/layout/process3"/>
    <dgm:cxn modelId="{0DD6CD5A-F0E7-4F47-BFE8-6B8CC11543AC}" srcId="{6E31BF91-9ED7-4CCF-8E6A-C0FFDD4F2692}" destId="{5871B11A-274E-4278-853C-C428CF74926E}" srcOrd="1" destOrd="0" parTransId="{DA00E8A3-76A3-4EE3-A7BE-C198F3CEAD2B}" sibTransId="{B1446D65-03AF-41A5-927F-D49AF682F83C}"/>
    <dgm:cxn modelId="{1AF2BF93-30FC-43F6-A78D-C963D33D0817}" type="presOf" srcId="{92B2BE54-F03B-4C99-8A67-0DA00AD56C2E}" destId="{1A5674F4-C97C-4D85-8312-57DFEAFE9446}" srcOrd="0" destOrd="0" presId="urn:microsoft.com/office/officeart/2005/8/layout/process3"/>
    <dgm:cxn modelId="{CF935843-5CB8-4E88-9FCD-FC2F5962EEEE}" type="presOf" srcId="{99702285-F064-4E35-AFA6-6F481401601F}" destId="{C7155734-6EB2-460D-AC55-99FF3865E07C}" srcOrd="0" destOrd="0" presId="urn:microsoft.com/office/officeart/2005/8/layout/process3"/>
    <dgm:cxn modelId="{CF449CC6-9AD1-4E19-BBF5-785FDD0C66F9}" type="presOf" srcId="{C8424C04-4EF8-461F-8A4A-C85FD36662AB}" destId="{67823994-E47B-4082-81BB-0FE58AF61047}" srcOrd="1" destOrd="0" presId="urn:microsoft.com/office/officeart/2005/8/layout/process3"/>
    <dgm:cxn modelId="{8833C2C4-22EF-4E0C-B86E-5C80C63EC3C7}" type="presOf" srcId="{D143DD87-9B5A-4BB0-A0A3-7FF215DC4E50}" destId="{1EED24F3-77E4-4DA2-8773-CCF28FAF11C0}" srcOrd="0" destOrd="0" presId="urn:microsoft.com/office/officeart/2005/8/layout/process3"/>
    <dgm:cxn modelId="{E3B13361-FA1C-4F9E-92D5-F07C0455B27A}" type="presOf" srcId="{2E225F3E-41F7-4744-BB89-60D8E2C0D477}" destId="{A52F493B-28B8-4DE3-9376-679F5676C21B}" srcOrd="0" destOrd="0" presId="urn:microsoft.com/office/officeart/2005/8/layout/process3"/>
    <dgm:cxn modelId="{0BFD61D4-8EAC-45EE-8CDF-72674D5EDD64}" srcId="{92B2BE54-F03B-4C99-8A67-0DA00AD56C2E}" destId="{35EF5254-97C4-46CA-92BE-7078D402B958}" srcOrd="0" destOrd="0" parTransId="{533AFAD7-FE1A-4E96-A27A-B1AD2BB15591}" sibTransId="{99702285-F064-4E35-AFA6-6F481401601F}"/>
    <dgm:cxn modelId="{C429D795-598A-4674-8CEB-DAFE2B31BD4B}" type="presOf" srcId="{1D110D41-4F30-4B0F-8B0D-C66CAB3F8F07}" destId="{B4053BB8-9434-488B-962A-453499A73948}" srcOrd="0" destOrd="0" presId="urn:microsoft.com/office/officeart/2005/8/layout/process3"/>
    <dgm:cxn modelId="{2F97B9A2-D9CF-4C90-A793-B4589F0B5F53}" type="presOf" srcId="{5871B11A-274E-4278-853C-C428CF74926E}" destId="{08CC0852-31CC-4881-B9C6-246E3DA8BFEA}" srcOrd="0" destOrd="1" presId="urn:microsoft.com/office/officeart/2005/8/layout/process3"/>
    <dgm:cxn modelId="{61A631F3-6385-4F58-99E3-3BD6F03C89EE}" type="presOf" srcId="{02C9CD89-FD68-44D3-81A0-6672C76C8156}" destId="{08CC0852-31CC-4881-B9C6-246E3DA8BFEA}" srcOrd="0" destOrd="0" presId="urn:microsoft.com/office/officeart/2005/8/layout/process3"/>
    <dgm:cxn modelId="{F3782DA8-0BBB-4028-9F03-EBD418B50265}" srcId="{35EF5254-97C4-46CA-92BE-7078D402B958}" destId="{2F90C511-CD42-4A9E-82EF-1254F0A18D8F}" srcOrd="1" destOrd="0" parTransId="{0332ED1C-BCDE-4A94-B9BD-3176FA744F37}" sibTransId="{6A9C1B2F-2CA1-4C3E-B69B-B78FABA0BC1C}"/>
    <dgm:cxn modelId="{4625152B-DA20-466B-9F59-4C3ECFE5E84B}" type="presOf" srcId="{CC81ED2B-565F-457C-A98A-22F35773F710}" destId="{008E7F18-191D-4AED-9119-64000F92EC94}" srcOrd="1" destOrd="0" presId="urn:microsoft.com/office/officeart/2005/8/layout/process3"/>
    <dgm:cxn modelId="{6860E99E-1541-4F59-8CCF-95FE81B30E56}" srcId="{CAA4EAB6-5CEE-461D-8448-422EDA739372}" destId="{2E225F3E-41F7-4744-BB89-60D8E2C0D477}" srcOrd="0" destOrd="0" parTransId="{67702A83-CE8A-4973-97EB-075A254354A1}" sibTransId="{DAB7442A-965B-45D1-A970-B5D9CA349569}"/>
    <dgm:cxn modelId="{8F82C826-E341-4279-A9FE-ACB8991AA675}" type="presOf" srcId="{6E31BF91-9ED7-4CCF-8E6A-C0FFDD4F2692}" destId="{F9EEC915-E1E0-47D1-8FA0-E404EC5C5246}" srcOrd="1" destOrd="0" presId="urn:microsoft.com/office/officeart/2005/8/layout/process3"/>
    <dgm:cxn modelId="{D5A47038-5F65-44BD-A8CC-1A7528B5A25E}" type="presOf" srcId="{CAA4EAB6-5CEE-461D-8448-422EDA739372}" destId="{50FF4976-E432-41EC-90B3-A2BB857CCFB4}" srcOrd="0" destOrd="0" presId="urn:microsoft.com/office/officeart/2005/8/layout/process3"/>
    <dgm:cxn modelId="{A68C17C2-B8AB-46B1-8B4E-D2A7BE272663}" type="presOf" srcId="{26B0AAE9-8255-4A26-98C5-205FEDF19B44}" destId="{7F58DD0B-5EF3-41C6-B324-CE0E430D12ED}" srcOrd="1" destOrd="0" presId="urn:microsoft.com/office/officeart/2005/8/layout/process3"/>
    <dgm:cxn modelId="{EA3732C1-FF73-4322-8898-C00BAA772BBB}" type="presOf" srcId="{C8424C04-4EF8-461F-8A4A-C85FD36662AB}" destId="{3055D51C-7A3A-427A-89CF-3E743FEE81B1}" srcOrd="0" destOrd="0" presId="urn:microsoft.com/office/officeart/2005/8/layout/process3"/>
    <dgm:cxn modelId="{63D29A12-95E2-4B01-AE2B-127B27F10ECB}" type="presOf" srcId="{64CD77E3-646C-4FEC-AE5E-4082F9DF6607}" destId="{565780AE-96B0-44DA-85E3-4378FC02F136}" srcOrd="0" destOrd="1" presId="urn:microsoft.com/office/officeart/2005/8/layout/process3"/>
    <dgm:cxn modelId="{C88C929A-FC23-49C0-B913-AFE782C7EED5}" srcId="{6E31BF91-9ED7-4CCF-8E6A-C0FFDD4F2692}" destId="{02C9CD89-FD68-44D3-81A0-6672C76C8156}" srcOrd="0" destOrd="0" parTransId="{E0535392-477C-4E13-8C06-C88A3CCA7F43}" sibTransId="{14AE630B-F7AD-40EE-9E10-184F4DE36C88}"/>
    <dgm:cxn modelId="{BDFFD0D0-7095-45DB-966C-67C938B14D94}" type="presOf" srcId="{D143DD87-9B5A-4BB0-A0A3-7FF215DC4E50}" destId="{B5C2135D-0AE9-4711-A27A-B9CAF1A68769}" srcOrd="1" destOrd="0" presId="urn:microsoft.com/office/officeart/2005/8/layout/process3"/>
    <dgm:cxn modelId="{4A8839BD-B185-4AEC-A2B4-716DD6A34EBB}" type="presOf" srcId="{99702285-F064-4E35-AFA6-6F481401601F}" destId="{B3611996-7631-46D7-B016-75EE92DFC8F9}" srcOrd="1" destOrd="0" presId="urn:microsoft.com/office/officeart/2005/8/layout/process3"/>
    <dgm:cxn modelId="{7AACF55E-B6F1-4F89-99AA-EE14869EEA40}" srcId="{92B2BE54-F03B-4C99-8A67-0DA00AD56C2E}" destId="{293C6046-90A1-4DCD-9FC5-B7ECF2962012}" srcOrd="1" destOrd="0" parTransId="{AD9110D0-777F-4B68-B26D-E29CCFE47B44}" sibTransId="{26B0AAE9-8255-4A26-98C5-205FEDF19B44}"/>
    <dgm:cxn modelId="{2A286ED5-A8B4-4CD5-9918-2C4C547ABC80}" srcId="{35EF5254-97C4-46CA-92BE-7078D402B958}" destId="{1D110D41-4F30-4B0F-8B0D-C66CAB3F8F07}" srcOrd="0" destOrd="0" parTransId="{A73BDB62-DCB4-49A2-8677-E0186105614C}" sibTransId="{0B49CD16-C0D0-4C59-A425-43D749D958DE}"/>
    <dgm:cxn modelId="{59A48F77-B540-4F43-B135-77A6937C7D0F}" srcId="{92B2BE54-F03B-4C99-8A67-0DA00AD56C2E}" destId="{CAA4EAB6-5CEE-461D-8448-422EDA739372}" srcOrd="4" destOrd="0" parTransId="{4536FC8E-7E92-4BEC-A112-D8B90255F135}" sibTransId="{A44CA70A-EAA4-4DD3-8E1F-ED62815E5C63}"/>
    <dgm:cxn modelId="{B46A4E67-3667-4C02-AC86-73446CE653FA}" srcId="{293C6046-90A1-4DCD-9FC5-B7ECF2962012}" destId="{9E1EA044-8874-49A4-9605-242972E1C711}" srcOrd="0" destOrd="0" parTransId="{030782BC-9228-42BC-857A-DA5C8BD6ACB2}" sibTransId="{87E077FC-96B5-4419-AD38-1ED386BD6131}"/>
    <dgm:cxn modelId="{12AFAD23-11DE-4813-84AF-CFE809F488F7}" type="presOf" srcId="{CC81ED2B-565F-457C-A98A-22F35773F710}" destId="{F5A55D3B-65F2-4443-B3CE-94E5ED3CEA95}" srcOrd="0" destOrd="0" presId="urn:microsoft.com/office/officeart/2005/8/layout/process3"/>
    <dgm:cxn modelId="{B2FFA9AF-8F5A-49D1-A2E1-3B704132E9CE}" type="presOf" srcId="{3311230F-9780-4D5D-8399-91DDE096AF3F}" destId="{A52F493B-28B8-4DE3-9376-679F5676C21B}" srcOrd="0" destOrd="1" presId="urn:microsoft.com/office/officeart/2005/8/layout/process3"/>
    <dgm:cxn modelId="{D9564082-AD66-4A58-B4D2-F34A6C93D5A2}" type="presOf" srcId="{293C6046-90A1-4DCD-9FC5-B7ECF2962012}" destId="{101CCB9C-1138-412E-93D7-D55BB35145FB}" srcOrd="1" destOrd="0" presId="urn:microsoft.com/office/officeart/2005/8/layout/process3"/>
    <dgm:cxn modelId="{04E21F59-7AD9-4C7F-BA98-0238E1A69050}" type="presOf" srcId="{071FB50F-7115-40B0-979F-A42E5B6C2702}" destId="{565780AE-96B0-44DA-85E3-4378FC02F136}" srcOrd="0" destOrd="0" presId="urn:microsoft.com/office/officeart/2005/8/layout/process3"/>
    <dgm:cxn modelId="{BB8B5E9C-90F9-4CAD-94DA-CF2E352BD038}" type="presOf" srcId="{2F90C511-CD42-4A9E-82EF-1254F0A18D8F}" destId="{B4053BB8-9434-488B-962A-453499A73948}" srcOrd="0" destOrd="1" presId="urn:microsoft.com/office/officeart/2005/8/layout/process3"/>
    <dgm:cxn modelId="{8AEF47E4-8B32-4778-8092-AA04F5A53004}" type="presOf" srcId="{35EF5254-97C4-46CA-92BE-7078D402B958}" destId="{5CB32380-0ACF-438A-AFE6-55035257D167}" srcOrd="1" destOrd="0" presId="urn:microsoft.com/office/officeart/2005/8/layout/process3"/>
    <dgm:cxn modelId="{16314503-3A69-41AB-B452-14D9E6C5FD48}" srcId="{92B2BE54-F03B-4C99-8A67-0DA00AD56C2E}" destId="{D143DD87-9B5A-4BB0-A0A3-7FF215DC4E50}" srcOrd="2" destOrd="0" parTransId="{E27B587B-FDAD-4E3E-AA22-538F36B0C8F1}" sibTransId="{CC81ED2B-565F-457C-A98A-22F35773F710}"/>
    <dgm:cxn modelId="{CC0811AD-4390-41F9-81F8-1EFFA71FB6EA}" srcId="{D143DD87-9B5A-4BB0-A0A3-7FF215DC4E50}" destId="{071FB50F-7115-40B0-979F-A42E5B6C2702}" srcOrd="0" destOrd="0" parTransId="{17C88693-28D7-48DD-8C33-5322D081FE09}" sibTransId="{C5F5EC96-679B-43C1-B1C2-E63AB6334FFC}"/>
    <dgm:cxn modelId="{C1512055-318A-4EA6-A9AF-1441FBA6D603}" srcId="{D143DD87-9B5A-4BB0-A0A3-7FF215DC4E50}" destId="{64CD77E3-646C-4FEC-AE5E-4082F9DF6607}" srcOrd="1" destOrd="0" parTransId="{E0728145-7A1E-4DAF-AC6D-7DDBB73A38EA}" sibTransId="{91F80A5E-4C15-473A-A9BA-0936B49488FC}"/>
    <dgm:cxn modelId="{7C8B95DA-E1C3-4AC5-8628-7354336F705A}" srcId="{CAA4EAB6-5CEE-461D-8448-422EDA739372}" destId="{3311230F-9780-4D5D-8399-91DDE096AF3F}" srcOrd="1" destOrd="0" parTransId="{6F51449E-E256-4AF8-BA9F-C7CCB01B87C4}" sibTransId="{62203EDA-18B5-4773-8B23-83C2B6A27693}"/>
    <dgm:cxn modelId="{F16D3EC8-9326-4E06-864E-09F91483B0B3}" type="presOf" srcId="{9E1EA044-8874-49A4-9605-242972E1C711}" destId="{C3D083C7-B38E-466B-AB5D-136A672E67F2}" srcOrd="0" destOrd="0" presId="urn:microsoft.com/office/officeart/2005/8/layout/process3"/>
    <dgm:cxn modelId="{BE4BF8F8-A623-4013-A974-70BA21C9E2E9}" type="presOf" srcId="{26B0AAE9-8255-4A26-98C5-205FEDF19B44}" destId="{0E5E4F06-9B42-47E2-AB8F-24A7D1804652}" srcOrd="0" destOrd="0" presId="urn:microsoft.com/office/officeart/2005/8/layout/process3"/>
    <dgm:cxn modelId="{7D0B62AC-3F98-4325-A368-5622163674E9}" type="presOf" srcId="{18BB14BF-D0E1-49CD-8F1A-EF8AF04A2758}" destId="{C3D083C7-B38E-466B-AB5D-136A672E67F2}" srcOrd="0" destOrd="1" presId="urn:microsoft.com/office/officeart/2005/8/layout/process3"/>
    <dgm:cxn modelId="{7A3CF3E8-D232-4BAA-BE8C-6BFB5E57FA11}" srcId="{92B2BE54-F03B-4C99-8A67-0DA00AD56C2E}" destId="{6E31BF91-9ED7-4CCF-8E6A-C0FFDD4F2692}" srcOrd="3" destOrd="0" parTransId="{001F0812-2C66-4187-857B-69E8E886F5EF}" sibTransId="{C8424C04-4EF8-461F-8A4A-C85FD36662AB}"/>
    <dgm:cxn modelId="{BF303762-F3CB-41C4-B42A-81570CFCDC54}" type="presOf" srcId="{CAA4EAB6-5CEE-461D-8448-422EDA739372}" destId="{CE85590D-A105-4AAC-8314-078C400FB626}" srcOrd="1" destOrd="0" presId="urn:microsoft.com/office/officeart/2005/8/layout/process3"/>
    <dgm:cxn modelId="{F804FA28-AA51-4899-895A-0CE93B34681B}" type="presOf" srcId="{6E31BF91-9ED7-4CCF-8E6A-C0FFDD4F2692}" destId="{D123FA2A-18B9-41EE-AB87-1A2DE8AF239B}" srcOrd="0" destOrd="0" presId="urn:microsoft.com/office/officeart/2005/8/layout/process3"/>
    <dgm:cxn modelId="{85568260-F03C-487F-901E-10D883E9CC64}" type="presParOf" srcId="{1A5674F4-C97C-4D85-8312-57DFEAFE9446}" destId="{5B9369B4-28C1-4637-A905-FD07A9C6F936}" srcOrd="0" destOrd="0" presId="urn:microsoft.com/office/officeart/2005/8/layout/process3"/>
    <dgm:cxn modelId="{694A6EB0-05D4-447C-ADC8-646FBF5D3AD7}" type="presParOf" srcId="{5B9369B4-28C1-4637-A905-FD07A9C6F936}" destId="{4E08440F-2EE0-4958-86B7-BC52BCD6D070}" srcOrd="0" destOrd="0" presId="urn:microsoft.com/office/officeart/2005/8/layout/process3"/>
    <dgm:cxn modelId="{0160CB12-5531-4167-8482-CDA0A794FEBA}" type="presParOf" srcId="{5B9369B4-28C1-4637-A905-FD07A9C6F936}" destId="{5CB32380-0ACF-438A-AFE6-55035257D167}" srcOrd="1" destOrd="0" presId="urn:microsoft.com/office/officeart/2005/8/layout/process3"/>
    <dgm:cxn modelId="{4B5F5AD0-36A8-4076-A838-83A69461FE73}" type="presParOf" srcId="{5B9369B4-28C1-4637-A905-FD07A9C6F936}" destId="{B4053BB8-9434-488B-962A-453499A73948}" srcOrd="2" destOrd="0" presId="urn:microsoft.com/office/officeart/2005/8/layout/process3"/>
    <dgm:cxn modelId="{AC0E8701-6D03-433C-BC5C-56CF3CB8F4C0}" type="presParOf" srcId="{1A5674F4-C97C-4D85-8312-57DFEAFE9446}" destId="{C7155734-6EB2-460D-AC55-99FF3865E07C}" srcOrd="1" destOrd="0" presId="urn:microsoft.com/office/officeart/2005/8/layout/process3"/>
    <dgm:cxn modelId="{47E6000A-F395-40E6-8A66-2BA0766806A1}" type="presParOf" srcId="{C7155734-6EB2-460D-AC55-99FF3865E07C}" destId="{B3611996-7631-46D7-B016-75EE92DFC8F9}" srcOrd="0" destOrd="0" presId="urn:microsoft.com/office/officeart/2005/8/layout/process3"/>
    <dgm:cxn modelId="{2F44ECFA-D621-4DA5-9215-7B9FD0B02C5D}" type="presParOf" srcId="{1A5674F4-C97C-4D85-8312-57DFEAFE9446}" destId="{B163F0E7-DE8A-4F2A-A6B2-287617ACDE90}" srcOrd="2" destOrd="0" presId="urn:microsoft.com/office/officeart/2005/8/layout/process3"/>
    <dgm:cxn modelId="{73CCDAEA-84E7-4D7D-88DD-64431BEAA391}" type="presParOf" srcId="{B163F0E7-DE8A-4F2A-A6B2-287617ACDE90}" destId="{F8484F7D-0AED-4852-9894-08D6627B87C4}" srcOrd="0" destOrd="0" presId="urn:microsoft.com/office/officeart/2005/8/layout/process3"/>
    <dgm:cxn modelId="{3DE4977E-FEA3-4842-BB6A-BD78F9B2D11E}" type="presParOf" srcId="{B163F0E7-DE8A-4F2A-A6B2-287617ACDE90}" destId="{101CCB9C-1138-412E-93D7-D55BB35145FB}" srcOrd="1" destOrd="0" presId="urn:microsoft.com/office/officeart/2005/8/layout/process3"/>
    <dgm:cxn modelId="{5816A845-40ED-4E42-A982-B7979B6149C4}" type="presParOf" srcId="{B163F0E7-DE8A-4F2A-A6B2-287617ACDE90}" destId="{C3D083C7-B38E-466B-AB5D-136A672E67F2}" srcOrd="2" destOrd="0" presId="urn:microsoft.com/office/officeart/2005/8/layout/process3"/>
    <dgm:cxn modelId="{C574D12B-C7DB-4E4A-A55A-015898A8F305}" type="presParOf" srcId="{1A5674F4-C97C-4D85-8312-57DFEAFE9446}" destId="{0E5E4F06-9B42-47E2-AB8F-24A7D1804652}" srcOrd="3" destOrd="0" presId="urn:microsoft.com/office/officeart/2005/8/layout/process3"/>
    <dgm:cxn modelId="{66826C1E-51E1-4443-929D-E9A0C7B37563}" type="presParOf" srcId="{0E5E4F06-9B42-47E2-AB8F-24A7D1804652}" destId="{7F58DD0B-5EF3-41C6-B324-CE0E430D12ED}" srcOrd="0" destOrd="0" presId="urn:microsoft.com/office/officeart/2005/8/layout/process3"/>
    <dgm:cxn modelId="{822ABDDD-66F3-486F-A6F0-58F568C3D59F}" type="presParOf" srcId="{1A5674F4-C97C-4D85-8312-57DFEAFE9446}" destId="{075AD19F-8C38-4616-AA1E-DCF8F53A75A0}" srcOrd="4" destOrd="0" presId="urn:microsoft.com/office/officeart/2005/8/layout/process3"/>
    <dgm:cxn modelId="{0D52AA5F-7A5A-40C4-A5D1-B45EAB75418F}" type="presParOf" srcId="{075AD19F-8C38-4616-AA1E-DCF8F53A75A0}" destId="{1EED24F3-77E4-4DA2-8773-CCF28FAF11C0}" srcOrd="0" destOrd="0" presId="urn:microsoft.com/office/officeart/2005/8/layout/process3"/>
    <dgm:cxn modelId="{2A573F92-BC0D-4AD1-AFF8-268FDFF2316C}" type="presParOf" srcId="{075AD19F-8C38-4616-AA1E-DCF8F53A75A0}" destId="{B5C2135D-0AE9-4711-A27A-B9CAF1A68769}" srcOrd="1" destOrd="0" presId="urn:microsoft.com/office/officeart/2005/8/layout/process3"/>
    <dgm:cxn modelId="{5196F18F-F1A2-4C4B-A273-99E90AAB2BDC}" type="presParOf" srcId="{075AD19F-8C38-4616-AA1E-DCF8F53A75A0}" destId="{565780AE-96B0-44DA-85E3-4378FC02F136}" srcOrd="2" destOrd="0" presId="urn:microsoft.com/office/officeart/2005/8/layout/process3"/>
    <dgm:cxn modelId="{B8F07DEF-529F-4D2E-B64A-9628715DD2C0}" type="presParOf" srcId="{1A5674F4-C97C-4D85-8312-57DFEAFE9446}" destId="{F5A55D3B-65F2-4443-B3CE-94E5ED3CEA95}" srcOrd="5" destOrd="0" presId="urn:microsoft.com/office/officeart/2005/8/layout/process3"/>
    <dgm:cxn modelId="{CD03A965-CDC4-4A64-90D7-B57C11844612}" type="presParOf" srcId="{F5A55D3B-65F2-4443-B3CE-94E5ED3CEA95}" destId="{008E7F18-191D-4AED-9119-64000F92EC94}" srcOrd="0" destOrd="0" presId="urn:microsoft.com/office/officeart/2005/8/layout/process3"/>
    <dgm:cxn modelId="{2BDD0E64-9158-474A-9391-1FD5D15C7830}" type="presParOf" srcId="{1A5674F4-C97C-4D85-8312-57DFEAFE9446}" destId="{3E85F551-1C8E-46C9-91AC-0127F1DFF76A}" srcOrd="6" destOrd="0" presId="urn:microsoft.com/office/officeart/2005/8/layout/process3"/>
    <dgm:cxn modelId="{82E9C8FF-18D1-4719-B32D-74187B6835E9}" type="presParOf" srcId="{3E85F551-1C8E-46C9-91AC-0127F1DFF76A}" destId="{D123FA2A-18B9-41EE-AB87-1A2DE8AF239B}" srcOrd="0" destOrd="0" presId="urn:microsoft.com/office/officeart/2005/8/layout/process3"/>
    <dgm:cxn modelId="{0E1399C6-38EF-414D-A1A7-5CE5526FF73C}" type="presParOf" srcId="{3E85F551-1C8E-46C9-91AC-0127F1DFF76A}" destId="{F9EEC915-E1E0-47D1-8FA0-E404EC5C5246}" srcOrd="1" destOrd="0" presId="urn:microsoft.com/office/officeart/2005/8/layout/process3"/>
    <dgm:cxn modelId="{CA213864-51E5-43A2-B2B4-F891CD58EE2F}" type="presParOf" srcId="{3E85F551-1C8E-46C9-91AC-0127F1DFF76A}" destId="{08CC0852-31CC-4881-B9C6-246E3DA8BFEA}" srcOrd="2" destOrd="0" presId="urn:microsoft.com/office/officeart/2005/8/layout/process3"/>
    <dgm:cxn modelId="{1BF5E1E3-C307-468B-93CF-887C87FED534}" type="presParOf" srcId="{1A5674F4-C97C-4D85-8312-57DFEAFE9446}" destId="{3055D51C-7A3A-427A-89CF-3E743FEE81B1}" srcOrd="7" destOrd="0" presId="urn:microsoft.com/office/officeart/2005/8/layout/process3"/>
    <dgm:cxn modelId="{316F2465-0A64-479F-B7F3-45EBFA02D168}" type="presParOf" srcId="{3055D51C-7A3A-427A-89CF-3E743FEE81B1}" destId="{67823994-E47B-4082-81BB-0FE58AF61047}" srcOrd="0" destOrd="0" presId="urn:microsoft.com/office/officeart/2005/8/layout/process3"/>
    <dgm:cxn modelId="{F347918D-D904-4D20-ABCA-96873D56F8DA}" type="presParOf" srcId="{1A5674F4-C97C-4D85-8312-57DFEAFE9446}" destId="{8A6E4365-8082-40DF-954F-2BF4868CDA8C}" srcOrd="8" destOrd="0" presId="urn:microsoft.com/office/officeart/2005/8/layout/process3"/>
    <dgm:cxn modelId="{73C8BDC9-1575-458F-9C50-12129D7559DF}" type="presParOf" srcId="{8A6E4365-8082-40DF-954F-2BF4868CDA8C}" destId="{50FF4976-E432-41EC-90B3-A2BB857CCFB4}" srcOrd="0" destOrd="0" presId="urn:microsoft.com/office/officeart/2005/8/layout/process3"/>
    <dgm:cxn modelId="{70C8014C-B64D-408C-A4B7-8C5AB33E7562}" type="presParOf" srcId="{8A6E4365-8082-40DF-954F-2BF4868CDA8C}" destId="{CE85590D-A105-4AAC-8314-078C400FB626}" srcOrd="1" destOrd="0" presId="urn:microsoft.com/office/officeart/2005/8/layout/process3"/>
    <dgm:cxn modelId="{7223AA36-FA24-48A6-8AA8-8CDB68FD623A}" type="presParOf" srcId="{8A6E4365-8082-40DF-954F-2BF4868CDA8C}" destId="{A52F493B-28B8-4DE3-9376-679F5676C21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B2BE54-F03B-4C99-8A67-0DA00AD56C2E}" type="doc">
      <dgm:prSet loTypeId="urn:microsoft.com/office/officeart/2005/8/layout/process3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35EF5254-97C4-46CA-92BE-7078D402B958}">
      <dgm:prSet phldrT="[Texto]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 dirty="0"/>
            <a:t>Duración</a:t>
          </a:r>
        </a:p>
      </dgm:t>
    </dgm:pt>
    <dgm:pt modelId="{533AFAD7-FE1A-4E96-A27A-B1AD2BB15591}" type="parTrans" cxnId="{0BFD61D4-8EAC-45EE-8CDF-72674D5EDD64}">
      <dgm:prSet/>
      <dgm:spPr/>
      <dgm:t>
        <a:bodyPr/>
        <a:lstStyle/>
        <a:p>
          <a:endParaRPr lang="es-CO"/>
        </a:p>
      </dgm:t>
    </dgm:pt>
    <dgm:pt modelId="{99702285-F064-4E35-AFA6-6F481401601F}" type="sibTrans" cxnId="{0BFD61D4-8EAC-45EE-8CDF-72674D5EDD64}">
      <dgm:prSet/>
      <dgm:spPr/>
      <dgm:t>
        <a:bodyPr/>
        <a:lstStyle/>
        <a:p>
          <a:endParaRPr lang="es-CO"/>
        </a:p>
      </dgm:t>
    </dgm:pt>
    <dgm:pt modelId="{2F90C511-CD42-4A9E-82EF-1254F0A18D8F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dirty="0"/>
            <a:t>Noviembre</a:t>
          </a:r>
        </a:p>
      </dgm:t>
    </dgm:pt>
    <dgm:pt modelId="{0332ED1C-BCDE-4A94-B9BD-3176FA744F37}" type="parTrans" cxnId="{F3782DA8-0BBB-4028-9F03-EBD418B50265}">
      <dgm:prSet/>
      <dgm:spPr/>
      <dgm:t>
        <a:bodyPr/>
        <a:lstStyle/>
        <a:p>
          <a:endParaRPr lang="es-CO"/>
        </a:p>
      </dgm:t>
    </dgm:pt>
    <dgm:pt modelId="{6A9C1B2F-2CA1-4C3E-B69B-B78FABA0BC1C}" type="sibTrans" cxnId="{F3782DA8-0BBB-4028-9F03-EBD418B50265}">
      <dgm:prSet/>
      <dgm:spPr/>
      <dgm:t>
        <a:bodyPr/>
        <a:lstStyle/>
        <a:p>
          <a:endParaRPr lang="es-CO"/>
        </a:p>
      </dgm:t>
    </dgm:pt>
    <dgm:pt modelId="{293C6046-90A1-4DCD-9FC5-B7ECF2962012}">
      <dgm:prSet phldrT="[Texto]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 dirty="0"/>
            <a:t>Entidades a visitar</a:t>
          </a:r>
        </a:p>
      </dgm:t>
    </dgm:pt>
    <dgm:pt modelId="{AD9110D0-777F-4B68-B26D-E29CCFE47B44}" type="parTrans" cxnId="{7AACF55E-B6F1-4F89-99AA-EE14869EEA40}">
      <dgm:prSet/>
      <dgm:spPr/>
      <dgm:t>
        <a:bodyPr/>
        <a:lstStyle/>
        <a:p>
          <a:endParaRPr lang="es-CO"/>
        </a:p>
      </dgm:t>
    </dgm:pt>
    <dgm:pt modelId="{26B0AAE9-8255-4A26-98C5-205FEDF19B44}" type="sibTrans" cxnId="{7AACF55E-B6F1-4F89-99AA-EE14869EEA40}">
      <dgm:prSet/>
      <dgm:spPr/>
      <dgm:t>
        <a:bodyPr/>
        <a:lstStyle/>
        <a:p>
          <a:endParaRPr lang="es-CO"/>
        </a:p>
      </dgm:t>
    </dgm:pt>
    <dgm:pt modelId="{18BB14BF-D0E1-49CD-8F1A-EF8AF04A2758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dirty="0"/>
            <a:t>25</a:t>
          </a:r>
        </a:p>
      </dgm:t>
    </dgm:pt>
    <dgm:pt modelId="{640AC922-C334-4175-BB20-E88508E0D234}" type="parTrans" cxnId="{E74F8B79-2F05-4171-A1E4-E2C746E4EB28}">
      <dgm:prSet/>
      <dgm:spPr/>
      <dgm:t>
        <a:bodyPr/>
        <a:lstStyle/>
        <a:p>
          <a:endParaRPr lang="es-CO"/>
        </a:p>
      </dgm:t>
    </dgm:pt>
    <dgm:pt modelId="{20874411-D9A8-44D6-B38F-1CC25A6B0102}" type="sibTrans" cxnId="{E74F8B79-2F05-4171-A1E4-E2C746E4EB28}">
      <dgm:prSet/>
      <dgm:spPr/>
      <dgm:t>
        <a:bodyPr/>
        <a:lstStyle/>
        <a:p>
          <a:endParaRPr lang="es-CO"/>
        </a:p>
      </dgm:t>
    </dgm:pt>
    <dgm:pt modelId="{D143DD87-9B5A-4BB0-A0A3-7FF215DC4E50}">
      <dgm:prSet phldrT="[Texto]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 dirty="0"/>
            <a:t>Responsables</a:t>
          </a:r>
        </a:p>
      </dgm:t>
    </dgm:pt>
    <dgm:pt modelId="{E27B587B-FDAD-4E3E-AA22-538F36B0C8F1}" type="parTrans" cxnId="{16314503-3A69-41AB-B452-14D9E6C5FD48}">
      <dgm:prSet/>
      <dgm:spPr/>
      <dgm:t>
        <a:bodyPr/>
        <a:lstStyle/>
        <a:p>
          <a:endParaRPr lang="es-CO"/>
        </a:p>
      </dgm:t>
    </dgm:pt>
    <dgm:pt modelId="{CC81ED2B-565F-457C-A98A-22F35773F710}" type="sibTrans" cxnId="{16314503-3A69-41AB-B452-14D9E6C5FD48}">
      <dgm:prSet/>
      <dgm:spPr/>
      <dgm:t>
        <a:bodyPr/>
        <a:lstStyle/>
        <a:p>
          <a:endParaRPr lang="es-CO"/>
        </a:p>
      </dgm:t>
    </dgm:pt>
    <dgm:pt modelId="{64CD77E3-646C-4FEC-AE5E-4082F9DF6607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dirty="0"/>
            <a:t>Director Unidad y Profesionales  </a:t>
          </a:r>
        </a:p>
      </dgm:t>
    </dgm:pt>
    <dgm:pt modelId="{E0728145-7A1E-4DAF-AC6D-7DDBB73A38EA}" type="parTrans" cxnId="{C1512055-318A-4EA6-A9AF-1441FBA6D603}">
      <dgm:prSet/>
      <dgm:spPr/>
      <dgm:t>
        <a:bodyPr/>
        <a:lstStyle/>
        <a:p>
          <a:endParaRPr lang="es-CO"/>
        </a:p>
      </dgm:t>
    </dgm:pt>
    <dgm:pt modelId="{91F80A5E-4C15-473A-A9BA-0936B49488FC}" type="sibTrans" cxnId="{C1512055-318A-4EA6-A9AF-1441FBA6D603}">
      <dgm:prSet/>
      <dgm:spPr/>
      <dgm:t>
        <a:bodyPr/>
        <a:lstStyle/>
        <a:p>
          <a:endParaRPr lang="es-CO"/>
        </a:p>
      </dgm:t>
    </dgm:pt>
    <dgm:pt modelId="{42750D2B-4799-407C-80BE-2E4809BEBB61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s-CO" dirty="0"/>
            <a:t>Diciembre</a:t>
          </a:r>
        </a:p>
      </dgm:t>
    </dgm:pt>
    <dgm:pt modelId="{D99592FD-17CE-4A21-A681-FBE4D773ADFC}" type="parTrans" cxnId="{D9A20D09-D53C-4856-BB8B-47B45BF1B670}">
      <dgm:prSet/>
      <dgm:spPr/>
      <dgm:t>
        <a:bodyPr/>
        <a:lstStyle/>
        <a:p>
          <a:endParaRPr lang="es-CO"/>
        </a:p>
      </dgm:t>
    </dgm:pt>
    <dgm:pt modelId="{02E8B21E-28FE-4400-81D6-D5739F65AB26}" type="sibTrans" cxnId="{D9A20D09-D53C-4856-BB8B-47B45BF1B670}">
      <dgm:prSet/>
      <dgm:spPr/>
      <dgm:t>
        <a:bodyPr/>
        <a:lstStyle/>
        <a:p>
          <a:endParaRPr lang="es-CO"/>
        </a:p>
      </dgm:t>
    </dgm:pt>
    <dgm:pt modelId="{1D110D41-4F30-4B0F-8B0D-C66CAB3F8F07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s-CO" dirty="0"/>
        </a:p>
      </dgm:t>
    </dgm:pt>
    <dgm:pt modelId="{A73BDB62-DCB4-49A2-8677-E0186105614C}" type="parTrans" cxnId="{2A286ED5-A8B4-4CD5-9918-2C4C547ABC80}">
      <dgm:prSet/>
      <dgm:spPr/>
      <dgm:t>
        <a:bodyPr/>
        <a:lstStyle/>
        <a:p>
          <a:endParaRPr lang="es-CO"/>
        </a:p>
      </dgm:t>
    </dgm:pt>
    <dgm:pt modelId="{0B49CD16-C0D0-4C59-A425-43D749D958DE}" type="sibTrans" cxnId="{2A286ED5-A8B4-4CD5-9918-2C4C547ABC80}">
      <dgm:prSet/>
      <dgm:spPr/>
      <dgm:t>
        <a:bodyPr/>
        <a:lstStyle/>
        <a:p>
          <a:endParaRPr lang="es-CO"/>
        </a:p>
      </dgm:t>
    </dgm:pt>
    <dgm:pt modelId="{9E1EA044-8874-49A4-9605-242972E1C711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s-CO" dirty="0"/>
        </a:p>
      </dgm:t>
    </dgm:pt>
    <dgm:pt modelId="{030782BC-9228-42BC-857A-DA5C8BD6ACB2}" type="parTrans" cxnId="{B46A4E67-3667-4C02-AC86-73446CE653FA}">
      <dgm:prSet/>
      <dgm:spPr/>
      <dgm:t>
        <a:bodyPr/>
        <a:lstStyle/>
        <a:p>
          <a:endParaRPr lang="es-CO"/>
        </a:p>
      </dgm:t>
    </dgm:pt>
    <dgm:pt modelId="{87E077FC-96B5-4419-AD38-1ED386BD6131}" type="sibTrans" cxnId="{B46A4E67-3667-4C02-AC86-73446CE653FA}">
      <dgm:prSet/>
      <dgm:spPr/>
      <dgm:t>
        <a:bodyPr/>
        <a:lstStyle/>
        <a:p>
          <a:endParaRPr lang="es-CO"/>
        </a:p>
      </dgm:t>
    </dgm:pt>
    <dgm:pt modelId="{071FB50F-7115-40B0-979F-A42E5B6C2702}">
      <dgm:prSet phldrT="[Texto]"/>
      <dgm:spPr>
        <a:solidFill>
          <a:srgbClr val="99CCFF">
            <a:alpha val="41000"/>
          </a:srgb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es-CO" dirty="0"/>
        </a:p>
      </dgm:t>
    </dgm:pt>
    <dgm:pt modelId="{17C88693-28D7-48DD-8C33-5322D081FE09}" type="parTrans" cxnId="{CC0811AD-4390-41F9-81F8-1EFFA71FB6EA}">
      <dgm:prSet/>
      <dgm:spPr/>
      <dgm:t>
        <a:bodyPr/>
        <a:lstStyle/>
        <a:p>
          <a:endParaRPr lang="es-CO"/>
        </a:p>
      </dgm:t>
    </dgm:pt>
    <dgm:pt modelId="{C5F5EC96-679B-43C1-B1C2-E63AB6334FFC}" type="sibTrans" cxnId="{CC0811AD-4390-41F9-81F8-1EFFA71FB6EA}">
      <dgm:prSet/>
      <dgm:spPr/>
      <dgm:t>
        <a:bodyPr/>
        <a:lstStyle/>
        <a:p>
          <a:endParaRPr lang="es-CO"/>
        </a:p>
      </dgm:t>
    </dgm:pt>
    <dgm:pt modelId="{6E31BF91-9ED7-4CCF-8E6A-C0FFDD4F2692}">
      <dgm:prSet phldrT="[Texto]"/>
      <dgm:spPr>
        <a:solidFill>
          <a:schemeClr val="bg1">
            <a:lumMod val="75000"/>
            <a:alpha val="17000"/>
          </a:schemeClr>
        </a:solidFill>
      </dgm:spPr>
      <dgm:t>
        <a:bodyPr/>
        <a:lstStyle/>
        <a:p>
          <a:r>
            <a:rPr lang="es-CO"/>
            <a:t>Acción de Profundización</a:t>
          </a:r>
          <a:endParaRPr lang="es-CO" dirty="0"/>
        </a:p>
      </dgm:t>
    </dgm:pt>
    <dgm:pt modelId="{001F0812-2C66-4187-857B-69E8E886F5EF}" type="parTrans" cxnId="{7A3CF3E8-D232-4BAA-BE8C-6BFB5E57FA11}">
      <dgm:prSet/>
      <dgm:spPr/>
      <dgm:t>
        <a:bodyPr/>
        <a:lstStyle/>
        <a:p>
          <a:endParaRPr lang="es-CO"/>
        </a:p>
      </dgm:t>
    </dgm:pt>
    <dgm:pt modelId="{C8424C04-4EF8-461F-8A4A-C85FD36662AB}" type="sibTrans" cxnId="{7A3CF3E8-D232-4BAA-BE8C-6BFB5E57FA11}">
      <dgm:prSet/>
      <dgm:spPr/>
      <dgm:t>
        <a:bodyPr/>
        <a:lstStyle/>
        <a:p>
          <a:endParaRPr lang="es-CO"/>
        </a:p>
      </dgm:t>
    </dgm:pt>
    <dgm:pt modelId="{5871B11A-274E-4278-853C-C428CF74926E}">
      <dgm:prSet/>
      <dgm:spPr>
        <a:solidFill>
          <a:srgbClr val="99CCFF">
            <a:alpha val="41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s-CO" dirty="0"/>
            <a:t>Cumplimiento Presupuesto de Ingresos</a:t>
          </a:r>
        </a:p>
      </dgm:t>
    </dgm:pt>
    <dgm:pt modelId="{DA00E8A3-76A3-4EE3-A7BE-C198F3CEAD2B}" type="parTrans" cxnId="{0DD6CD5A-F0E7-4F47-BFE8-6B8CC11543AC}">
      <dgm:prSet/>
      <dgm:spPr/>
      <dgm:t>
        <a:bodyPr/>
        <a:lstStyle/>
        <a:p>
          <a:endParaRPr lang="es-CO"/>
        </a:p>
      </dgm:t>
    </dgm:pt>
    <dgm:pt modelId="{B1446D65-03AF-41A5-927F-D49AF682F83C}" type="sibTrans" cxnId="{0DD6CD5A-F0E7-4F47-BFE8-6B8CC11543AC}">
      <dgm:prSet/>
      <dgm:spPr/>
      <dgm:t>
        <a:bodyPr/>
        <a:lstStyle/>
        <a:p>
          <a:endParaRPr lang="es-CO"/>
        </a:p>
      </dgm:t>
    </dgm:pt>
    <dgm:pt modelId="{25644274-F174-4EDC-9C48-49EB8D8F9B4F}">
      <dgm:prSet/>
      <dgm:spPr>
        <a:solidFill>
          <a:srgbClr val="99CCFF">
            <a:alpha val="41000"/>
          </a:srgbClr>
        </a:solidFill>
        <a:ln>
          <a:solidFill>
            <a:schemeClr val="bg1"/>
          </a:solidFill>
        </a:ln>
      </dgm:spPr>
      <dgm:t>
        <a:bodyPr/>
        <a:lstStyle/>
        <a:p>
          <a:endParaRPr lang="es-CO" dirty="0"/>
        </a:p>
      </dgm:t>
    </dgm:pt>
    <dgm:pt modelId="{4828D01C-3D04-4909-8EAF-816BCDD3EC50}" type="parTrans" cxnId="{144C8D8D-D294-474A-85F9-4A3C7B08B4E9}">
      <dgm:prSet/>
      <dgm:spPr/>
    </dgm:pt>
    <dgm:pt modelId="{5B9406D7-8B71-496C-8E2D-1033BB92C9CC}" type="sibTrans" cxnId="{144C8D8D-D294-474A-85F9-4A3C7B08B4E9}">
      <dgm:prSet/>
      <dgm:spPr/>
    </dgm:pt>
    <dgm:pt modelId="{1A5674F4-C97C-4D85-8312-57DFEAFE9446}" type="pres">
      <dgm:prSet presAssocID="{92B2BE54-F03B-4C99-8A67-0DA00AD56C2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B9369B4-28C1-4637-A905-FD07A9C6F936}" type="pres">
      <dgm:prSet presAssocID="{35EF5254-97C4-46CA-92BE-7078D402B958}" presName="composite" presStyleCnt="0"/>
      <dgm:spPr/>
    </dgm:pt>
    <dgm:pt modelId="{4E08440F-2EE0-4958-86B7-BC52BCD6D070}" type="pres">
      <dgm:prSet presAssocID="{35EF5254-97C4-46CA-92BE-7078D402B95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B32380-0ACF-438A-AFE6-55035257D167}" type="pres">
      <dgm:prSet presAssocID="{35EF5254-97C4-46CA-92BE-7078D402B958}" presName="parSh" presStyleLbl="node1" presStyleIdx="0" presStyleCnt="4"/>
      <dgm:spPr/>
      <dgm:t>
        <a:bodyPr/>
        <a:lstStyle/>
        <a:p>
          <a:endParaRPr lang="es-CO"/>
        </a:p>
      </dgm:t>
    </dgm:pt>
    <dgm:pt modelId="{B4053BB8-9434-488B-962A-453499A73948}" type="pres">
      <dgm:prSet presAssocID="{35EF5254-97C4-46CA-92BE-7078D402B958}" presName="desTx" presStyleLbl="fgAcc1" presStyleIdx="0" presStyleCnt="4" custScaleX="9755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155734-6EB2-460D-AC55-99FF3865E07C}" type="pres">
      <dgm:prSet presAssocID="{99702285-F064-4E35-AFA6-6F481401601F}" presName="sibTrans" presStyleLbl="sibTrans2D1" presStyleIdx="0" presStyleCnt="3"/>
      <dgm:spPr/>
      <dgm:t>
        <a:bodyPr/>
        <a:lstStyle/>
        <a:p>
          <a:endParaRPr lang="es-CO"/>
        </a:p>
      </dgm:t>
    </dgm:pt>
    <dgm:pt modelId="{B3611996-7631-46D7-B016-75EE92DFC8F9}" type="pres">
      <dgm:prSet presAssocID="{99702285-F064-4E35-AFA6-6F481401601F}" presName="connTx" presStyleLbl="sibTrans2D1" presStyleIdx="0" presStyleCnt="3"/>
      <dgm:spPr/>
      <dgm:t>
        <a:bodyPr/>
        <a:lstStyle/>
        <a:p>
          <a:endParaRPr lang="es-CO"/>
        </a:p>
      </dgm:t>
    </dgm:pt>
    <dgm:pt modelId="{B163F0E7-DE8A-4F2A-A6B2-287617ACDE90}" type="pres">
      <dgm:prSet presAssocID="{293C6046-90A1-4DCD-9FC5-B7ECF2962012}" presName="composite" presStyleCnt="0"/>
      <dgm:spPr/>
    </dgm:pt>
    <dgm:pt modelId="{F8484F7D-0AED-4852-9894-08D6627B87C4}" type="pres">
      <dgm:prSet presAssocID="{293C6046-90A1-4DCD-9FC5-B7ECF296201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01CCB9C-1138-412E-93D7-D55BB35145FB}" type="pres">
      <dgm:prSet presAssocID="{293C6046-90A1-4DCD-9FC5-B7ECF2962012}" presName="parSh" presStyleLbl="node1" presStyleIdx="1" presStyleCnt="4"/>
      <dgm:spPr/>
      <dgm:t>
        <a:bodyPr/>
        <a:lstStyle/>
        <a:p>
          <a:endParaRPr lang="es-CO"/>
        </a:p>
      </dgm:t>
    </dgm:pt>
    <dgm:pt modelId="{C3D083C7-B38E-466B-AB5D-136A672E67F2}" type="pres">
      <dgm:prSet presAssocID="{293C6046-90A1-4DCD-9FC5-B7ECF2962012}" presName="desTx" presStyleLbl="fgAcc1" presStyleIdx="1" presStyleCnt="4" custScaleX="9755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5E4F06-9B42-47E2-AB8F-24A7D1804652}" type="pres">
      <dgm:prSet presAssocID="{26B0AAE9-8255-4A26-98C5-205FEDF19B44}" presName="sibTrans" presStyleLbl="sibTrans2D1" presStyleIdx="1" presStyleCnt="3"/>
      <dgm:spPr/>
      <dgm:t>
        <a:bodyPr/>
        <a:lstStyle/>
        <a:p>
          <a:endParaRPr lang="es-CO"/>
        </a:p>
      </dgm:t>
    </dgm:pt>
    <dgm:pt modelId="{7F58DD0B-5EF3-41C6-B324-CE0E430D12ED}" type="pres">
      <dgm:prSet presAssocID="{26B0AAE9-8255-4A26-98C5-205FEDF19B44}" presName="connTx" presStyleLbl="sibTrans2D1" presStyleIdx="1" presStyleCnt="3"/>
      <dgm:spPr/>
      <dgm:t>
        <a:bodyPr/>
        <a:lstStyle/>
        <a:p>
          <a:endParaRPr lang="es-CO"/>
        </a:p>
      </dgm:t>
    </dgm:pt>
    <dgm:pt modelId="{075AD19F-8C38-4616-AA1E-DCF8F53A75A0}" type="pres">
      <dgm:prSet presAssocID="{D143DD87-9B5A-4BB0-A0A3-7FF215DC4E50}" presName="composite" presStyleCnt="0"/>
      <dgm:spPr/>
    </dgm:pt>
    <dgm:pt modelId="{1EED24F3-77E4-4DA2-8773-CCF28FAF11C0}" type="pres">
      <dgm:prSet presAssocID="{D143DD87-9B5A-4BB0-A0A3-7FF215DC4E5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5C2135D-0AE9-4711-A27A-B9CAF1A68769}" type="pres">
      <dgm:prSet presAssocID="{D143DD87-9B5A-4BB0-A0A3-7FF215DC4E50}" presName="parSh" presStyleLbl="node1" presStyleIdx="2" presStyleCnt="4"/>
      <dgm:spPr/>
      <dgm:t>
        <a:bodyPr/>
        <a:lstStyle/>
        <a:p>
          <a:endParaRPr lang="es-CO"/>
        </a:p>
      </dgm:t>
    </dgm:pt>
    <dgm:pt modelId="{565780AE-96B0-44DA-85E3-4378FC02F136}" type="pres">
      <dgm:prSet presAssocID="{D143DD87-9B5A-4BB0-A0A3-7FF215DC4E50}" presName="desTx" presStyleLbl="fgAcc1" presStyleIdx="2" presStyleCnt="4" custScaleX="9755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A55D3B-65F2-4443-B3CE-94E5ED3CEA95}" type="pres">
      <dgm:prSet presAssocID="{CC81ED2B-565F-457C-A98A-22F35773F710}" presName="sibTrans" presStyleLbl="sibTrans2D1" presStyleIdx="2" presStyleCnt="3"/>
      <dgm:spPr/>
      <dgm:t>
        <a:bodyPr/>
        <a:lstStyle/>
        <a:p>
          <a:endParaRPr lang="es-CO"/>
        </a:p>
      </dgm:t>
    </dgm:pt>
    <dgm:pt modelId="{008E7F18-191D-4AED-9119-64000F92EC94}" type="pres">
      <dgm:prSet presAssocID="{CC81ED2B-565F-457C-A98A-22F35773F710}" presName="connTx" presStyleLbl="sibTrans2D1" presStyleIdx="2" presStyleCnt="3"/>
      <dgm:spPr/>
      <dgm:t>
        <a:bodyPr/>
        <a:lstStyle/>
        <a:p>
          <a:endParaRPr lang="es-CO"/>
        </a:p>
      </dgm:t>
    </dgm:pt>
    <dgm:pt modelId="{3E85F551-1C8E-46C9-91AC-0127F1DFF76A}" type="pres">
      <dgm:prSet presAssocID="{6E31BF91-9ED7-4CCF-8E6A-C0FFDD4F2692}" presName="composite" presStyleCnt="0"/>
      <dgm:spPr/>
    </dgm:pt>
    <dgm:pt modelId="{D123FA2A-18B9-41EE-AB87-1A2DE8AF239B}" type="pres">
      <dgm:prSet presAssocID="{6E31BF91-9ED7-4CCF-8E6A-C0FFDD4F2692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EEC915-E1E0-47D1-8FA0-E404EC5C5246}" type="pres">
      <dgm:prSet presAssocID="{6E31BF91-9ED7-4CCF-8E6A-C0FFDD4F2692}" presName="parSh" presStyleLbl="node1" presStyleIdx="3" presStyleCnt="4"/>
      <dgm:spPr/>
      <dgm:t>
        <a:bodyPr/>
        <a:lstStyle/>
        <a:p>
          <a:endParaRPr lang="es-CO"/>
        </a:p>
      </dgm:t>
    </dgm:pt>
    <dgm:pt modelId="{08CC0852-31CC-4881-B9C6-246E3DA8BFEA}" type="pres">
      <dgm:prSet presAssocID="{6E31BF91-9ED7-4CCF-8E6A-C0FFDD4F2692}" presName="desTx" presStyleLbl="fgAcc1" presStyleIdx="3" presStyleCnt="4" custScaleX="9755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A3A7071-F7FD-4D9B-BC0B-7643991721CB}" type="presOf" srcId="{92B2BE54-F03B-4C99-8A67-0DA00AD56C2E}" destId="{1A5674F4-C97C-4D85-8312-57DFEAFE9446}" srcOrd="0" destOrd="0" presId="urn:microsoft.com/office/officeart/2005/8/layout/process3"/>
    <dgm:cxn modelId="{2A286ED5-A8B4-4CD5-9918-2C4C547ABC80}" srcId="{35EF5254-97C4-46CA-92BE-7078D402B958}" destId="{1D110D41-4F30-4B0F-8B0D-C66CAB3F8F07}" srcOrd="0" destOrd="0" parTransId="{A73BDB62-DCB4-49A2-8677-E0186105614C}" sibTransId="{0B49CD16-C0D0-4C59-A425-43D749D958DE}"/>
    <dgm:cxn modelId="{CA70CBF0-C093-4B0B-9E9F-D44B6E55ED4E}" type="presOf" srcId="{26B0AAE9-8255-4A26-98C5-205FEDF19B44}" destId="{7F58DD0B-5EF3-41C6-B324-CE0E430D12ED}" srcOrd="1" destOrd="0" presId="urn:microsoft.com/office/officeart/2005/8/layout/process3"/>
    <dgm:cxn modelId="{129D297B-50C4-425F-B652-5883C3D2774A}" type="presOf" srcId="{18BB14BF-D0E1-49CD-8F1A-EF8AF04A2758}" destId="{C3D083C7-B38E-466B-AB5D-136A672E67F2}" srcOrd="0" destOrd="1" presId="urn:microsoft.com/office/officeart/2005/8/layout/process3"/>
    <dgm:cxn modelId="{A7267B2B-70DB-406C-B38D-9E8656437D30}" type="presOf" srcId="{D143DD87-9B5A-4BB0-A0A3-7FF215DC4E50}" destId="{B5C2135D-0AE9-4711-A27A-B9CAF1A68769}" srcOrd="1" destOrd="0" presId="urn:microsoft.com/office/officeart/2005/8/layout/process3"/>
    <dgm:cxn modelId="{7AACF55E-B6F1-4F89-99AA-EE14869EEA40}" srcId="{92B2BE54-F03B-4C99-8A67-0DA00AD56C2E}" destId="{293C6046-90A1-4DCD-9FC5-B7ECF2962012}" srcOrd="1" destOrd="0" parTransId="{AD9110D0-777F-4B68-B26D-E29CCFE47B44}" sibTransId="{26B0AAE9-8255-4A26-98C5-205FEDF19B44}"/>
    <dgm:cxn modelId="{3FC6F54F-D26F-4204-BEB1-A96EB2B65E31}" type="presOf" srcId="{5871B11A-274E-4278-853C-C428CF74926E}" destId="{08CC0852-31CC-4881-B9C6-246E3DA8BFEA}" srcOrd="0" destOrd="1" presId="urn:microsoft.com/office/officeart/2005/8/layout/process3"/>
    <dgm:cxn modelId="{1D05CCE5-9186-413B-9BE6-6EB234D5A2E3}" type="presOf" srcId="{25644274-F174-4EDC-9C48-49EB8D8F9B4F}" destId="{08CC0852-31CC-4881-B9C6-246E3DA8BFEA}" srcOrd="0" destOrd="0" presId="urn:microsoft.com/office/officeart/2005/8/layout/process3"/>
    <dgm:cxn modelId="{5E9C0E01-6193-4B74-8039-4F45497278B2}" type="presOf" srcId="{293C6046-90A1-4DCD-9FC5-B7ECF2962012}" destId="{F8484F7D-0AED-4852-9894-08D6627B87C4}" srcOrd="0" destOrd="0" presId="urn:microsoft.com/office/officeart/2005/8/layout/process3"/>
    <dgm:cxn modelId="{2CEAA264-D6E5-4117-AC42-50DCE77AB18E}" type="presOf" srcId="{9E1EA044-8874-49A4-9605-242972E1C711}" destId="{C3D083C7-B38E-466B-AB5D-136A672E67F2}" srcOrd="0" destOrd="0" presId="urn:microsoft.com/office/officeart/2005/8/layout/process3"/>
    <dgm:cxn modelId="{38B6686B-47CC-48C9-87DD-8B4FF7BB0947}" type="presOf" srcId="{2F90C511-CD42-4A9E-82EF-1254F0A18D8F}" destId="{B4053BB8-9434-488B-962A-453499A73948}" srcOrd="0" destOrd="1" presId="urn:microsoft.com/office/officeart/2005/8/layout/process3"/>
    <dgm:cxn modelId="{0BFD61D4-8EAC-45EE-8CDF-72674D5EDD64}" srcId="{92B2BE54-F03B-4C99-8A67-0DA00AD56C2E}" destId="{35EF5254-97C4-46CA-92BE-7078D402B958}" srcOrd="0" destOrd="0" parTransId="{533AFAD7-FE1A-4E96-A27A-B1AD2BB15591}" sibTransId="{99702285-F064-4E35-AFA6-6F481401601F}"/>
    <dgm:cxn modelId="{08FF681B-FDDA-4C8B-BFFC-E9988D900A64}" type="presOf" srcId="{1D110D41-4F30-4B0F-8B0D-C66CAB3F8F07}" destId="{B4053BB8-9434-488B-962A-453499A73948}" srcOrd="0" destOrd="0" presId="urn:microsoft.com/office/officeart/2005/8/layout/process3"/>
    <dgm:cxn modelId="{144C8D8D-D294-474A-85F9-4A3C7B08B4E9}" srcId="{6E31BF91-9ED7-4CCF-8E6A-C0FFDD4F2692}" destId="{25644274-F174-4EDC-9C48-49EB8D8F9B4F}" srcOrd="0" destOrd="0" parTransId="{4828D01C-3D04-4909-8EAF-816BCDD3EC50}" sibTransId="{5B9406D7-8B71-496C-8E2D-1033BB92C9CC}"/>
    <dgm:cxn modelId="{A4EA84E7-FCB6-497A-A977-1F1F68B7619C}" type="presOf" srcId="{CC81ED2B-565F-457C-A98A-22F35773F710}" destId="{008E7F18-191D-4AED-9119-64000F92EC94}" srcOrd="1" destOrd="0" presId="urn:microsoft.com/office/officeart/2005/8/layout/process3"/>
    <dgm:cxn modelId="{934861F8-DF90-4270-9C96-5F4E0895B33C}" type="presOf" srcId="{35EF5254-97C4-46CA-92BE-7078D402B958}" destId="{4E08440F-2EE0-4958-86B7-BC52BCD6D070}" srcOrd="0" destOrd="0" presId="urn:microsoft.com/office/officeart/2005/8/layout/process3"/>
    <dgm:cxn modelId="{35EABCA7-3685-416D-9EDD-F6B6AFDE1E38}" type="presOf" srcId="{CC81ED2B-565F-457C-A98A-22F35773F710}" destId="{F5A55D3B-65F2-4443-B3CE-94E5ED3CEA95}" srcOrd="0" destOrd="0" presId="urn:microsoft.com/office/officeart/2005/8/layout/process3"/>
    <dgm:cxn modelId="{7A3CF3E8-D232-4BAA-BE8C-6BFB5E57FA11}" srcId="{92B2BE54-F03B-4C99-8A67-0DA00AD56C2E}" destId="{6E31BF91-9ED7-4CCF-8E6A-C0FFDD4F2692}" srcOrd="3" destOrd="0" parTransId="{001F0812-2C66-4187-857B-69E8E886F5EF}" sibTransId="{C8424C04-4EF8-461F-8A4A-C85FD36662AB}"/>
    <dgm:cxn modelId="{EF15EAB1-79F6-4661-ADA6-96B9AC534A2F}" type="presOf" srcId="{99702285-F064-4E35-AFA6-6F481401601F}" destId="{B3611996-7631-46D7-B016-75EE92DFC8F9}" srcOrd="1" destOrd="0" presId="urn:microsoft.com/office/officeart/2005/8/layout/process3"/>
    <dgm:cxn modelId="{1F17E984-8B93-4E39-82A8-802FE100C47D}" type="presOf" srcId="{D143DD87-9B5A-4BB0-A0A3-7FF215DC4E50}" destId="{1EED24F3-77E4-4DA2-8773-CCF28FAF11C0}" srcOrd="0" destOrd="0" presId="urn:microsoft.com/office/officeart/2005/8/layout/process3"/>
    <dgm:cxn modelId="{0DD6CD5A-F0E7-4F47-BFE8-6B8CC11543AC}" srcId="{6E31BF91-9ED7-4CCF-8E6A-C0FFDD4F2692}" destId="{5871B11A-274E-4278-853C-C428CF74926E}" srcOrd="1" destOrd="0" parTransId="{DA00E8A3-76A3-4EE3-A7BE-C198F3CEAD2B}" sibTransId="{B1446D65-03AF-41A5-927F-D49AF682F83C}"/>
    <dgm:cxn modelId="{C9A2C3E8-AD7F-4E8C-B672-99BFA48C8581}" type="presOf" srcId="{6E31BF91-9ED7-4CCF-8E6A-C0FFDD4F2692}" destId="{F9EEC915-E1E0-47D1-8FA0-E404EC5C5246}" srcOrd="1" destOrd="0" presId="urn:microsoft.com/office/officeart/2005/8/layout/process3"/>
    <dgm:cxn modelId="{D9A20D09-D53C-4856-BB8B-47B45BF1B670}" srcId="{35EF5254-97C4-46CA-92BE-7078D402B958}" destId="{42750D2B-4799-407C-80BE-2E4809BEBB61}" srcOrd="2" destOrd="0" parTransId="{D99592FD-17CE-4A21-A681-FBE4D773ADFC}" sibTransId="{02E8B21E-28FE-4400-81D6-D5739F65AB26}"/>
    <dgm:cxn modelId="{B4F23196-0819-43F9-9129-63BC841DFA8D}" type="presOf" srcId="{6E31BF91-9ED7-4CCF-8E6A-C0FFDD4F2692}" destId="{D123FA2A-18B9-41EE-AB87-1A2DE8AF239B}" srcOrd="0" destOrd="0" presId="urn:microsoft.com/office/officeart/2005/8/layout/process3"/>
    <dgm:cxn modelId="{B46A4E67-3667-4C02-AC86-73446CE653FA}" srcId="{293C6046-90A1-4DCD-9FC5-B7ECF2962012}" destId="{9E1EA044-8874-49A4-9605-242972E1C711}" srcOrd="0" destOrd="0" parTransId="{030782BC-9228-42BC-857A-DA5C8BD6ACB2}" sibTransId="{87E077FC-96B5-4419-AD38-1ED386BD6131}"/>
    <dgm:cxn modelId="{C4240B5B-8964-47C0-8DE3-D64715D9AE1F}" type="presOf" srcId="{64CD77E3-646C-4FEC-AE5E-4082F9DF6607}" destId="{565780AE-96B0-44DA-85E3-4378FC02F136}" srcOrd="0" destOrd="1" presId="urn:microsoft.com/office/officeart/2005/8/layout/process3"/>
    <dgm:cxn modelId="{54219172-4A53-42B0-9470-51E6D65E1C9B}" type="presOf" srcId="{071FB50F-7115-40B0-979F-A42E5B6C2702}" destId="{565780AE-96B0-44DA-85E3-4378FC02F136}" srcOrd="0" destOrd="0" presId="urn:microsoft.com/office/officeart/2005/8/layout/process3"/>
    <dgm:cxn modelId="{16314503-3A69-41AB-B452-14D9E6C5FD48}" srcId="{92B2BE54-F03B-4C99-8A67-0DA00AD56C2E}" destId="{D143DD87-9B5A-4BB0-A0A3-7FF215DC4E50}" srcOrd="2" destOrd="0" parTransId="{E27B587B-FDAD-4E3E-AA22-538F36B0C8F1}" sibTransId="{CC81ED2B-565F-457C-A98A-22F35773F710}"/>
    <dgm:cxn modelId="{6970E00B-D35B-4129-A751-465D2B642DCD}" type="presOf" srcId="{293C6046-90A1-4DCD-9FC5-B7ECF2962012}" destId="{101CCB9C-1138-412E-93D7-D55BB35145FB}" srcOrd="1" destOrd="0" presId="urn:microsoft.com/office/officeart/2005/8/layout/process3"/>
    <dgm:cxn modelId="{3D93CBBC-8CC6-4932-BD50-1CDE244171F0}" type="presOf" srcId="{26B0AAE9-8255-4A26-98C5-205FEDF19B44}" destId="{0E5E4F06-9B42-47E2-AB8F-24A7D1804652}" srcOrd="0" destOrd="0" presId="urn:microsoft.com/office/officeart/2005/8/layout/process3"/>
    <dgm:cxn modelId="{676A1F96-A1B7-4D4E-8A48-CA37CA760D62}" type="presOf" srcId="{35EF5254-97C4-46CA-92BE-7078D402B958}" destId="{5CB32380-0ACF-438A-AFE6-55035257D167}" srcOrd="1" destOrd="0" presId="urn:microsoft.com/office/officeart/2005/8/layout/process3"/>
    <dgm:cxn modelId="{E74F8B79-2F05-4171-A1E4-E2C746E4EB28}" srcId="{293C6046-90A1-4DCD-9FC5-B7ECF2962012}" destId="{18BB14BF-D0E1-49CD-8F1A-EF8AF04A2758}" srcOrd="1" destOrd="0" parTransId="{640AC922-C334-4175-BB20-E88508E0D234}" sibTransId="{20874411-D9A8-44D6-B38F-1CC25A6B0102}"/>
    <dgm:cxn modelId="{F3782DA8-0BBB-4028-9F03-EBD418B50265}" srcId="{35EF5254-97C4-46CA-92BE-7078D402B958}" destId="{2F90C511-CD42-4A9E-82EF-1254F0A18D8F}" srcOrd="1" destOrd="0" parTransId="{0332ED1C-BCDE-4A94-B9BD-3176FA744F37}" sibTransId="{6A9C1B2F-2CA1-4C3E-B69B-B78FABA0BC1C}"/>
    <dgm:cxn modelId="{3C4AB20D-91E0-47D3-A325-9885DCF0E3CF}" type="presOf" srcId="{99702285-F064-4E35-AFA6-6F481401601F}" destId="{C7155734-6EB2-460D-AC55-99FF3865E07C}" srcOrd="0" destOrd="0" presId="urn:microsoft.com/office/officeart/2005/8/layout/process3"/>
    <dgm:cxn modelId="{DF08C9F9-4B63-4E37-A9DD-65A20FCC451B}" type="presOf" srcId="{42750D2B-4799-407C-80BE-2E4809BEBB61}" destId="{B4053BB8-9434-488B-962A-453499A73948}" srcOrd="0" destOrd="2" presId="urn:microsoft.com/office/officeart/2005/8/layout/process3"/>
    <dgm:cxn modelId="{C1512055-318A-4EA6-A9AF-1441FBA6D603}" srcId="{D143DD87-9B5A-4BB0-A0A3-7FF215DC4E50}" destId="{64CD77E3-646C-4FEC-AE5E-4082F9DF6607}" srcOrd="1" destOrd="0" parTransId="{E0728145-7A1E-4DAF-AC6D-7DDBB73A38EA}" sibTransId="{91F80A5E-4C15-473A-A9BA-0936B49488FC}"/>
    <dgm:cxn modelId="{CC0811AD-4390-41F9-81F8-1EFFA71FB6EA}" srcId="{D143DD87-9B5A-4BB0-A0A3-7FF215DC4E50}" destId="{071FB50F-7115-40B0-979F-A42E5B6C2702}" srcOrd="0" destOrd="0" parTransId="{17C88693-28D7-48DD-8C33-5322D081FE09}" sibTransId="{C5F5EC96-679B-43C1-B1C2-E63AB6334FFC}"/>
    <dgm:cxn modelId="{FFA76F0F-4DF2-4F92-888B-6061B920937D}" type="presParOf" srcId="{1A5674F4-C97C-4D85-8312-57DFEAFE9446}" destId="{5B9369B4-28C1-4637-A905-FD07A9C6F936}" srcOrd="0" destOrd="0" presId="urn:microsoft.com/office/officeart/2005/8/layout/process3"/>
    <dgm:cxn modelId="{8C83BE28-B9EB-4C80-84A5-021411158910}" type="presParOf" srcId="{5B9369B4-28C1-4637-A905-FD07A9C6F936}" destId="{4E08440F-2EE0-4958-86B7-BC52BCD6D070}" srcOrd="0" destOrd="0" presId="urn:microsoft.com/office/officeart/2005/8/layout/process3"/>
    <dgm:cxn modelId="{E6AD3290-7C33-4EC4-92BE-BE0263293032}" type="presParOf" srcId="{5B9369B4-28C1-4637-A905-FD07A9C6F936}" destId="{5CB32380-0ACF-438A-AFE6-55035257D167}" srcOrd="1" destOrd="0" presId="urn:microsoft.com/office/officeart/2005/8/layout/process3"/>
    <dgm:cxn modelId="{304CFA26-2137-4676-BCC5-BC2CA19453CE}" type="presParOf" srcId="{5B9369B4-28C1-4637-A905-FD07A9C6F936}" destId="{B4053BB8-9434-488B-962A-453499A73948}" srcOrd="2" destOrd="0" presId="urn:microsoft.com/office/officeart/2005/8/layout/process3"/>
    <dgm:cxn modelId="{F3885D8A-50F4-487C-AAE3-F835D92B253C}" type="presParOf" srcId="{1A5674F4-C97C-4D85-8312-57DFEAFE9446}" destId="{C7155734-6EB2-460D-AC55-99FF3865E07C}" srcOrd="1" destOrd="0" presId="urn:microsoft.com/office/officeart/2005/8/layout/process3"/>
    <dgm:cxn modelId="{BCC53E8A-C902-4C99-99E0-B83053E8900D}" type="presParOf" srcId="{C7155734-6EB2-460D-AC55-99FF3865E07C}" destId="{B3611996-7631-46D7-B016-75EE92DFC8F9}" srcOrd="0" destOrd="0" presId="urn:microsoft.com/office/officeart/2005/8/layout/process3"/>
    <dgm:cxn modelId="{3255CBCF-24BA-4D00-9207-CF2C986595CE}" type="presParOf" srcId="{1A5674F4-C97C-4D85-8312-57DFEAFE9446}" destId="{B163F0E7-DE8A-4F2A-A6B2-287617ACDE90}" srcOrd="2" destOrd="0" presId="urn:microsoft.com/office/officeart/2005/8/layout/process3"/>
    <dgm:cxn modelId="{A2D916F7-C0C4-4037-A9FC-3A228EC87E0E}" type="presParOf" srcId="{B163F0E7-DE8A-4F2A-A6B2-287617ACDE90}" destId="{F8484F7D-0AED-4852-9894-08D6627B87C4}" srcOrd="0" destOrd="0" presId="urn:microsoft.com/office/officeart/2005/8/layout/process3"/>
    <dgm:cxn modelId="{CF9CF112-AF67-437C-B68E-2EDC9659EC0F}" type="presParOf" srcId="{B163F0E7-DE8A-4F2A-A6B2-287617ACDE90}" destId="{101CCB9C-1138-412E-93D7-D55BB35145FB}" srcOrd="1" destOrd="0" presId="urn:microsoft.com/office/officeart/2005/8/layout/process3"/>
    <dgm:cxn modelId="{985D5072-B40C-45F6-A32B-CF4C967EE15A}" type="presParOf" srcId="{B163F0E7-DE8A-4F2A-A6B2-287617ACDE90}" destId="{C3D083C7-B38E-466B-AB5D-136A672E67F2}" srcOrd="2" destOrd="0" presId="urn:microsoft.com/office/officeart/2005/8/layout/process3"/>
    <dgm:cxn modelId="{178C3A36-27F0-453A-86F2-C014D249ACBC}" type="presParOf" srcId="{1A5674F4-C97C-4D85-8312-57DFEAFE9446}" destId="{0E5E4F06-9B42-47E2-AB8F-24A7D1804652}" srcOrd="3" destOrd="0" presId="urn:microsoft.com/office/officeart/2005/8/layout/process3"/>
    <dgm:cxn modelId="{B798862E-9938-415B-AA52-D310F4A31C89}" type="presParOf" srcId="{0E5E4F06-9B42-47E2-AB8F-24A7D1804652}" destId="{7F58DD0B-5EF3-41C6-B324-CE0E430D12ED}" srcOrd="0" destOrd="0" presId="urn:microsoft.com/office/officeart/2005/8/layout/process3"/>
    <dgm:cxn modelId="{180B6AA4-2E22-4029-868D-BFEC2F0DCC8F}" type="presParOf" srcId="{1A5674F4-C97C-4D85-8312-57DFEAFE9446}" destId="{075AD19F-8C38-4616-AA1E-DCF8F53A75A0}" srcOrd="4" destOrd="0" presId="urn:microsoft.com/office/officeart/2005/8/layout/process3"/>
    <dgm:cxn modelId="{8801A666-15AE-4080-B62C-9BF77D5DFA46}" type="presParOf" srcId="{075AD19F-8C38-4616-AA1E-DCF8F53A75A0}" destId="{1EED24F3-77E4-4DA2-8773-CCF28FAF11C0}" srcOrd="0" destOrd="0" presId="urn:microsoft.com/office/officeart/2005/8/layout/process3"/>
    <dgm:cxn modelId="{8E5C00BD-DDE3-4A84-956F-C8A3229BD451}" type="presParOf" srcId="{075AD19F-8C38-4616-AA1E-DCF8F53A75A0}" destId="{B5C2135D-0AE9-4711-A27A-B9CAF1A68769}" srcOrd="1" destOrd="0" presId="urn:microsoft.com/office/officeart/2005/8/layout/process3"/>
    <dgm:cxn modelId="{BD1A9460-5F92-4045-97FA-F74245F777B6}" type="presParOf" srcId="{075AD19F-8C38-4616-AA1E-DCF8F53A75A0}" destId="{565780AE-96B0-44DA-85E3-4378FC02F136}" srcOrd="2" destOrd="0" presId="urn:microsoft.com/office/officeart/2005/8/layout/process3"/>
    <dgm:cxn modelId="{93C66665-1D69-48B4-B0C7-14AEBD2E9442}" type="presParOf" srcId="{1A5674F4-C97C-4D85-8312-57DFEAFE9446}" destId="{F5A55D3B-65F2-4443-B3CE-94E5ED3CEA95}" srcOrd="5" destOrd="0" presId="urn:microsoft.com/office/officeart/2005/8/layout/process3"/>
    <dgm:cxn modelId="{F6A54D1B-7764-4ABA-B06C-6200DB7A11DF}" type="presParOf" srcId="{F5A55D3B-65F2-4443-B3CE-94E5ED3CEA95}" destId="{008E7F18-191D-4AED-9119-64000F92EC94}" srcOrd="0" destOrd="0" presId="urn:microsoft.com/office/officeart/2005/8/layout/process3"/>
    <dgm:cxn modelId="{C783CEA4-B91E-4ADF-9C92-E3BAE7C42CA7}" type="presParOf" srcId="{1A5674F4-C97C-4D85-8312-57DFEAFE9446}" destId="{3E85F551-1C8E-46C9-91AC-0127F1DFF76A}" srcOrd="6" destOrd="0" presId="urn:microsoft.com/office/officeart/2005/8/layout/process3"/>
    <dgm:cxn modelId="{6B2A6E26-D1D2-47FA-A181-92C2154F3EEF}" type="presParOf" srcId="{3E85F551-1C8E-46C9-91AC-0127F1DFF76A}" destId="{D123FA2A-18B9-41EE-AB87-1A2DE8AF239B}" srcOrd="0" destOrd="0" presId="urn:microsoft.com/office/officeart/2005/8/layout/process3"/>
    <dgm:cxn modelId="{6BBEC3A9-DFB5-41B3-A226-D54A9F7683A3}" type="presParOf" srcId="{3E85F551-1C8E-46C9-91AC-0127F1DFF76A}" destId="{F9EEC915-E1E0-47D1-8FA0-E404EC5C5246}" srcOrd="1" destOrd="0" presId="urn:microsoft.com/office/officeart/2005/8/layout/process3"/>
    <dgm:cxn modelId="{38BE0070-84A9-4C52-AD2C-873C673BCB96}" type="presParOf" srcId="{3E85F551-1C8E-46C9-91AC-0127F1DFF76A}" destId="{08CC0852-31CC-4881-B9C6-246E3DA8BF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151D1-F712-4986-820E-750D17C2A283}">
      <dsp:nvSpPr>
        <dsp:cNvPr id="0" name=""/>
        <dsp:cNvSpPr/>
      </dsp:nvSpPr>
      <dsp:spPr>
        <a:xfrm>
          <a:off x="0" y="16208"/>
          <a:ext cx="857250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>
              <a:latin typeface="Calibri" pitchFamily="34" charset="0"/>
            </a:rPr>
            <a:t>1. </a:t>
          </a:r>
          <a:r>
            <a:rPr lang="es-ES" sz="1800" b="0" kern="1200" dirty="0">
              <a:latin typeface="Calibri" pitchFamily="34" charset="0"/>
            </a:rPr>
            <a:t>Verificación del </a:t>
          </a:r>
          <a:r>
            <a:rPr lang="es-ES" sz="1800" b="0" kern="1200" dirty="0" smtClean="0">
              <a:latin typeface="Calibri" pitchFamily="34" charset="0"/>
            </a:rPr>
            <a:t>quórum.</a:t>
          </a:r>
          <a:endParaRPr lang="es-CO" sz="1800" b="0" kern="1200" dirty="0">
            <a:latin typeface="Calibri" pitchFamily="34" charset="0"/>
          </a:endParaRPr>
        </a:p>
      </dsp:txBody>
      <dsp:txXfrm>
        <a:off x="0" y="16208"/>
        <a:ext cx="8572500" cy="430560"/>
      </dsp:txXfrm>
    </dsp:sp>
    <dsp:sp modelId="{D7265DC4-8AD1-4A28-ACA9-5CCFED885220}">
      <dsp:nvSpPr>
        <dsp:cNvPr id="0" name=""/>
        <dsp:cNvSpPr/>
      </dsp:nvSpPr>
      <dsp:spPr>
        <a:xfrm>
          <a:off x="0" y="469808"/>
          <a:ext cx="857250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>
              <a:latin typeface="Calibri" pitchFamily="34" charset="0"/>
            </a:rPr>
            <a:t>2.</a:t>
          </a:r>
          <a:r>
            <a:rPr lang="es-ES" sz="1800" b="0" kern="1200" dirty="0">
              <a:latin typeface="Calibri" pitchFamily="34" charset="0"/>
            </a:rPr>
            <a:t> Lectura y aprobación del orden del </a:t>
          </a:r>
          <a:r>
            <a:rPr lang="es-ES" sz="1800" b="0" kern="1200" dirty="0" smtClean="0">
              <a:latin typeface="Calibri" pitchFamily="34" charset="0"/>
            </a:rPr>
            <a:t>día.</a:t>
          </a:r>
          <a:endParaRPr lang="es-CO" sz="1800" b="0" kern="1200" dirty="0">
            <a:latin typeface="Calibri" pitchFamily="34" charset="0"/>
          </a:endParaRPr>
        </a:p>
      </dsp:txBody>
      <dsp:txXfrm>
        <a:off x="0" y="469808"/>
        <a:ext cx="8572500" cy="430560"/>
      </dsp:txXfrm>
    </dsp:sp>
    <dsp:sp modelId="{C66DE460-D941-432C-ADDD-2CC51E3F493D}">
      <dsp:nvSpPr>
        <dsp:cNvPr id="0" name=""/>
        <dsp:cNvSpPr/>
      </dsp:nvSpPr>
      <dsp:spPr>
        <a:xfrm>
          <a:off x="0" y="923408"/>
          <a:ext cx="857250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>
              <a:latin typeface="Calibri" pitchFamily="34" charset="0"/>
            </a:rPr>
            <a:t>3. </a:t>
          </a:r>
          <a:r>
            <a:rPr lang="es-ES" sz="1800" b="0" kern="1200" dirty="0">
              <a:latin typeface="Calibri" pitchFamily="34" charset="0"/>
            </a:rPr>
            <a:t>Aprobación del Acta </a:t>
          </a:r>
          <a:r>
            <a:rPr lang="es-ES" sz="1800" b="0" kern="1200" dirty="0" smtClean="0">
              <a:latin typeface="Calibri" pitchFamily="34" charset="0"/>
            </a:rPr>
            <a:t>No. 39 de la </a:t>
          </a:r>
          <a:r>
            <a:rPr lang="es-ES" sz="1800" b="0" kern="1200" dirty="0">
              <a:latin typeface="Calibri" pitchFamily="34" charset="0"/>
            </a:rPr>
            <a:t>sesión </a:t>
          </a:r>
          <a:r>
            <a:rPr lang="es-ES" sz="1800" b="0" kern="1200" dirty="0" smtClean="0">
              <a:latin typeface="Calibri" pitchFamily="34" charset="0"/>
            </a:rPr>
            <a:t>del 15 de noviembre </a:t>
          </a:r>
          <a:r>
            <a:rPr lang="es-ES" sz="1800" b="0" kern="1200" dirty="0">
              <a:latin typeface="Calibri" pitchFamily="34" charset="0"/>
            </a:rPr>
            <a:t>de </a:t>
          </a:r>
          <a:r>
            <a:rPr lang="es-ES" sz="1800" b="0" kern="1200" dirty="0" smtClean="0">
              <a:latin typeface="Calibri" pitchFamily="34" charset="0"/>
            </a:rPr>
            <a:t>2017.</a:t>
          </a:r>
          <a:endParaRPr lang="es-CO" sz="1800" b="0" kern="1200" dirty="0">
            <a:latin typeface="Calibri" pitchFamily="34" charset="0"/>
          </a:endParaRPr>
        </a:p>
      </dsp:txBody>
      <dsp:txXfrm>
        <a:off x="0" y="923408"/>
        <a:ext cx="8572500" cy="430560"/>
      </dsp:txXfrm>
    </dsp:sp>
    <dsp:sp modelId="{E7E1C332-AB2A-4173-84DD-030F66C20F13}">
      <dsp:nvSpPr>
        <dsp:cNvPr id="0" name=""/>
        <dsp:cNvSpPr/>
      </dsp:nvSpPr>
      <dsp:spPr>
        <a:xfrm>
          <a:off x="0" y="1377008"/>
          <a:ext cx="857250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>
              <a:latin typeface="Calibri" pitchFamily="34" charset="0"/>
            </a:rPr>
            <a:t>4</a:t>
          </a:r>
          <a:r>
            <a:rPr lang="es-CO" sz="1800" b="0" kern="1200" dirty="0">
              <a:latin typeface="Calibri" pitchFamily="34" charset="0"/>
            </a:rPr>
            <a:t>.  </a:t>
          </a:r>
          <a:r>
            <a:rPr lang="es-CO" sz="1800" b="0" kern="1200" dirty="0" smtClean="0">
              <a:latin typeface="Calibri" pitchFamily="34" charset="0"/>
            </a:rPr>
            <a:t>Seguimiento tareas.</a:t>
          </a:r>
          <a:endParaRPr lang="es-CO" sz="1800" b="0" kern="1200" dirty="0">
            <a:latin typeface="Calibri" pitchFamily="34" charset="0"/>
          </a:endParaRPr>
        </a:p>
      </dsp:txBody>
      <dsp:txXfrm>
        <a:off x="0" y="1377008"/>
        <a:ext cx="8572500" cy="430560"/>
      </dsp:txXfrm>
    </dsp:sp>
    <dsp:sp modelId="{B12FB5EE-A131-40A2-B193-89EBA933F9EC}">
      <dsp:nvSpPr>
        <dsp:cNvPr id="0" name=""/>
        <dsp:cNvSpPr/>
      </dsp:nvSpPr>
      <dsp:spPr>
        <a:xfrm>
          <a:off x="0" y="1830608"/>
          <a:ext cx="857250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5</a:t>
          </a:r>
          <a:r>
            <a:rPr lang="es-CO" sz="1800" b="0" kern="1200" dirty="0" smtClean="0">
              <a:latin typeface="Calibri" pitchFamily="34" charset="0"/>
            </a:rPr>
            <a:t>. Resultados </a:t>
          </a:r>
          <a:r>
            <a:rPr lang="es-CO" sz="1800" b="0" kern="1200" dirty="0">
              <a:latin typeface="Calibri" pitchFamily="34" charset="0"/>
            </a:rPr>
            <a:t>comerciales noviembre </a:t>
          </a:r>
          <a:r>
            <a:rPr lang="es-CO" sz="1800" b="0" kern="1200" dirty="0" smtClean="0">
              <a:latin typeface="Calibri" pitchFamily="34" charset="0"/>
            </a:rPr>
            <a:t>2017.</a:t>
          </a:r>
          <a:endParaRPr lang="es-CO" sz="1800" b="0" kern="1200" dirty="0">
            <a:latin typeface="Calibri" pitchFamily="34" charset="0"/>
          </a:endParaRPr>
        </a:p>
      </dsp:txBody>
      <dsp:txXfrm>
        <a:off x="0" y="1830608"/>
        <a:ext cx="8572500" cy="430560"/>
      </dsp:txXfrm>
    </dsp:sp>
    <dsp:sp modelId="{CC22DA6C-8CE3-4E5A-B910-A2E704CA51E1}">
      <dsp:nvSpPr>
        <dsp:cNvPr id="0" name=""/>
        <dsp:cNvSpPr/>
      </dsp:nvSpPr>
      <dsp:spPr>
        <a:xfrm>
          <a:off x="0" y="2284208"/>
          <a:ext cx="857250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Calibri" panose="020F0502020204030204" pitchFamily="34" charset="0"/>
            </a:rPr>
            <a:t>6. </a:t>
          </a:r>
          <a:r>
            <a:rPr lang="es-CO" sz="1800" b="0" kern="1200" dirty="0">
              <a:latin typeface="Calibri" pitchFamily="34" charset="0"/>
            </a:rPr>
            <a:t>Enfoque comercial fin de año </a:t>
          </a:r>
          <a:r>
            <a:rPr lang="es-CO" sz="1800" b="0" kern="1200" dirty="0" smtClean="0">
              <a:latin typeface="Calibri" pitchFamily="34" charset="0"/>
            </a:rPr>
            <a:t>2017.</a:t>
          </a:r>
          <a:endParaRPr lang="es-CO" sz="1800" b="0" kern="1200" dirty="0">
            <a:latin typeface="Calibri" pitchFamily="34" charset="0"/>
          </a:endParaRPr>
        </a:p>
      </dsp:txBody>
      <dsp:txXfrm>
        <a:off x="0" y="2284208"/>
        <a:ext cx="8572500" cy="430560"/>
      </dsp:txXfrm>
    </dsp:sp>
    <dsp:sp modelId="{73B13105-FC1B-47AD-A72A-7B3B4DD20CDE}">
      <dsp:nvSpPr>
        <dsp:cNvPr id="0" name=""/>
        <dsp:cNvSpPr/>
      </dsp:nvSpPr>
      <dsp:spPr>
        <a:xfrm>
          <a:off x="0" y="2737808"/>
          <a:ext cx="857250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7</a:t>
          </a:r>
          <a:r>
            <a:rPr lang="es-CO" sz="1800" b="0" kern="1200" dirty="0" smtClean="0">
              <a:latin typeface="Calibri" pitchFamily="34" charset="0"/>
            </a:rPr>
            <a:t>. </a:t>
          </a:r>
          <a:r>
            <a:rPr lang="es-CO" sz="1800" b="0" kern="1200" dirty="0">
              <a:latin typeface="Calibri" pitchFamily="34" charset="0"/>
            </a:rPr>
            <a:t>Qué ha pasado después del decreto 1555 del 22 de septiembre </a:t>
          </a:r>
          <a:r>
            <a:rPr lang="es-CO" sz="1800" b="0" kern="1200" dirty="0" smtClean="0">
              <a:latin typeface="Calibri" pitchFamily="34" charset="0"/>
            </a:rPr>
            <a:t>2017. </a:t>
          </a:r>
          <a:endParaRPr lang="es-CO" sz="1800" b="0" kern="1200" dirty="0">
            <a:solidFill>
              <a:schemeClr val="tx1"/>
            </a:solidFill>
            <a:latin typeface="Calibri" pitchFamily="34" charset="0"/>
          </a:endParaRPr>
        </a:p>
      </dsp:txBody>
      <dsp:txXfrm>
        <a:off x="0" y="2737808"/>
        <a:ext cx="8572500" cy="430560"/>
      </dsp:txXfrm>
    </dsp:sp>
    <dsp:sp modelId="{78C02B68-A19F-4B8B-AD95-DD1C852FEB1B}">
      <dsp:nvSpPr>
        <dsp:cNvPr id="0" name=""/>
        <dsp:cNvSpPr/>
      </dsp:nvSpPr>
      <dsp:spPr>
        <a:xfrm>
          <a:off x="0" y="3191408"/>
          <a:ext cx="857250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itchFamily="34" charset="0"/>
              <a:ea typeface="+mn-ea"/>
              <a:cs typeface="+mn-cs"/>
            </a:rPr>
            <a:t>8. </a:t>
          </a:r>
          <a:r>
            <a:rPr lang="es-E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itchFamily="34" charset="0"/>
              <a:ea typeface="+mn-ea"/>
              <a:cs typeface="+mn-cs"/>
            </a:rPr>
            <a:t>Informe realización del Ciclo de </a:t>
          </a:r>
          <a:r>
            <a:rPr lang="es-ES" sz="1800" b="0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itchFamily="34" charset="0"/>
              <a:ea typeface="+mn-ea"/>
              <a:cs typeface="+mn-cs"/>
            </a:rPr>
            <a:t>capacitaciones.</a:t>
          </a:r>
          <a:endParaRPr lang="es-ES" sz="1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itchFamily="34" charset="0"/>
            <a:ea typeface="+mn-ea"/>
            <a:cs typeface="+mn-cs"/>
          </a:endParaRPr>
        </a:p>
      </dsp:txBody>
      <dsp:txXfrm>
        <a:off x="0" y="3191408"/>
        <a:ext cx="8572500" cy="430560"/>
      </dsp:txXfrm>
    </dsp:sp>
    <dsp:sp modelId="{7C0D6386-B5B5-4510-934F-7F61F570F11D}">
      <dsp:nvSpPr>
        <dsp:cNvPr id="0" name=""/>
        <dsp:cNvSpPr/>
      </dsp:nvSpPr>
      <dsp:spPr>
        <a:xfrm>
          <a:off x="0" y="3637810"/>
          <a:ext cx="8572500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latin typeface="Calibri" pitchFamily="34" charset="0"/>
            </a:rPr>
            <a:t>9</a:t>
          </a:r>
          <a:r>
            <a:rPr lang="es-CO" sz="1800" b="0" kern="1200" dirty="0" smtClean="0">
              <a:latin typeface="Calibri" pitchFamily="34" charset="0"/>
            </a:rPr>
            <a:t>. </a:t>
          </a:r>
          <a:r>
            <a:rPr lang="es-CO" sz="1800" b="0" kern="1200" dirty="0">
              <a:latin typeface="Calibri" pitchFamily="34" charset="0"/>
            </a:rPr>
            <a:t>Proposiciones y </a:t>
          </a:r>
          <a:r>
            <a:rPr lang="es-CO" sz="1800" b="0" kern="1200" dirty="0" smtClean="0">
              <a:latin typeface="Calibri" pitchFamily="34" charset="0"/>
            </a:rPr>
            <a:t>Varios.</a:t>
          </a:r>
          <a:endParaRPr lang="es-CO" sz="1800" b="0" kern="1200" dirty="0">
            <a:latin typeface="Calibri" pitchFamily="34" charset="0"/>
          </a:endParaRPr>
        </a:p>
      </dsp:txBody>
      <dsp:txXfrm>
        <a:off x="0" y="3637810"/>
        <a:ext cx="8572500" cy="4305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675C4C-409C-461C-AD64-A36DA6258825}">
      <dsp:nvSpPr>
        <dsp:cNvPr id="0" name=""/>
        <dsp:cNvSpPr/>
      </dsp:nvSpPr>
      <dsp:spPr>
        <a:xfrm>
          <a:off x="0" y="330217"/>
          <a:ext cx="753897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Presentar la interpretación Jurídica del contrato que se desarrolla en el mercado de MCP - </a:t>
          </a:r>
          <a:r>
            <a:rPr lang="es-CO" sz="2000" b="1" kern="1200" dirty="0" smtClean="0"/>
            <a:t>Responsable asignado. La actividad se encuentra en proceso. </a:t>
          </a:r>
          <a:endParaRPr lang="es-CO" sz="2000" b="1" kern="1200" dirty="0"/>
        </a:p>
      </dsp:txBody>
      <dsp:txXfrm>
        <a:off x="0" y="330217"/>
        <a:ext cx="7538976" cy="1216800"/>
      </dsp:txXfrm>
    </dsp:sp>
    <dsp:sp modelId="{E18C9B36-541B-4567-891F-09CAC0D78D07}">
      <dsp:nvSpPr>
        <dsp:cNvPr id="0" name=""/>
        <dsp:cNvSpPr/>
      </dsp:nvSpPr>
      <dsp:spPr>
        <a:xfrm>
          <a:off x="0" y="1734217"/>
          <a:ext cx="753897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Definir el Tema Tributario de la retención - medios magnéticos. </a:t>
          </a:r>
          <a:r>
            <a:rPr lang="es-CO" sz="2400" b="1" kern="1200" dirty="0" smtClean="0"/>
            <a:t>Responsable asignado. La actividad se encuentra en proceso. </a:t>
          </a:r>
          <a:endParaRPr lang="es-CO" sz="2400" kern="1200" dirty="0"/>
        </a:p>
      </dsp:txBody>
      <dsp:txXfrm>
        <a:off x="0" y="1734217"/>
        <a:ext cx="7538976" cy="1216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18F595-72A8-49F1-B2ED-5B5C72C0C968}">
      <dsp:nvSpPr>
        <dsp:cNvPr id="0" name=""/>
        <dsp:cNvSpPr/>
      </dsp:nvSpPr>
      <dsp:spPr>
        <a:xfrm>
          <a:off x="0" y="404360"/>
          <a:ext cx="4278290" cy="2281500"/>
        </a:xfrm>
        <a:prstGeom prst="roundRect">
          <a:avLst/>
        </a:prstGeom>
        <a:noFill/>
        <a:ln>
          <a:solidFill>
            <a:schemeClr val="accent1">
              <a:lumMod val="40000"/>
              <a:lumOff val="6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/>
            <a:t>Estudiando la posibilidad de emisión de CDM</a:t>
          </a:r>
        </a:p>
      </dsp:txBody>
      <dsp:txXfrm>
        <a:off x="0" y="404360"/>
        <a:ext cx="4278290" cy="22815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B32380-0ACF-438A-AFE6-55035257D167}">
      <dsp:nvSpPr>
        <dsp:cNvPr id="0" name=""/>
        <dsp:cNvSpPr/>
      </dsp:nvSpPr>
      <dsp:spPr>
        <a:xfrm>
          <a:off x="3688" y="1056179"/>
          <a:ext cx="1102929" cy="455210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50" kern="1200" dirty="0"/>
            <a:t>Duración</a:t>
          </a:r>
        </a:p>
      </dsp:txBody>
      <dsp:txXfrm>
        <a:off x="3688" y="1056179"/>
        <a:ext cx="1102929" cy="303473"/>
      </dsp:txXfrm>
    </dsp:sp>
    <dsp:sp modelId="{B4053BB8-9434-488B-962A-453499A73948}">
      <dsp:nvSpPr>
        <dsp:cNvPr id="0" name=""/>
        <dsp:cNvSpPr/>
      </dsp:nvSpPr>
      <dsp:spPr>
        <a:xfrm>
          <a:off x="243079" y="1527546"/>
          <a:ext cx="1075952" cy="869695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9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50" kern="1200" dirty="0"/>
            <a:t>7 Noviembre 2017 a mayo 2018</a:t>
          </a:r>
        </a:p>
      </dsp:txBody>
      <dsp:txXfrm>
        <a:off x="243079" y="1527546"/>
        <a:ext cx="1075952" cy="869695"/>
      </dsp:txXfrm>
    </dsp:sp>
    <dsp:sp modelId="{C7155734-6EB2-460D-AC55-99FF3865E07C}">
      <dsp:nvSpPr>
        <dsp:cNvPr id="0" name=""/>
        <dsp:cNvSpPr/>
      </dsp:nvSpPr>
      <dsp:spPr>
        <a:xfrm>
          <a:off x="1270446" y="1070617"/>
          <a:ext cx="347315" cy="2745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200" kern="1200"/>
        </a:p>
      </dsp:txBody>
      <dsp:txXfrm>
        <a:off x="1270446" y="1070617"/>
        <a:ext cx="347315" cy="274597"/>
      </dsp:txXfrm>
    </dsp:sp>
    <dsp:sp modelId="{101CCB9C-1138-412E-93D7-D55BB35145FB}">
      <dsp:nvSpPr>
        <dsp:cNvPr id="0" name=""/>
        <dsp:cNvSpPr/>
      </dsp:nvSpPr>
      <dsp:spPr>
        <a:xfrm>
          <a:off x="1761930" y="1056179"/>
          <a:ext cx="1102929" cy="455210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50" kern="1200" dirty="0"/>
            <a:t>No. Entidades</a:t>
          </a:r>
        </a:p>
      </dsp:txBody>
      <dsp:txXfrm>
        <a:off x="1761930" y="1056179"/>
        <a:ext cx="1102929" cy="303473"/>
      </dsp:txXfrm>
    </dsp:sp>
    <dsp:sp modelId="{C3D083C7-B38E-466B-AB5D-136A672E67F2}">
      <dsp:nvSpPr>
        <dsp:cNvPr id="0" name=""/>
        <dsp:cNvSpPr/>
      </dsp:nvSpPr>
      <dsp:spPr>
        <a:xfrm>
          <a:off x="2001320" y="1527546"/>
          <a:ext cx="1075952" cy="869695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8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50" kern="1200" dirty="0"/>
            <a:t>420</a:t>
          </a:r>
        </a:p>
      </dsp:txBody>
      <dsp:txXfrm>
        <a:off x="2001320" y="1527546"/>
        <a:ext cx="1075952" cy="869695"/>
      </dsp:txXfrm>
    </dsp:sp>
    <dsp:sp modelId="{0E5E4F06-9B42-47E2-AB8F-24A7D1804652}">
      <dsp:nvSpPr>
        <dsp:cNvPr id="0" name=""/>
        <dsp:cNvSpPr/>
      </dsp:nvSpPr>
      <dsp:spPr>
        <a:xfrm>
          <a:off x="3028688" y="1070617"/>
          <a:ext cx="347315" cy="2745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200" kern="1200"/>
        </a:p>
      </dsp:txBody>
      <dsp:txXfrm>
        <a:off x="3028688" y="1070617"/>
        <a:ext cx="347315" cy="274597"/>
      </dsp:txXfrm>
    </dsp:sp>
    <dsp:sp modelId="{B5C2135D-0AE9-4711-A27A-B9CAF1A68769}">
      <dsp:nvSpPr>
        <dsp:cNvPr id="0" name=""/>
        <dsp:cNvSpPr/>
      </dsp:nvSpPr>
      <dsp:spPr>
        <a:xfrm>
          <a:off x="3520172" y="1056179"/>
          <a:ext cx="1102929" cy="455210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50" kern="1200" dirty="0"/>
            <a:t>Frecuencia</a:t>
          </a:r>
        </a:p>
      </dsp:txBody>
      <dsp:txXfrm>
        <a:off x="3520172" y="1056179"/>
        <a:ext cx="1102929" cy="303473"/>
      </dsp:txXfrm>
    </dsp:sp>
    <dsp:sp modelId="{565780AE-96B0-44DA-85E3-4378FC02F136}">
      <dsp:nvSpPr>
        <dsp:cNvPr id="0" name=""/>
        <dsp:cNvSpPr/>
      </dsp:nvSpPr>
      <dsp:spPr>
        <a:xfrm>
          <a:off x="3759562" y="1527546"/>
          <a:ext cx="1075952" cy="869695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8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50" kern="1200" dirty="0"/>
            <a:t>Quincenal</a:t>
          </a:r>
        </a:p>
      </dsp:txBody>
      <dsp:txXfrm>
        <a:off x="3759562" y="1527546"/>
        <a:ext cx="1075952" cy="869695"/>
      </dsp:txXfrm>
    </dsp:sp>
    <dsp:sp modelId="{F5A55D3B-65F2-4443-B3CE-94E5ED3CEA95}">
      <dsp:nvSpPr>
        <dsp:cNvPr id="0" name=""/>
        <dsp:cNvSpPr/>
      </dsp:nvSpPr>
      <dsp:spPr>
        <a:xfrm>
          <a:off x="4786929" y="1070617"/>
          <a:ext cx="347315" cy="2745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200" kern="1200"/>
        </a:p>
      </dsp:txBody>
      <dsp:txXfrm>
        <a:off x="4786929" y="1070617"/>
        <a:ext cx="347315" cy="274597"/>
      </dsp:txXfrm>
    </dsp:sp>
    <dsp:sp modelId="{F9EEC915-E1E0-47D1-8FA0-E404EC5C5246}">
      <dsp:nvSpPr>
        <dsp:cNvPr id="0" name=""/>
        <dsp:cNvSpPr/>
      </dsp:nvSpPr>
      <dsp:spPr>
        <a:xfrm>
          <a:off x="5278413" y="1056179"/>
          <a:ext cx="1102929" cy="455210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/>
            <a:t>Ley de Garantías</a:t>
          </a:r>
        </a:p>
      </dsp:txBody>
      <dsp:txXfrm>
        <a:off x="5278413" y="1056179"/>
        <a:ext cx="1102929" cy="303473"/>
      </dsp:txXfrm>
    </dsp:sp>
    <dsp:sp modelId="{08CC0852-31CC-4881-B9C6-246E3DA8BFEA}">
      <dsp:nvSpPr>
        <dsp:cNvPr id="0" name=""/>
        <dsp:cNvSpPr/>
      </dsp:nvSpPr>
      <dsp:spPr>
        <a:xfrm>
          <a:off x="5517803" y="1527546"/>
          <a:ext cx="1075952" cy="869695"/>
        </a:xfrm>
        <a:prstGeom prst="roundRect">
          <a:avLst>
            <a:gd name="adj" fmla="val 10000"/>
          </a:avLst>
        </a:prstGeom>
        <a:solidFill>
          <a:schemeClr val="bg1">
            <a:alpha val="41000"/>
          </a:schemeClr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B32380-0ACF-438A-AFE6-55035257D167}">
      <dsp:nvSpPr>
        <dsp:cNvPr id="0" name=""/>
        <dsp:cNvSpPr/>
      </dsp:nvSpPr>
      <dsp:spPr>
        <a:xfrm>
          <a:off x="6201" y="1077059"/>
          <a:ext cx="1151318" cy="475181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50" kern="1200" dirty="0"/>
            <a:t>Duración</a:t>
          </a:r>
        </a:p>
      </dsp:txBody>
      <dsp:txXfrm>
        <a:off x="6201" y="1077059"/>
        <a:ext cx="1151318" cy="316787"/>
      </dsp:txXfrm>
    </dsp:sp>
    <dsp:sp modelId="{B4053BB8-9434-488B-962A-453499A73948}">
      <dsp:nvSpPr>
        <dsp:cNvPr id="0" name=""/>
        <dsp:cNvSpPr/>
      </dsp:nvSpPr>
      <dsp:spPr>
        <a:xfrm>
          <a:off x="256094" y="1531938"/>
          <a:ext cx="1123156" cy="869695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9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50" kern="1200" dirty="0"/>
            <a:t>7 Noviembre al 29 de diciembre</a:t>
          </a:r>
        </a:p>
      </dsp:txBody>
      <dsp:txXfrm>
        <a:off x="256094" y="1531938"/>
        <a:ext cx="1123156" cy="869695"/>
      </dsp:txXfrm>
    </dsp:sp>
    <dsp:sp modelId="{C7155734-6EB2-460D-AC55-99FF3865E07C}">
      <dsp:nvSpPr>
        <dsp:cNvPr id="0" name=""/>
        <dsp:cNvSpPr/>
      </dsp:nvSpPr>
      <dsp:spPr>
        <a:xfrm>
          <a:off x="1328535" y="1092131"/>
          <a:ext cx="362552" cy="286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300" kern="1200"/>
        </a:p>
      </dsp:txBody>
      <dsp:txXfrm>
        <a:off x="1328535" y="1092131"/>
        <a:ext cx="362552" cy="286644"/>
      </dsp:txXfrm>
    </dsp:sp>
    <dsp:sp modelId="{101CCB9C-1138-412E-93D7-D55BB35145FB}">
      <dsp:nvSpPr>
        <dsp:cNvPr id="0" name=""/>
        <dsp:cNvSpPr/>
      </dsp:nvSpPr>
      <dsp:spPr>
        <a:xfrm>
          <a:off x="1841581" y="1077059"/>
          <a:ext cx="1151318" cy="475181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50" kern="1200" dirty="0"/>
            <a:t>No. Entidades</a:t>
          </a:r>
        </a:p>
      </dsp:txBody>
      <dsp:txXfrm>
        <a:off x="1841581" y="1077059"/>
        <a:ext cx="1151318" cy="316787"/>
      </dsp:txXfrm>
    </dsp:sp>
    <dsp:sp modelId="{C3D083C7-B38E-466B-AB5D-136A672E67F2}">
      <dsp:nvSpPr>
        <dsp:cNvPr id="0" name=""/>
        <dsp:cNvSpPr/>
      </dsp:nvSpPr>
      <dsp:spPr>
        <a:xfrm>
          <a:off x="2091474" y="1531938"/>
          <a:ext cx="1123156" cy="869695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8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50" kern="1200" dirty="0"/>
            <a:t>420</a:t>
          </a:r>
        </a:p>
      </dsp:txBody>
      <dsp:txXfrm>
        <a:off x="2091474" y="1531938"/>
        <a:ext cx="1123156" cy="869695"/>
      </dsp:txXfrm>
    </dsp:sp>
    <dsp:sp modelId="{0E5E4F06-9B42-47E2-AB8F-24A7D1804652}">
      <dsp:nvSpPr>
        <dsp:cNvPr id="0" name=""/>
        <dsp:cNvSpPr/>
      </dsp:nvSpPr>
      <dsp:spPr>
        <a:xfrm>
          <a:off x="3163915" y="1092131"/>
          <a:ext cx="362552" cy="286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300" kern="1200"/>
        </a:p>
      </dsp:txBody>
      <dsp:txXfrm>
        <a:off x="3163915" y="1092131"/>
        <a:ext cx="362552" cy="286644"/>
      </dsp:txXfrm>
    </dsp:sp>
    <dsp:sp modelId="{B5C2135D-0AE9-4711-A27A-B9CAF1A68769}">
      <dsp:nvSpPr>
        <dsp:cNvPr id="0" name=""/>
        <dsp:cNvSpPr/>
      </dsp:nvSpPr>
      <dsp:spPr>
        <a:xfrm>
          <a:off x="3676961" y="1077059"/>
          <a:ext cx="1151318" cy="475181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50" kern="1200" dirty="0"/>
            <a:t>Frecuencia</a:t>
          </a:r>
        </a:p>
      </dsp:txBody>
      <dsp:txXfrm>
        <a:off x="3676961" y="1077059"/>
        <a:ext cx="1151318" cy="316787"/>
      </dsp:txXfrm>
    </dsp:sp>
    <dsp:sp modelId="{565780AE-96B0-44DA-85E3-4378FC02F136}">
      <dsp:nvSpPr>
        <dsp:cNvPr id="0" name=""/>
        <dsp:cNvSpPr/>
      </dsp:nvSpPr>
      <dsp:spPr>
        <a:xfrm>
          <a:off x="3926854" y="1531938"/>
          <a:ext cx="1123156" cy="869695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8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50" kern="1200" dirty="0"/>
            <a:t>Semanal</a:t>
          </a:r>
        </a:p>
      </dsp:txBody>
      <dsp:txXfrm>
        <a:off x="3926854" y="1531938"/>
        <a:ext cx="1123156" cy="869695"/>
      </dsp:txXfrm>
    </dsp:sp>
    <dsp:sp modelId="{F5A55D3B-65F2-4443-B3CE-94E5ED3CEA95}">
      <dsp:nvSpPr>
        <dsp:cNvPr id="0" name=""/>
        <dsp:cNvSpPr/>
      </dsp:nvSpPr>
      <dsp:spPr>
        <a:xfrm>
          <a:off x="4999295" y="1092131"/>
          <a:ext cx="362552" cy="286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300" kern="1200"/>
        </a:p>
      </dsp:txBody>
      <dsp:txXfrm>
        <a:off x="4999295" y="1092131"/>
        <a:ext cx="362552" cy="286644"/>
      </dsp:txXfrm>
    </dsp:sp>
    <dsp:sp modelId="{F9EEC915-E1E0-47D1-8FA0-E404EC5C5246}">
      <dsp:nvSpPr>
        <dsp:cNvPr id="0" name=""/>
        <dsp:cNvSpPr/>
      </dsp:nvSpPr>
      <dsp:spPr>
        <a:xfrm>
          <a:off x="5512341" y="1077059"/>
          <a:ext cx="1151318" cy="47518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/>
            <a:t>Plazo Máximo de ejecución ejecutivo Nacional</a:t>
          </a:r>
        </a:p>
      </dsp:txBody>
      <dsp:txXfrm>
        <a:off x="5512341" y="1077059"/>
        <a:ext cx="1151318" cy="316787"/>
      </dsp:txXfrm>
    </dsp:sp>
    <dsp:sp modelId="{08CC0852-31CC-4881-B9C6-246E3DA8BFEA}">
      <dsp:nvSpPr>
        <dsp:cNvPr id="0" name=""/>
        <dsp:cNvSpPr/>
      </dsp:nvSpPr>
      <dsp:spPr>
        <a:xfrm>
          <a:off x="5762234" y="1531938"/>
          <a:ext cx="1123156" cy="869695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8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50" kern="1200" dirty="0"/>
            <a:t>31 de julio 2018</a:t>
          </a:r>
        </a:p>
      </dsp:txBody>
      <dsp:txXfrm>
        <a:off x="5762234" y="1531938"/>
        <a:ext cx="1123156" cy="869695"/>
      </dsp:txXfrm>
    </dsp:sp>
    <dsp:sp modelId="{3055D51C-7A3A-427A-89CF-3E743FEE81B1}">
      <dsp:nvSpPr>
        <dsp:cNvPr id="0" name=""/>
        <dsp:cNvSpPr/>
      </dsp:nvSpPr>
      <dsp:spPr>
        <a:xfrm>
          <a:off x="6834675" y="1092131"/>
          <a:ext cx="362552" cy="286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300" kern="1200"/>
        </a:p>
      </dsp:txBody>
      <dsp:txXfrm>
        <a:off x="6834675" y="1092131"/>
        <a:ext cx="362552" cy="286644"/>
      </dsp:txXfrm>
    </dsp:sp>
    <dsp:sp modelId="{CE85590D-A105-4AAC-8314-078C400FB626}">
      <dsp:nvSpPr>
        <dsp:cNvPr id="0" name=""/>
        <dsp:cNvSpPr/>
      </dsp:nvSpPr>
      <dsp:spPr>
        <a:xfrm>
          <a:off x="7347721" y="1077059"/>
          <a:ext cx="1151318" cy="47518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>
              <a:solidFill>
                <a:schemeClr val="tx1"/>
              </a:solidFill>
            </a:rPr>
            <a:t>Plazo Máximo Ejecución Otras Entidades </a:t>
          </a:r>
        </a:p>
      </dsp:txBody>
      <dsp:txXfrm>
        <a:off x="7347721" y="1077059"/>
        <a:ext cx="1151318" cy="316787"/>
      </dsp:txXfrm>
    </dsp:sp>
    <dsp:sp modelId="{A52F493B-28B8-4DE3-9376-679F5676C21B}">
      <dsp:nvSpPr>
        <dsp:cNvPr id="0" name=""/>
        <dsp:cNvSpPr/>
      </dsp:nvSpPr>
      <dsp:spPr>
        <a:xfrm>
          <a:off x="7583534" y="1531938"/>
          <a:ext cx="1151318" cy="869695"/>
        </a:xfrm>
        <a:prstGeom prst="roundRect">
          <a:avLst>
            <a:gd name="adj" fmla="val 10000"/>
          </a:avLst>
        </a:prstGeom>
        <a:solidFill>
          <a:srgbClr val="99CCFF">
            <a:alpha val="39000"/>
          </a:srgbClr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000" kern="1200" dirty="0"/>
            <a:t>Mayor plazo</a:t>
          </a:r>
        </a:p>
      </dsp:txBody>
      <dsp:txXfrm>
        <a:off x="7583534" y="1531938"/>
        <a:ext cx="1151318" cy="86969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B32380-0ACF-438A-AFE6-55035257D167}">
      <dsp:nvSpPr>
        <dsp:cNvPr id="0" name=""/>
        <dsp:cNvSpPr/>
      </dsp:nvSpPr>
      <dsp:spPr>
        <a:xfrm>
          <a:off x="4463" y="550207"/>
          <a:ext cx="1334384" cy="67715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Duración</a:t>
          </a:r>
        </a:p>
      </dsp:txBody>
      <dsp:txXfrm>
        <a:off x="4463" y="550207"/>
        <a:ext cx="1334384" cy="451436"/>
      </dsp:txXfrm>
    </dsp:sp>
    <dsp:sp modelId="{B4053BB8-9434-488B-962A-453499A73948}">
      <dsp:nvSpPr>
        <dsp:cNvPr id="0" name=""/>
        <dsp:cNvSpPr/>
      </dsp:nvSpPr>
      <dsp:spPr>
        <a:xfrm>
          <a:off x="294090" y="1001643"/>
          <a:ext cx="1301745" cy="897750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Noviembre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Diciembre</a:t>
          </a:r>
        </a:p>
      </dsp:txBody>
      <dsp:txXfrm>
        <a:off x="294090" y="1001643"/>
        <a:ext cx="1301745" cy="897750"/>
      </dsp:txXfrm>
    </dsp:sp>
    <dsp:sp modelId="{C7155734-6EB2-460D-AC55-99FF3865E07C}">
      <dsp:nvSpPr>
        <dsp:cNvPr id="0" name=""/>
        <dsp:cNvSpPr/>
      </dsp:nvSpPr>
      <dsp:spPr>
        <a:xfrm>
          <a:off x="1537055" y="609813"/>
          <a:ext cx="420201" cy="33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1537055" y="609813"/>
        <a:ext cx="420201" cy="332223"/>
      </dsp:txXfrm>
    </dsp:sp>
    <dsp:sp modelId="{101CCB9C-1138-412E-93D7-D55BB35145FB}">
      <dsp:nvSpPr>
        <dsp:cNvPr id="0" name=""/>
        <dsp:cNvSpPr/>
      </dsp:nvSpPr>
      <dsp:spPr>
        <a:xfrm>
          <a:off x="2131679" y="550207"/>
          <a:ext cx="1334384" cy="67715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Entidades a visitar</a:t>
          </a:r>
        </a:p>
      </dsp:txBody>
      <dsp:txXfrm>
        <a:off x="2131679" y="550207"/>
        <a:ext cx="1334384" cy="451436"/>
      </dsp:txXfrm>
    </dsp:sp>
    <dsp:sp modelId="{C3D083C7-B38E-466B-AB5D-136A672E67F2}">
      <dsp:nvSpPr>
        <dsp:cNvPr id="0" name=""/>
        <dsp:cNvSpPr/>
      </dsp:nvSpPr>
      <dsp:spPr>
        <a:xfrm>
          <a:off x="2421307" y="1001643"/>
          <a:ext cx="1301745" cy="897750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25</a:t>
          </a:r>
        </a:p>
      </dsp:txBody>
      <dsp:txXfrm>
        <a:off x="2421307" y="1001643"/>
        <a:ext cx="1301745" cy="897750"/>
      </dsp:txXfrm>
    </dsp:sp>
    <dsp:sp modelId="{0E5E4F06-9B42-47E2-AB8F-24A7D1804652}">
      <dsp:nvSpPr>
        <dsp:cNvPr id="0" name=""/>
        <dsp:cNvSpPr/>
      </dsp:nvSpPr>
      <dsp:spPr>
        <a:xfrm>
          <a:off x="3664272" y="609813"/>
          <a:ext cx="420201" cy="33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3664272" y="609813"/>
        <a:ext cx="420201" cy="332223"/>
      </dsp:txXfrm>
    </dsp:sp>
    <dsp:sp modelId="{B5C2135D-0AE9-4711-A27A-B9CAF1A68769}">
      <dsp:nvSpPr>
        <dsp:cNvPr id="0" name=""/>
        <dsp:cNvSpPr/>
      </dsp:nvSpPr>
      <dsp:spPr>
        <a:xfrm>
          <a:off x="4258896" y="550207"/>
          <a:ext cx="1334384" cy="67715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Responsables</a:t>
          </a:r>
        </a:p>
      </dsp:txBody>
      <dsp:txXfrm>
        <a:off x="4258896" y="550207"/>
        <a:ext cx="1334384" cy="451436"/>
      </dsp:txXfrm>
    </dsp:sp>
    <dsp:sp modelId="{565780AE-96B0-44DA-85E3-4378FC02F136}">
      <dsp:nvSpPr>
        <dsp:cNvPr id="0" name=""/>
        <dsp:cNvSpPr/>
      </dsp:nvSpPr>
      <dsp:spPr>
        <a:xfrm>
          <a:off x="4548524" y="1001643"/>
          <a:ext cx="1301745" cy="897750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Director Unidad y Profesionales  </a:t>
          </a:r>
        </a:p>
      </dsp:txBody>
      <dsp:txXfrm>
        <a:off x="4548524" y="1001643"/>
        <a:ext cx="1301745" cy="897750"/>
      </dsp:txXfrm>
    </dsp:sp>
    <dsp:sp modelId="{F5A55D3B-65F2-4443-B3CE-94E5ED3CEA95}">
      <dsp:nvSpPr>
        <dsp:cNvPr id="0" name=""/>
        <dsp:cNvSpPr/>
      </dsp:nvSpPr>
      <dsp:spPr>
        <a:xfrm>
          <a:off x="5791489" y="609813"/>
          <a:ext cx="420201" cy="33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5791489" y="609813"/>
        <a:ext cx="420201" cy="332223"/>
      </dsp:txXfrm>
    </dsp:sp>
    <dsp:sp modelId="{F9EEC915-E1E0-47D1-8FA0-E404EC5C5246}">
      <dsp:nvSpPr>
        <dsp:cNvPr id="0" name=""/>
        <dsp:cNvSpPr/>
      </dsp:nvSpPr>
      <dsp:spPr>
        <a:xfrm>
          <a:off x="6386113" y="550207"/>
          <a:ext cx="1334384" cy="67715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1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/>
            <a:t>Acción de Profundización</a:t>
          </a:r>
          <a:endParaRPr lang="es-CO" sz="1200" kern="1200" dirty="0"/>
        </a:p>
      </dsp:txBody>
      <dsp:txXfrm>
        <a:off x="6386113" y="550207"/>
        <a:ext cx="1334384" cy="451436"/>
      </dsp:txXfrm>
    </dsp:sp>
    <dsp:sp modelId="{08CC0852-31CC-4881-B9C6-246E3DA8BFEA}">
      <dsp:nvSpPr>
        <dsp:cNvPr id="0" name=""/>
        <dsp:cNvSpPr/>
      </dsp:nvSpPr>
      <dsp:spPr>
        <a:xfrm>
          <a:off x="6675741" y="1001643"/>
          <a:ext cx="1301745" cy="897750"/>
        </a:xfrm>
        <a:prstGeom prst="roundRect">
          <a:avLst>
            <a:gd name="adj" fmla="val 10000"/>
          </a:avLst>
        </a:prstGeom>
        <a:solidFill>
          <a:srgbClr val="99CCFF">
            <a:alpha val="41000"/>
          </a:srgbClr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Cumplimiento Presupuesto de Ingresos</a:t>
          </a:r>
        </a:p>
      </dsp:txBody>
      <dsp:txXfrm>
        <a:off x="6675741" y="1001643"/>
        <a:ext cx="1301745" cy="89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661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594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17422" indent="-117422" algn="l" defTabSz="913990" rtl="0" eaLnBrk="1" latinLnBrk="0" hangingPunct="1">
      <a:lnSpc>
        <a:spcPct val="110000"/>
      </a:lnSpc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28497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5919" indent="-117422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6996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6996" indent="0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322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09813" y="525463"/>
            <a:ext cx="4676775" cy="263048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27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09813" y="525463"/>
            <a:ext cx="4676775" cy="263048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2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09813" y="525463"/>
            <a:ext cx="4676775" cy="263048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2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arcador de imagen de diapositiva 1">
            <a:extLst>
              <a:ext uri="{FF2B5EF4-FFF2-40B4-BE49-F238E27FC236}">
                <a16:creationId xmlns="" xmlns:a16="http://schemas.microsoft.com/office/drawing/2014/main" id="{1F5379CC-6AFD-4D5F-9D06-B2EBF1E5A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Marcador de notas 2">
            <a:extLst>
              <a:ext uri="{FF2B5EF4-FFF2-40B4-BE49-F238E27FC236}">
                <a16:creationId xmlns="" xmlns:a16="http://schemas.microsoft.com/office/drawing/2014/main" id="{9E645E58-910A-44AA-9DA2-D32916E55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O" alt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908E48F7-8A2D-468E-BC2C-57796128B1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85" name="Marcador de número de diapositiva 4">
            <a:extLst>
              <a:ext uri="{FF2B5EF4-FFF2-40B4-BE49-F238E27FC236}">
                <a16:creationId xmlns="" xmlns:a16="http://schemas.microsoft.com/office/drawing/2014/main" id="{471D2B69-72BD-490C-AF20-5797010E8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57F4963-704B-4A4F-BD0F-A08052B5E327}" type="slidenum">
              <a:rPr lang="en-US" altLang="es-CO"/>
              <a:pPr/>
              <a:t>22</a:t>
            </a:fld>
            <a:endParaRPr lang="en-US" altLang="es-CO"/>
          </a:p>
        </p:txBody>
      </p:sp>
    </p:spTree>
    <p:extLst>
      <p:ext uri="{BB962C8B-B14F-4D97-AF65-F5344CB8AC3E}">
        <p14:creationId xmlns="" xmlns:p14="http://schemas.microsoft.com/office/powerpoint/2010/main" val="284372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8" y="40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7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6" y="1428798"/>
            <a:ext cx="7781756" cy="1668947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84" y="3465668"/>
            <a:ext cx="7783445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114" y="1299759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48910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31" y="1428798"/>
            <a:ext cx="7775100" cy="1668947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3581" y="3465668"/>
            <a:ext cx="7776788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3631" y="1299759"/>
            <a:ext cx="7776788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3999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8860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24" y="4941892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6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2820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>
            <a:extLst>
              <a:ext uri="{FF2B5EF4-FFF2-40B4-BE49-F238E27FC236}">
                <a16:creationId xmlns="" xmlns:a16="http://schemas.microsoft.com/office/drawing/2014/main" id="{63822004-BEBA-4CF8-A846-91E8E675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Franklin Gothic Book"/>
              </a:defRPr>
            </a:lvl1pPr>
          </a:lstStyle>
          <a:p>
            <a:pPr>
              <a:defRPr/>
            </a:pPr>
            <a:fld id="{6E6331A7-4C50-4AEA-AF6E-87641FD30FF9}" type="datetimeFigureOut">
              <a:rPr lang="es-CO"/>
              <a:pPr>
                <a:defRPr/>
              </a:pPr>
              <a:t>12/12/2017</a:t>
            </a:fld>
            <a:endParaRPr lang="es-CO"/>
          </a:p>
        </p:txBody>
      </p:sp>
      <p:sp>
        <p:nvSpPr>
          <p:cNvPr id="5" name="4 Marcador de pie de página">
            <a:extLst>
              <a:ext uri="{FF2B5EF4-FFF2-40B4-BE49-F238E27FC236}">
                <a16:creationId xmlns="" xmlns:a16="http://schemas.microsoft.com/office/drawing/2014/main" id="{3ABE754B-306C-4B8D-81F0-38E6EDE2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Franklin Gothic Book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="" xmlns:a16="http://schemas.microsoft.com/office/drawing/2014/main" id="{06AC59D4-B48B-409D-B9B5-2285757F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9178A90-8886-41ED-81DE-7D7886F4726C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="" xmlns:p14="http://schemas.microsoft.com/office/powerpoint/2010/main" val="19279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181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11312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618130" y="2914701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685800" y="2897116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618130" y="3600505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3582920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57329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4800600" y="2211312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5732930" y="2914701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2897116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5732930" y="3600505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4800600" y="3582920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="" xmlns:p14="http://schemas.microsoft.com/office/powerpoint/2010/main" val="38505154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685800" y="2228857"/>
            <a:ext cx="3657600" cy="2057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4800600" y="2228857"/>
            <a:ext cx="3657600" cy="2057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33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2228850"/>
            <a:ext cx="5029200" cy="2057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3256096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3429000" y="2228850"/>
            <a:ext cx="5029200" cy="2057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27517541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3429002" y="2228850"/>
            <a:ext cx="2286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15028760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69678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685802" y="1543052"/>
            <a:ext cx="7772400" cy="300037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chart from template</a:t>
            </a:r>
          </a:p>
        </p:txBody>
      </p:sp>
    </p:spTree>
    <p:extLst>
      <p:ext uri="{BB962C8B-B14F-4D97-AF65-F5344CB8AC3E}">
        <p14:creationId xmlns="" xmlns:p14="http://schemas.microsoft.com/office/powerpoint/2010/main" val="13343015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2902820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857257"/>
            <a:ext cx="7772400" cy="6858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228898"/>
            <a:ext cx="7772400" cy="20574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Lkweng</a:t>
            </a:r>
            <a:endParaRPr lang="en-US" dirty="0"/>
          </a:p>
          <a:p>
            <a:pPr lvl="6"/>
            <a:r>
              <a:rPr lang="en-US" dirty="0"/>
              <a:t>;</a:t>
            </a:r>
            <a:r>
              <a:rPr lang="en-US" dirty="0" err="1"/>
              <a:t>krweng’lk</a:t>
            </a:r>
            <a:endParaRPr lang="en-US" dirty="0"/>
          </a:p>
          <a:p>
            <a:pPr lvl="7"/>
            <a:r>
              <a:rPr lang="en-US" dirty="0" err="1"/>
              <a:t>Perign</a:t>
            </a:r>
            <a:endParaRPr lang="en-US" dirty="0"/>
          </a:p>
          <a:p>
            <a:pPr lvl="8"/>
            <a:r>
              <a:rPr lang="en-US" dirty="0"/>
              <a:t>;</a:t>
            </a:r>
            <a:r>
              <a:rPr lang="en-US" dirty="0" err="1"/>
              <a:t>kwegn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=""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3" r:id="rId10"/>
    <p:sldLayoutId id="2147483656" r:id="rId11"/>
    <p:sldLayoutId id="2147483664" r:id="rId12"/>
    <p:sldLayoutId id="2147483665" r:id="rId13"/>
  </p:sldLayoutIdLst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hf sldNum="0" hdr="0" ftr="0" dt="0"/>
  <p:txStyles>
    <p:titleStyle>
      <a:lvl1pPr algn="l" defTabSz="913990" rtl="0" eaLnBrk="1" latinLnBrk="0" hangingPunct="1">
        <a:lnSpc>
          <a:spcPct val="85000"/>
        </a:lnSpc>
        <a:spcBef>
          <a:spcPct val="0"/>
        </a:spcBef>
        <a:buNone/>
        <a:defRPr sz="3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600" b="0" i="0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39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169787" indent="-169787" algn="l" defTabSz="91399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345919" indent="-176133" algn="l" defTabSz="9139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bg2"/>
          </a:solidFill>
          <a:latin typeface="+mj-lt"/>
          <a:ea typeface="+mn-ea"/>
          <a:cs typeface="+mn-cs"/>
        </a:defRPr>
      </a:lvl6pPr>
      <a:lvl7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bg2"/>
          </a:solidFill>
          <a:latin typeface="+mj-lt"/>
          <a:ea typeface="+mn-ea"/>
          <a:cs typeface="+mn-cs"/>
        </a:defRPr>
      </a:lvl7pPr>
      <a:lvl8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3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2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3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Hoja_de_c_lculo_de_Microsoft_Office_Excel_97-20032.xls"/><Relationship Id="rId4" Type="http://schemas.openxmlformats.org/officeDocument/2006/relationships/oleObject" Target="../embeddings/Hoja_de_c_lculo_de_Microsoft_Office_Excel_97-20031.xls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Hoja_de_c_lculo_de_Microsoft_Office_Excel_97-20034.xls"/><Relationship Id="rId5" Type="http://schemas.openxmlformats.org/officeDocument/2006/relationships/oleObject" Target="../embeddings/Hoja_de_c_lculo_de_Microsoft_Office_Excel_97-20033.xls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9"/>
          <p:cNvSpPr txBox="1">
            <a:spLocks/>
          </p:cNvSpPr>
          <p:nvPr/>
        </p:nvSpPr>
        <p:spPr>
          <a:xfrm>
            <a:off x="1638786" y="534762"/>
            <a:ext cx="4374678" cy="2165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1800" dirty="0">
                <a:solidFill>
                  <a:schemeClr val="tx1"/>
                </a:solidFill>
              </a:rPr>
              <a:t>Diciembre 12 de 2017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26" name="Text Placeholder 30"/>
          <p:cNvSpPr txBox="1">
            <a:spLocks/>
          </p:cNvSpPr>
          <p:nvPr/>
        </p:nvSpPr>
        <p:spPr>
          <a:xfrm>
            <a:off x="157655" y="49049"/>
            <a:ext cx="7336938" cy="8335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kern="1200">
                <a:solidFill>
                  <a:schemeClr val="accent2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3600" dirty="0">
                <a:solidFill>
                  <a:srgbClr val="002060"/>
                </a:solidFill>
              </a:rPr>
              <a:t>Orden del día comité de negocios</a:t>
            </a:r>
          </a:p>
        </p:txBody>
      </p:sp>
      <p:pic>
        <p:nvPicPr>
          <p:cNvPr id="19" name="91 Imagen" descr="BMC LOGO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211"/>
          <a:stretch>
            <a:fillRect/>
          </a:stretch>
        </p:blipFill>
        <p:spPr bwMode="auto">
          <a:xfrm>
            <a:off x="7494593" y="117206"/>
            <a:ext cx="1512000" cy="46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" name="3 Marcador de contenido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10580914"/>
              </p:ext>
            </p:extLst>
          </p:nvPr>
        </p:nvGraphicFramePr>
        <p:xfrm>
          <a:off x="285752" y="837543"/>
          <a:ext cx="8572500" cy="409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3206486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773412" cy="1668947"/>
          </a:xfrm>
        </p:spPr>
        <p:txBody>
          <a:bodyPr/>
          <a:lstStyle/>
          <a:p>
            <a:pPr lvl="0"/>
            <a:r>
              <a:rPr lang="es-ES" sz="4000" dirty="0" smtClean="0"/>
              <a:t>6. </a:t>
            </a:r>
            <a:r>
              <a:rPr lang="es-CO" sz="4000" dirty="0" smtClean="0"/>
              <a:t>Enfoque Comercial Diciembre 2017. 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376627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450" y="22716"/>
            <a:ext cx="7479416" cy="537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>
                <a:solidFill>
                  <a:srgbClr val="AF9D66"/>
                </a:solidFill>
              </a:rPr>
              <a:t>Acciones Comerciales Fin de Año</a:t>
            </a:r>
          </a:p>
        </p:txBody>
      </p:sp>
      <p:cxnSp>
        <p:nvCxnSpPr>
          <p:cNvPr id="3" name="2 Conector recto"/>
          <p:cNvCxnSpPr/>
          <p:nvPr/>
        </p:nvCxnSpPr>
        <p:spPr>
          <a:xfrm flipV="1">
            <a:off x="171451" y="618633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0A6FBBC4-A9F9-4F65-9C3F-9B32D0293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170"/>
          <a:stretch>
            <a:fillRect/>
          </a:stretch>
        </p:blipFill>
        <p:spPr>
          <a:xfrm>
            <a:off x="5723467" y="703164"/>
            <a:ext cx="3420533" cy="4440336"/>
          </a:xfrm>
          <a:prstGeom prst="rect">
            <a:avLst/>
          </a:prstGeom>
        </p:spPr>
      </p:pic>
      <p:graphicFrame>
        <p:nvGraphicFramePr>
          <p:cNvPr id="7" name="6 Diagrama"/>
          <p:cNvGraphicFramePr/>
          <p:nvPr/>
        </p:nvGraphicFramePr>
        <p:xfrm>
          <a:off x="0" y="943897"/>
          <a:ext cx="6597445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0336946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450" y="22716"/>
            <a:ext cx="7479416" cy="537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>
                <a:solidFill>
                  <a:srgbClr val="AF9D66"/>
                </a:solidFill>
              </a:rPr>
              <a:t>Acciones Comerciales Fin de Año</a:t>
            </a:r>
          </a:p>
        </p:txBody>
      </p:sp>
      <p:cxnSp>
        <p:nvCxnSpPr>
          <p:cNvPr id="3" name="2 Conector recto"/>
          <p:cNvCxnSpPr/>
          <p:nvPr/>
        </p:nvCxnSpPr>
        <p:spPr>
          <a:xfrm flipV="1">
            <a:off x="171451" y="618633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4 CuadroTexto">
            <a:extLst>
              <a:ext uri="{FF2B5EF4-FFF2-40B4-BE49-F238E27FC236}">
                <a16:creationId xmlns="" xmlns:a16="http://schemas.microsoft.com/office/drawing/2014/main" id="{6CF971F9-AF21-472C-A1C3-879D11BACF9D}"/>
              </a:ext>
            </a:extLst>
          </p:cNvPr>
          <p:cNvSpPr txBox="1"/>
          <p:nvPr/>
        </p:nvSpPr>
        <p:spPr>
          <a:xfrm>
            <a:off x="171451" y="2667000"/>
            <a:ext cx="8741055" cy="298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s-CO" sz="14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Mensajes con Memes:</a:t>
            </a:r>
          </a:p>
          <a:p>
            <a:pPr marL="285750" indent="-285750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Entidad, dedíquese a administrar los bienes y servicios adquiridos con vigencias futuras a través de la Bolsa Mercantil de Colombia.</a:t>
            </a:r>
          </a:p>
          <a:p>
            <a:pPr marL="285750" indent="-285750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Garantice la compra, suministro y precios  del bien o servicio para las próximas vigencias a través de la Bolsa Mercantil de Colombia,</a:t>
            </a:r>
          </a:p>
          <a:p>
            <a:pPr marL="285750" indent="-285750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La Bolsa Mercantil de Colombia, escenario ideal para sus compras con vigencias futuras.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1400" b="1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14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66724" y="632921"/>
            <a:ext cx="801052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b="1" u="sng" dirty="0">
                <a:solidFill>
                  <a:srgbClr val="002060"/>
                </a:solidFill>
              </a:rPr>
              <a:t>VIGENCIAS FUTURAS – ALTERNATIVA FINANCIERA PARA SU ENTIDAD</a:t>
            </a:r>
          </a:p>
        </p:txBody>
      </p:sp>
      <p:graphicFrame>
        <p:nvGraphicFramePr>
          <p:cNvPr id="6" name="5 Diagrama"/>
          <p:cNvGraphicFramePr/>
          <p:nvPr/>
        </p:nvGraphicFramePr>
        <p:xfrm>
          <a:off x="171452" y="228600"/>
          <a:ext cx="8741054" cy="343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48065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450" y="22716"/>
            <a:ext cx="7479416" cy="537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>
                <a:solidFill>
                  <a:srgbClr val="AF9D66"/>
                </a:solidFill>
              </a:rPr>
              <a:t>Acciones Comerciales Fin de Año</a:t>
            </a:r>
          </a:p>
        </p:txBody>
      </p:sp>
      <p:cxnSp>
        <p:nvCxnSpPr>
          <p:cNvPr id="3" name="2 Conector recto"/>
          <p:cNvCxnSpPr/>
          <p:nvPr/>
        </p:nvCxnSpPr>
        <p:spPr>
          <a:xfrm flipV="1">
            <a:off x="171451" y="618633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4 CuadroTexto">
            <a:extLst>
              <a:ext uri="{FF2B5EF4-FFF2-40B4-BE49-F238E27FC236}">
                <a16:creationId xmlns="" xmlns:a16="http://schemas.microsoft.com/office/drawing/2014/main" id="{6CF971F9-AF21-472C-A1C3-879D11BACF9D}"/>
              </a:ext>
            </a:extLst>
          </p:cNvPr>
          <p:cNvSpPr txBox="1"/>
          <p:nvPr/>
        </p:nvSpPr>
        <p:spPr>
          <a:xfrm>
            <a:off x="323850" y="2771227"/>
            <a:ext cx="8782051" cy="2834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Visitas comerciales  y contacto telefónico con funcionarios claves en cada entidad</a:t>
            </a:r>
            <a:r>
              <a:rPr lang="es-CO" sz="1600" b="1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BMC, escenario ideal para ejecutar los presupuestos de compras fin de año</a:t>
            </a:r>
          </a:p>
          <a:p>
            <a:pPr marL="342900" indent="-342900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BMC, mejor opción para entrada en vigencia de la Ley de Garantías.</a:t>
            </a:r>
          </a:p>
          <a:p>
            <a:pPr marL="342900" indent="-342900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Beneficios de las compras  a través de nuestro escenario.</a:t>
            </a:r>
          </a:p>
          <a:p>
            <a:pPr marL="342900" indent="-342900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Seguimiento a los procesos actuales para que se cumplan dentro de los términos.</a:t>
            </a:r>
          </a:p>
          <a:p>
            <a:pPr marL="342900" indent="-342900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Coordinar apoyo con las Unidades involucradas en el MCP para procesos agiles. 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s-CO" sz="14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4 Diagrama"/>
          <p:cNvGraphicFramePr/>
          <p:nvPr/>
        </p:nvGraphicFramePr>
        <p:xfrm>
          <a:off x="466725" y="588874"/>
          <a:ext cx="7981950" cy="244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Rectángulo"/>
          <p:cNvSpPr/>
          <p:nvPr/>
        </p:nvSpPr>
        <p:spPr>
          <a:xfrm>
            <a:off x="2124075" y="579349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EQUIPO COMERCIAL MCP</a:t>
            </a:r>
          </a:p>
          <a:p>
            <a:pPr algn="ctr">
              <a:lnSpc>
                <a:spcPct val="120000"/>
              </a:lnSpc>
            </a:pPr>
            <a:endParaRPr lang="es-CO" b="1" dirty="0">
              <a:solidFill>
                <a:srgbClr val="002060"/>
              </a:solidFill>
            </a:endParaRPr>
          </a:p>
          <a:p>
            <a:pPr algn="ctr">
              <a:lnSpc>
                <a:spcPct val="120000"/>
              </a:lnSpc>
            </a:pPr>
            <a:endParaRPr lang="es-CO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729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450" y="141844"/>
            <a:ext cx="6864617" cy="6036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600" b="1" dirty="0">
                <a:solidFill>
                  <a:srgbClr val="AF9D66"/>
                </a:solidFill>
              </a:rPr>
              <a:t>Plan Diciembre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767613" y="1253940"/>
            <a:ext cx="3689787" cy="25545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0975" indent="-180975" algn="just">
              <a:lnSpc>
                <a:spcPct val="200000"/>
              </a:lnSpc>
              <a:buClr>
                <a:srgbClr val="044990"/>
              </a:buClr>
              <a:buFont typeface="Wingdings" pitchFamily="2" charset="2"/>
              <a:buChar char="ü"/>
            </a:pPr>
            <a:r>
              <a:rPr lang="es-CO" sz="1600" dirty="0"/>
              <a:t>Continuar trabajando con Fondos interesados para poder vincularlos como punta inversionista</a:t>
            </a:r>
          </a:p>
          <a:p>
            <a:pPr marL="180975" indent="-180975" algn="just">
              <a:lnSpc>
                <a:spcPct val="200000"/>
              </a:lnSpc>
              <a:buClr>
                <a:srgbClr val="044990"/>
              </a:buClr>
              <a:buFont typeface="Wingdings" pitchFamily="2" charset="2"/>
              <a:buChar char="ü"/>
            </a:pPr>
            <a:r>
              <a:rPr lang="es-CO" sz="1600" dirty="0"/>
              <a:t>Aprobación de 4 nuevos  subyacentes </a:t>
            </a:r>
          </a:p>
        </p:txBody>
      </p:sp>
      <p:cxnSp>
        <p:nvCxnSpPr>
          <p:cNvPr id="18" name="17 Conector recto"/>
          <p:cNvCxnSpPr/>
          <p:nvPr/>
        </p:nvCxnSpPr>
        <p:spPr>
          <a:xfrm flipV="1">
            <a:off x="94450" y="723399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>
            <a:off x="2475772" y="2899862"/>
            <a:ext cx="4343400" cy="19050"/>
          </a:xfrm>
          <a:prstGeom prst="line">
            <a:avLst/>
          </a:prstGeom>
          <a:ln w="38100" cmpd="dbl">
            <a:solidFill>
              <a:srgbClr val="6B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582318" y="922804"/>
            <a:ext cx="3392915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400" b="1" dirty="0">
                <a:solidFill>
                  <a:srgbClr val="002060"/>
                </a:solidFill>
              </a:rPr>
              <a:t>Plan Reactivación RF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608915" y="1500654"/>
            <a:ext cx="3563720" cy="2554545"/>
            <a:chOff x="582318" y="1417555"/>
            <a:chExt cx="3563720" cy="2554545"/>
          </a:xfrm>
        </p:grpSpPr>
        <p:sp>
          <p:nvSpPr>
            <p:cNvPr id="17" name="16 Rectángulo"/>
            <p:cNvSpPr/>
            <p:nvPr/>
          </p:nvSpPr>
          <p:spPr>
            <a:xfrm>
              <a:off x="582318" y="1417555"/>
              <a:ext cx="356372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563" indent="-182563">
                <a:lnSpc>
                  <a:spcPct val="200000"/>
                </a:lnSpc>
                <a:buClr>
                  <a:srgbClr val="044990"/>
                </a:buClr>
                <a:buFont typeface="Wingdings" pitchFamily="2" charset="2"/>
                <a:buChar char="ü"/>
              </a:pPr>
              <a:r>
                <a:rPr lang="es-CO" sz="1600" dirty="0"/>
                <a:t>Estrategia de Diciembre enfocada a gremios que en RF</a:t>
              </a:r>
            </a:p>
            <a:p>
              <a:pPr marL="182563" indent="-182563">
                <a:lnSpc>
                  <a:spcPct val="200000"/>
                </a:lnSpc>
                <a:buClr>
                  <a:srgbClr val="044990"/>
                </a:buClr>
                <a:buFont typeface="Wingdings" pitchFamily="2" charset="2"/>
                <a:buChar char="ü"/>
              </a:pPr>
              <a:r>
                <a:rPr lang="es-CO" sz="1600" dirty="0"/>
                <a:t>Capacitaciones enfocadas a asociados de gremios estratégicos por el RF</a:t>
              </a:r>
            </a:p>
          </p:txBody>
        </p:sp>
        <p:sp>
          <p:nvSpPr>
            <p:cNvPr id="21" name="20 Flecha abajo"/>
            <p:cNvSpPr/>
            <p:nvPr/>
          </p:nvSpPr>
          <p:spPr>
            <a:xfrm>
              <a:off x="3132722" y="2152897"/>
              <a:ext cx="192505" cy="20905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28600" tIns="228600" rIns="228600" bIns="228600" rtlCol="0" anchor="ctr">
              <a:noAutofit/>
            </a:bodyPr>
            <a:lstStyle/>
            <a:p>
              <a:pPr algn="ctr">
                <a:buClr>
                  <a:srgbClr val="044990"/>
                </a:buClr>
                <a:buFont typeface="Wingdings" pitchFamily="2" charset="2"/>
                <a:buChar char="ü"/>
              </a:pPr>
              <a:endParaRPr lang="es-CO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22" name="21 Flecha abajo"/>
            <p:cNvSpPr/>
            <p:nvPr/>
          </p:nvSpPr>
          <p:spPr>
            <a:xfrm>
              <a:off x="1964128" y="3641495"/>
              <a:ext cx="192505" cy="20905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28600" tIns="228600" rIns="228600" bIns="228600" rtlCol="0" anchor="ctr">
              <a:noAutofit/>
            </a:bodyPr>
            <a:lstStyle/>
            <a:p>
              <a:pPr algn="ctr">
                <a:buClr>
                  <a:srgbClr val="044990"/>
                </a:buClr>
                <a:buFont typeface="Wingdings" pitchFamily="2" charset="2"/>
                <a:buChar char="ü"/>
              </a:pPr>
              <a:endParaRPr lang="es-CO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sp>
        <p:nvSpPr>
          <p:cNvPr id="10" name="9 Rectángulo"/>
          <p:cNvSpPr/>
          <p:nvPr/>
        </p:nvSpPr>
        <p:spPr>
          <a:xfrm>
            <a:off x="4951041" y="818029"/>
            <a:ext cx="2356735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s-CO" sz="2400" b="1" dirty="0">
                <a:solidFill>
                  <a:srgbClr val="002060"/>
                </a:solidFill>
              </a:rPr>
              <a:t>Repos de CDM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15 Conector recto"/>
          <p:cNvCxnSpPr/>
          <p:nvPr/>
        </p:nvCxnSpPr>
        <p:spPr>
          <a:xfrm flipV="1">
            <a:off x="171455" y="670945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71453" y="14297"/>
            <a:ext cx="5291513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>
                <a:solidFill>
                  <a:srgbClr val="AF9D66"/>
                </a:solidFill>
              </a:rPr>
              <a:t>Planeación Comercial Gremios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00025" y="385937"/>
            <a:ext cx="5276850" cy="30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Unidad de Negocios Privados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9" name="Picture 12" descr="Resultado de imagen para porkcolomb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936" y="2439711"/>
            <a:ext cx="1188000" cy="1430352"/>
          </a:xfrm>
          <a:prstGeom prst="rect">
            <a:avLst/>
          </a:prstGeom>
          <a:noFill/>
        </p:spPr>
      </p:pic>
      <p:pic>
        <p:nvPicPr>
          <p:cNvPr id="20" name="Picture 14" descr="Resultado de imagen para fenal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6323" y="1506626"/>
            <a:ext cx="1188000" cy="547602"/>
          </a:xfrm>
          <a:prstGeom prst="rect">
            <a:avLst/>
          </a:prstGeom>
          <a:noFill/>
        </p:spPr>
      </p:pic>
      <p:pic>
        <p:nvPicPr>
          <p:cNvPr id="21" name="Picture 16" descr="Resultado de imagen para fedepal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145" y="1582826"/>
            <a:ext cx="1188000" cy="399795"/>
          </a:xfrm>
          <a:prstGeom prst="rect">
            <a:avLst/>
          </a:prstGeom>
          <a:noFill/>
        </p:spPr>
      </p:pic>
      <p:pic>
        <p:nvPicPr>
          <p:cNvPr id="22" name="Picture 18" descr="Resultado de imagen para federacion nacional de cafeteros de colomb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1450" y="2584172"/>
            <a:ext cx="1188000" cy="1066758"/>
          </a:xfrm>
          <a:prstGeom prst="rect">
            <a:avLst/>
          </a:prstGeom>
          <a:noFill/>
        </p:spPr>
      </p:pic>
      <p:pic>
        <p:nvPicPr>
          <p:cNvPr id="23" name="Picture 20" descr="Resultado de imagen para fedearroz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1450" y="1036514"/>
            <a:ext cx="1188000" cy="1065339"/>
          </a:xfrm>
          <a:prstGeom prst="rect">
            <a:avLst/>
          </a:prstGeom>
          <a:noFill/>
        </p:spPr>
      </p:pic>
      <p:pic>
        <p:nvPicPr>
          <p:cNvPr id="26" name="Picture 14" descr="Resultado de imagen para anala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62304" y="971003"/>
            <a:ext cx="1188000" cy="1188000"/>
          </a:xfrm>
          <a:prstGeom prst="rect">
            <a:avLst/>
          </a:prstGeom>
          <a:noFill/>
        </p:spPr>
      </p:pic>
      <p:pic>
        <p:nvPicPr>
          <p:cNvPr id="27" name="Picture 2" descr="Resultado de imagen para fenavi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6162" y="2584172"/>
            <a:ext cx="1188000" cy="875358"/>
          </a:xfrm>
          <a:prstGeom prst="rect">
            <a:avLst/>
          </a:prstGeom>
          <a:noFill/>
        </p:spPr>
      </p:pic>
      <p:pic>
        <p:nvPicPr>
          <p:cNvPr id="1026" name="Picture 2" descr="Resultado de imagen para asocañ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4145" y="2822802"/>
            <a:ext cx="1864868" cy="82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294" y="1737276"/>
            <a:ext cx="7773412" cy="1668947"/>
          </a:xfrm>
        </p:spPr>
        <p:txBody>
          <a:bodyPr/>
          <a:lstStyle/>
          <a:p>
            <a:r>
              <a:rPr lang="es-ES" sz="4000" dirty="0" smtClean="0"/>
              <a:t>7. </a:t>
            </a:r>
            <a:r>
              <a:rPr lang="es-CO" sz="4000" dirty="0"/>
              <a:t>Qué ha pasado después del decreto 1555 del 22 de septiembre </a:t>
            </a:r>
            <a:r>
              <a:rPr lang="es-CO" sz="4000" dirty="0" smtClean="0"/>
              <a:t>2017. </a:t>
            </a:r>
            <a:r>
              <a:rPr lang="es-ES" sz="4000" dirty="0"/>
              <a:t/>
            </a:r>
            <a:br>
              <a:rPr lang="es-ES" sz="4000" dirty="0"/>
            </a:b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376627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35 Conector recto"/>
          <p:cNvCxnSpPr/>
          <p:nvPr/>
        </p:nvCxnSpPr>
        <p:spPr>
          <a:xfrm flipV="1">
            <a:off x="238127" y="785812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00025" y="421647"/>
            <a:ext cx="5276850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Unidad Estratégica de Negocios Privados</a:t>
            </a: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238127" y="857850"/>
            <a:ext cx="9185006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Después de la salida del decreto 1555 el 22 de Septiembre de 2017 este ha sido el comportamiento en RF</a:t>
            </a:r>
          </a:p>
        </p:txBody>
      </p:sp>
      <p:sp>
        <p:nvSpPr>
          <p:cNvPr id="33" name="32 Flecha derecha"/>
          <p:cNvSpPr/>
          <p:nvPr/>
        </p:nvSpPr>
        <p:spPr>
          <a:xfrm>
            <a:off x="4607395" y="2935705"/>
            <a:ext cx="587141" cy="327259"/>
          </a:xfrm>
          <a:prstGeom prst="rightArrow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5194536" y="1645927"/>
            <a:ext cx="3701816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200" dirty="0"/>
              <a:t>Se evidencia un incremento en el sector de aceites y grasas, motivado por una mayor cantidad de aceite crudo de palma. </a:t>
            </a:r>
          </a:p>
          <a:p>
            <a:pPr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200" dirty="0"/>
              <a:t>La caída del sector Arrocero se debe a una caída en las cantidades registradas, motivado por la falta de obligatoriedad de registrar operaciones para acogerse a los convenios del MADR.</a:t>
            </a:r>
          </a:p>
          <a:p>
            <a:pPr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200" dirty="0"/>
              <a:t>El sector con mayor crecimiento ha sido el azucarero con la reactivación del Decreto.</a:t>
            </a:r>
          </a:p>
          <a:p>
            <a:pPr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200" dirty="0"/>
              <a:t>En lo relacionado con el sector cafetero, se le atribuye la caída a un tema estacional. 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171453" y="14297"/>
            <a:ext cx="2939907" cy="469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>
                <a:solidFill>
                  <a:srgbClr val="AF9D66"/>
                </a:solidFill>
              </a:rPr>
              <a:t>Antecedentes RF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92196" y="4389122"/>
            <a:ext cx="4651442" cy="167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1000" dirty="0">
                <a:solidFill>
                  <a:srgbClr val="002060"/>
                </a:solidFill>
              </a:rPr>
              <a:t>Fuente: VP Estudios Económicos 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3" y="1790303"/>
            <a:ext cx="4435942" cy="229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6486160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3288" y="1428797"/>
            <a:ext cx="7958293" cy="1668947"/>
          </a:xfrm>
        </p:spPr>
        <p:txBody>
          <a:bodyPr/>
          <a:lstStyle/>
          <a:p>
            <a:pPr lvl="0"/>
            <a:r>
              <a:rPr lang="es-ES" sz="4000" dirty="0" smtClean="0"/>
              <a:t>8. </a:t>
            </a:r>
            <a:r>
              <a:rPr lang="es-CO" sz="4000" dirty="0"/>
              <a:t>Informe realización del Ciclo de      	</a:t>
            </a:r>
            <a:r>
              <a:rPr lang="es-CO" sz="4000" dirty="0" smtClean="0"/>
              <a:t>capacitaciones.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4329559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">
            <a:extLst>
              <a:ext uri="{FF2B5EF4-FFF2-40B4-BE49-F238E27FC236}">
                <a16:creationId xmlns="" xmlns:a16="http://schemas.microsoft.com/office/drawing/2014/main" id="{9C83B0E1-6ECF-46B9-BD58-D3ACBCEBEB67}"/>
              </a:ext>
            </a:extLst>
          </p:cNvPr>
          <p:cNvCxnSpPr/>
          <p:nvPr/>
        </p:nvCxnSpPr>
        <p:spPr>
          <a:xfrm rot="5400000">
            <a:off x="3107531" y="3107532"/>
            <a:ext cx="2786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91 Imagen" descr="BMC LOGO.bmp">
            <a:extLst>
              <a:ext uri="{FF2B5EF4-FFF2-40B4-BE49-F238E27FC236}">
                <a16:creationId xmlns="" xmlns:a16="http://schemas.microsoft.com/office/drawing/2014/main" id="{C7802659-B564-4971-BAEE-5ABFE349F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7494588" y="117475"/>
            <a:ext cx="15113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CuadroTexto 1">
            <a:extLst>
              <a:ext uri="{FF2B5EF4-FFF2-40B4-BE49-F238E27FC236}">
                <a16:creationId xmlns="" xmlns:a16="http://schemas.microsoft.com/office/drawing/2014/main" id="{680EDCB9-B4C1-4894-AF25-47CB827D9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54000"/>
            <a:ext cx="62626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s-CO" altLang="es-CO" b="1">
                <a:solidFill>
                  <a:srgbClr val="002060"/>
                </a:solidFill>
              </a:rPr>
              <a:t>Gobierno Corporativo</a:t>
            </a:r>
            <a:endParaRPr lang="es-CO" altLang="es-CO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endParaRPr lang="es-CO" altLang="es-CO">
              <a:solidFill>
                <a:schemeClr val="tx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DC3DEF7A-AAB4-40C8-8B5E-4053032A5078}"/>
              </a:ext>
            </a:extLst>
          </p:cNvPr>
          <p:cNvSpPr txBox="1"/>
          <p:nvPr/>
        </p:nvSpPr>
        <p:spPr>
          <a:xfrm>
            <a:off x="3009900" y="879475"/>
            <a:ext cx="5891213" cy="20558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s-CO" sz="1600" b="1" dirty="0">
                <a:latin typeface="+mn-lt"/>
              </a:rPr>
              <a:t>Objetivo:</a:t>
            </a:r>
            <a:endParaRPr lang="es-CO" sz="1600" dirty="0">
              <a:latin typeface="+mn-lt"/>
            </a:endParaRPr>
          </a:p>
          <a:p>
            <a:pPr>
              <a:defRPr/>
            </a:pPr>
            <a:r>
              <a:rPr lang="es-CO" sz="1600" dirty="0">
                <a:latin typeface="+mn-lt"/>
              </a:rPr>
              <a:t>Conocer los elementos generales del Gobierno Corporativo y reconocer la importancia de la Arquitectura de Control en los esquemas de gobernabilidad. </a:t>
            </a:r>
          </a:p>
          <a:p>
            <a:pPr>
              <a:defRPr/>
            </a:pPr>
            <a:r>
              <a:rPr lang="es-CO" sz="1600" b="1" dirty="0">
                <a:latin typeface="+mn-lt"/>
              </a:rPr>
              <a:t> </a:t>
            </a:r>
            <a:endParaRPr lang="es-CO" sz="1600" dirty="0">
              <a:latin typeface="+mn-lt"/>
            </a:endParaRPr>
          </a:p>
          <a:p>
            <a:pPr>
              <a:defRPr/>
            </a:pPr>
            <a:r>
              <a:rPr lang="es-CO" sz="1600" b="1" dirty="0">
                <a:latin typeface="+mn-lt"/>
              </a:rPr>
              <a:t>Dirigido a: </a:t>
            </a:r>
            <a:endParaRPr lang="es-CO" sz="1600" dirty="0">
              <a:latin typeface="+mn-lt"/>
            </a:endParaRPr>
          </a:p>
          <a:p>
            <a:pPr>
              <a:defRPr/>
            </a:pPr>
            <a:r>
              <a:rPr lang="es-CO" sz="1600" dirty="0">
                <a:latin typeface="+mn-lt"/>
              </a:rPr>
              <a:t>Representantes Legales y/o Miembros de la Alta Gerencia</a:t>
            </a:r>
          </a:p>
          <a:p>
            <a:pPr>
              <a:lnSpc>
                <a:spcPct val="120000"/>
              </a:lnSpc>
              <a:defRPr/>
            </a:pP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6390" name="13 Imagen">
            <a:extLst>
              <a:ext uri="{FF2B5EF4-FFF2-40B4-BE49-F238E27FC236}">
                <a16:creationId xmlns="" xmlns:a16="http://schemas.microsoft.com/office/drawing/2014/main" id="{98516FF8-2BCE-4530-95E2-BCE2B538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69" t="40552" r="53577" b="32462"/>
          <a:stretch>
            <a:fillRect/>
          </a:stretch>
        </p:blipFill>
        <p:spPr bwMode="auto">
          <a:xfrm>
            <a:off x="539750" y="868363"/>
            <a:ext cx="2249488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" descr="C:\Users\LDELEON\Desktop\Gobierno Corporativo\reconocimiento IR\images (2).png">
            <a:extLst>
              <a:ext uri="{FF2B5EF4-FFF2-40B4-BE49-F238E27FC236}">
                <a16:creationId xmlns="" xmlns:a16="http://schemas.microsoft.com/office/drawing/2014/main" id="{3A119B5C-1AD3-4EC9-8825-34760B0E9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29" r="4852"/>
          <a:stretch>
            <a:fillRect/>
          </a:stretch>
        </p:blipFill>
        <p:spPr bwMode="auto">
          <a:xfrm>
            <a:off x="539750" y="3108325"/>
            <a:ext cx="2227263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CuadroTexto 3">
            <a:extLst>
              <a:ext uri="{FF2B5EF4-FFF2-40B4-BE49-F238E27FC236}">
                <a16:creationId xmlns="" xmlns:a16="http://schemas.microsoft.com/office/drawing/2014/main" id="{3251DB8E-2653-4E9D-B600-01305B12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686050"/>
            <a:ext cx="31638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s-CO" altLang="es-CO" b="1">
                <a:solidFill>
                  <a:srgbClr val="002060"/>
                </a:solidFill>
              </a:rPr>
              <a:t>Autorregulación</a:t>
            </a:r>
            <a:endParaRPr lang="es-CO" altLang="es-CO">
              <a:solidFill>
                <a:srgbClr val="002060"/>
              </a:solidFill>
            </a:endParaRPr>
          </a:p>
        </p:txBody>
      </p:sp>
      <p:sp>
        <p:nvSpPr>
          <p:cNvPr id="16393" name="CuadroTexto 4">
            <a:extLst>
              <a:ext uri="{FF2B5EF4-FFF2-40B4-BE49-F238E27FC236}">
                <a16:creationId xmlns="" xmlns:a16="http://schemas.microsoft.com/office/drawing/2014/main" id="{57D30A80-BD54-4974-B947-B628783EA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182938"/>
            <a:ext cx="567055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s-CO" altLang="es-CO" sz="1600" b="1"/>
              <a:t>Objetivo:</a:t>
            </a:r>
            <a:endParaRPr lang="es-CO" altLang="es-CO" sz="1600"/>
          </a:p>
          <a:p>
            <a:r>
              <a:rPr lang="es-CO" altLang="es-CO" sz="1600"/>
              <a:t>Sensibilizar con respecto a la importancia para una Compañía de tener  prácticas de autorregulación</a:t>
            </a:r>
          </a:p>
          <a:p>
            <a:r>
              <a:rPr lang="es-CO" altLang="es-CO" sz="1600" b="1"/>
              <a:t> </a:t>
            </a:r>
            <a:endParaRPr lang="es-CO" altLang="es-CO" sz="1600"/>
          </a:p>
          <a:p>
            <a:r>
              <a:rPr lang="es-CO" altLang="es-CO" sz="1600" b="1"/>
              <a:t>Dirigido a: </a:t>
            </a:r>
            <a:endParaRPr lang="es-CO" altLang="es-CO" sz="1600"/>
          </a:p>
          <a:p>
            <a:r>
              <a:rPr lang="es-CO" altLang="es-CO" sz="1600"/>
              <a:t>Representantes Legales y/o  Miembros de Alta Gerencia</a:t>
            </a:r>
          </a:p>
          <a:p>
            <a:pPr>
              <a:lnSpc>
                <a:spcPct val="120000"/>
              </a:lnSpc>
            </a:pPr>
            <a:endParaRPr lang="es-CO" altLang="es-CO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357553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773412" cy="1668947"/>
          </a:xfrm>
        </p:spPr>
        <p:txBody>
          <a:bodyPr/>
          <a:lstStyle/>
          <a:p>
            <a:pPr lvl="0"/>
            <a:r>
              <a:rPr lang="es-ES" sz="4000" dirty="0"/>
              <a:t>4. </a:t>
            </a:r>
            <a:r>
              <a:rPr lang="es-CO" sz="4000" dirty="0" smtClean="0"/>
              <a:t>Seguimiento a Tareas.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376627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">
            <a:extLst>
              <a:ext uri="{FF2B5EF4-FFF2-40B4-BE49-F238E27FC236}">
                <a16:creationId xmlns="" xmlns:a16="http://schemas.microsoft.com/office/drawing/2014/main" id="{9C83B0E1-6ECF-46B9-BD58-D3ACBCEBEB67}"/>
              </a:ext>
            </a:extLst>
          </p:cNvPr>
          <p:cNvCxnSpPr/>
          <p:nvPr/>
        </p:nvCxnSpPr>
        <p:spPr>
          <a:xfrm rot="5400000">
            <a:off x="3107531" y="3107532"/>
            <a:ext cx="2786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91 Imagen" descr="BMC LOGO.bmp">
            <a:extLst>
              <a:ext uri="{FF2B5EF4-FFF2-40B4-BE49-F238E27FC236}">
                <a16:creationId xmlns="" xmlns:a16="http://schemas.microsoft.com/office/drawing/2014/main" id="{57147248-E943-4076-8459-84658EAF7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7494588" y="117475"/>
            <a:ext cx="15113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CuadroTexto 1">
            <a:extLst>
              <a:ext uri="{FF2B5EF4-FFF2-40B4-BE49-F238E27FC236}">
                <a16:creationId xmlns="" xmlns:a16="http://schemas.microsoft.com/office/drawing/2014/main" id="{CEA295A9-4265-45B9-B661-CCFF29EB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54000"/>
            <a:ext cx="62626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s-CO" altLang="es-CO" b="1">
                <a:solidFill>
                  <a:srgbClr val="002060"/>
                </a:solidFill>
              </a:rPr>
              <a:t>Sistema de Control Interno y Auditoria Interna</a:t>
            </a:r>
            <a:endParaRPr lang="es-CO" altLang="es-CO">
              <a:solidFill>
                <a:schemeClr val="tx2"/>
              </a:solidFill>
            </a:endParaRPr>
          </a:p>
        </p:txBody>
      </p:sp>
      <p:sp>
        <p:nvSpPr>
          <p:cNvPr id="17413" name="CuadroTexto 2">
            <a:extLst>
              <a:ext uri="{FF2B5EF4-FFF2-40B4-BE49-F238E27FC236}">
                <a16:creationId xmlns="" xmlns:a16="http://schemas.microsoft.com/office/drawing/2014/main" id="{527F486E-B590-475E-BDD0-D53476F2B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879475"/>
            <a:ext cx="57753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s-CO" altLang="es-CO" sz="1600" b="1"/>
              <a:t>Objetivo</a:t>
            </a:r>
            <a:endParaRPr lang="es-CO" altLang="es-CO" sz="1600"/>
          </a:p>
          <a:p>
            <a:r>
              <a:rPr lang="es-CO" altLang="es-CO" sz="1600"/>
              <a:t>Conocer los aspectos fundamentales del SCI y su importancia respecto al Direccionamiento Estratégico de una Compañía </a:t>
            </a:r>
          </a:p>
          <a:p>
            <a:endParaRPr lang="es-CO" altLang="es-CO" sz="1600"/>
          </a:p>
          <a:p>
            <a:r>
              <a:rPr lang="es-CO" altLang="es-CO" sz="1600" b="1"/>
              <a:t>Dirigido a: </a:t>
            </a:r>
            <a:endParaRPr lang="es-CO" altLang="es-CO" sz="1600"/>
          </a:p>
          <a:p>
            <a:r>
              <a:rPr lang="es-CO" altLang="es-CO" sz="1600"/>
              <a:t>Representantes Legales y/o  Miembros de Alta Gerencia</a:t>
            </a:r>
          </a:p>
          <a:p>
            <a:pPr>
              <a:lnSpc>
                <a:spcPct val="120000"/>
              </a:lnSpc>
            </a:pPr>
            <a:endParaRPr lang="es-CO" altLang="es-CO">
              <a:solidFill>
                <a:schemeClr val="tx2"/>
              </a:solidFill>
            </a:endParaRPr>
          </a:p>
        </p:txBody>
      </p:sp>
      <p:sp>
        <p:nvSpPr>
          <p:cNvPr id="17414" name="CuadroTexto 3">
            <a:extLst>
              <a:ext uri="{FF2B5EF4-FFF2-40B4-BE49-F238E27FC236}">
                <a16:creationId xmlns="" xmlns:a16="http://schemas.microsoft.com/office/drawing/2014/main" id="{4EC9365D-2344-4513-B6AC-2F7F550E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686050"/>
            <a:ext cx="31638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s-CO" altLang="es-CO" b="1">
                <a:solidFill>
                  <a:srgbClr val="002060"/>
                </a:solidFill>
              </a:rPr>
              <a:t>Gestión de Riesgos</a:t>
            </a:r>
            <a:endParaRPr lang="es-CO" altLang="es-CO">
              <a:solidFill>
                <a:srgbClr val="002060"/>
              </a:solidFill>
            </a:endParaRPr>
          </a:p>
        </p:txBody>
      </p:sp>
      <p:sp>
        <p:nvSpPr>
          <p:cNvPr id="17415" name="CuadroTexto 4">
            <a:extLst>
              <a:ext uri="{FF2B5EF4-FFF2-40B4-BE49-F238E27FC236}">
                <a16:creationId xmlns="" xmlns:a16="http://schemas.microsoft.com/office/drawing/2014/main" id="{5EBEA694-D23B-4988-B891-72D0F9AF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170238"/>
            <a:ext cx="567055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s-CO" altLang="es-CO" sz="1600" b="1"/>
              <a:t>Objetivo:</a:t>
            </a:r>
            <a:endParaRPr lang="es-CO" altLang="es-CO" sz="1600"/>
          </a:p>
          <a:p>
            <a:r>
              <a:rPr lang="es-CO" altLang="es-CO" sz="1600"/>
              <a:t>Sensibilizar con respecto a la importancia para una Compañía de tener  prácticas de autorregulación</a:t>
            </a:r>
          </a:p>
          <a:p>
            <a:r>
              <a:rPr lang="es-CO" altLang="es-CO" sz="1600" b="1"/>
              <a:t> </a:t>
            </a:r>
            <a:endParaRPr lang="es-CO" altLang="es-CO" sz="1600"/>
          </a:p>
          <a:p>
            <a:r>
              <a:rPr lang="es-CO" altLang="es-CO" sz="1600" b="1"/>
              <a:t>Dirigido a: </a:t>
            </a:r>
            <a:endParaRPr lang="es-CO" altLang="es-CO" sz="1600"/>
          </a:p>
          <a:p>
            <a:r>
              <a:rPr lang="es-CO" altLang="es-CO" sz="1600"/>
              <a:t>Representantes Legales y/o  Miembros de Alta Gerencia</a:t>
            </a:r>
          </a:p>
          <a:p>
            <a:pPr>
              <a:lnSpc>
                <a:spcPct val="120000"/>
              </a:lnSpc>
            </a:pPr>
            <a:endParaRPr lang="es-CO" altLang="es-CO" sz="1400">
              <a:solidFill>
                <a:schemeClr val="tx2"/>
              </a:solidFill>
            </a:endParaRPr>
          </a:p>
        </p:txBody>
      </p:sp>
      <p:pic>
        <p:nvPicPr>
          <p:cNvPr id="17416" name="16 Imagen">
            <a:extLst>
              <a:ext uri="{FF2B5EF4-FFF2-40B4-BE49-F238E27FC236}">
                <a16:creationId xmlns="" xmlns:a16="http://schemas.microsoft.com/office/drawing/2014/main" id="{D99FAF8B-308E-49C6-9028-8A02526F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475" t="52361" r="38205" b="27631"/>
          <a:stretch>
            <a:fillRect/>
          </a:stretch>
        </p:blipFill>
        <p:spPr bwMode="auto">
          <a:xfrm>
            <a:off x="517525" y="835025"/>
            <a:ext cx="22494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" descr="C:\Users\LDELEON\Desktop\Gobierno Corporativo\images.jpg">
            <a:extLst>
              <a:ext uri="{FF2B5EF4-FFF2-40B4-BE49-F238E27FC236}">
                <a16:creationId xmlns="" xmlns:a16="http://schemas.microsoft.com/office/drawing/2014/main" id="{9C061AAD-FCB3-4DAC-A575-C7C5DB25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3100388"/>
            <a:ext cx="22479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46464243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">
            <a:extLst>
              <a:ext uri="{FF2B5EF4-FFF2-40B4-BE49-F238E27FC236}">
                <a16:creationId xmlns="" xmlns:a16="http://schemas.microsoft.com/office/drawing/2014/main" id="{9C83B0E1-6ECF-46B9-BD58-D3ACBCEBEB67}"/>
              </a:ext>
            </a:extLst>
          </p:cNvPr>
          <p:cNvCxnSpPr/>
          <p:nvPr/>
        </p:nvCxnSpPr>
        <p:spPr>
          <a:xfrm rot="5400000">
            <a:off x="3107531" y="3107532"/>
            <a:ext cx="2786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91 Imagen" descr="BMC LOGO.bmp">
            <a:extLst>
              <a:ext uri="{FF2B5EF4-FFF2-40B4-BE49-F238E27FC236}">
                <a16:creationId xmlns="" xmlns:a16="http://schemas.microsoft.com/office/drawing/2014/main" id="{1C6034D8-215E-4C57-BEBB-94F96B80D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7494588" y="117475"/>
            <a:ext cx="15113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6" name="Gráfico 10">
            <a:extLst>
              <a:ext uri="{FF2B5EF4-FFF2-40B4-BE49-F238E27FC236}">
                <a16:creationId xmlns="" xmlns:a16="http://schemas.microsoft.com/office/drawing/2014/main" id="{61A857E6-CDBF-4688-9FC7-7F2ECF8CF6F9}"/>
              </a:ext>
            </a:extLst>
          </p:cNvPr>
          <p:cNvGraphicFramePr>
            <a:graphicFrameLocks/>
          </p:cNvGraphicFramePr>
          <p:nvPr/>
        </p:nvGraphicFramePr>
        <p:xfrm>
          <a:off x="130175" y="1287463"/>
          <a:ext cx="4527550" cy="3760787"/>
        </p:xfrm>
        <a:graphic>
          <a:graphicData uri="http://schemas.openxmlformats.org/presentationml/2006/ole">
            <p:oleObj spid="_x0000_s1038" name="Chart" r:id="rId4" imgW="4535817" imgH="3767655" progId="Excel.Sheet.8">
              <p:embed/>
            </p:oleObj>
          </a:graphicData>
        </a:graphic>
      </p:graphicFrame>
      <p:graphicFrame>
        <p:nvGraphicFramePr>
          <p:cNvPr id="18437" name="Gráfico 20">
            <a:extLst>
              <a:ext uri="{FF2B5EF4-FFF2-40B4-BE49-F238E27FC236}">
                <a16:creationId xmlns="" xmlns:a16="http://schemas.microsoft.com/office/drawing/2014/main" id="{76424F3A-5F99-4591-A7A2-C6DD82D14F63}"/>
              </a:ext>
            </a:extLst>
          </p:cNvPr>
          <p:cNvGraphicFramePr>
            <a:graphicFrameLocks/>
          </p:cNvGraphicFramePr>
          <p:nvPr/>
        </p:nvGraphicFramePr>
        <p:xfrm>
          <a:off x="4486275" y="1316038"/>
          <a:ext cx="4527550" cy="3760787"/>
        </p:xfrm>
        <a:graphic>
          <a:graphicData uri="http://schemas.openxmlformats.org/presentationml/2006/ole">
            <p:oleObj spid="_x0000_s1039" name="Chart" r:id="rId5" imgW="4535817" imgH="3767655" progId="Excel.Sheet.8">
              <p:embed/>
            </p:oleObj>
          </a:graphicData>
        </a:graphic>
      </p:graphicFrame>
      <p:sp>
        <p:nvSpPr>
          <p:cNvPr id="18438" name="CuadroTexto 11">
            <a:extLst>
              <a:ext uri="{FF2B5EF4-FFF2-40B4-BE49-F238E27FC236}">
                <a16:creationId xmlns="" xmlns:a16="http://schemas.microsoft.com/office/drawing/2014/main" id="{3FF44C87-4A84-4F5F-AAE6-2BCC1AA9F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644525"/>
            <a:ext cx="4710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altLang="es-CO" sz="2000">
                <a:solidFill>
                  <a:srgbClr val="094784"/>
                </a:solidFill>
              </a:rPr>
              <a:t>Porcentajes de participación </a:t>
            </a:r>
          </a:p>
        </p:txBody>
      </p:sp>
      <p:sp>
        <p:nvSpPr>
          <p:cNvPr id="18439" name="CuadroTexto 21">
            <a:extLst>
              <a:ext uri="{FF2B5EF4-FFF2-40B4-BE49-F238E27FC236}">
                <a16:creationId xmlns="" xmlns:a16="http://schemas.microsoft.com/office/drawing/2014/main" id="{695172A2-BFA0-461D-892E-50D5BF473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212725"/>
            <a:ext cx="471011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altLang="es-CO" sz="2400" b="1">
                <a:solidFill>
                  <a:srgbClr val="094784"/>
                </a:solidFill>
              </a:rPr>
              <a:t>Ciclo de Capacitación SCB</a:t>
            </a:r>
          </a:p>
        </p:txBody>
      </p:sp>
    </p:spTree>
    <p:extLst>
      <p:ext uri="{BB962C8B-B14F-4D97-AF65-F5344CB8AC3E}">
        <p14:creationId xmlns="" xmlns:p14="http://schemas.microsoft.com/office/powerpoint/2010/main" val="373224457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">
            <a:extLst>
              <a:ext uri="{FF2B5EF4-FFF2-40B4-BE49-F238E27FC236}">
                <a16:creationId xmlns="" xmlns:a16="http://schemas.microsoft.com/office/drawing/2014/main" id="{9C83B0E1-6ECF-46B9-BD58-D3ACBCEBEB67}"/>
              </a:ext>
            </a:extLst>
          </p:cNvPr>
          <p:cNvCxnSpPr/>
          <p:nvPr/>
        </p:nvCxnSpPr>
        <p:spPr>
          <a:xfrm rot="5400000">
            <a:off x="3107531" y="3107532"/>
            <a:ext cx="2786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91 Imagen" descr="BMC LOGO.bmp">
            <a:extLst>
              <a:ext uri="{FF2B5EF4-FFF2-40B4-BE49-F238E27FC236}">
                <a16:creationId xmlns="" xmlns:a16="http://schemas.microsoft.com/office/drawing/2014/main" id="{62FF375F-4B9C-4C7A-BB02-D90CAE22C2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7494588" y="117475"/>
            <a:ext cx="15113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0" name="Gráfico 4">
            <a:extLst>
              <a:ext uri="{FF2B5EF4-FFF2-40B4-BE49-F238E27FC236}">
                <a16:creationId xmlns="" xmlns:a16="http://schemas.microsoft.com/office/drawing/2014/main" id="{4213C97E-E78A-4F25-BDB3-7E9AF1B062B1}"/>
              </a:ext>
            </a:extLst>
          </p:cNvPr>
          <p:cNvGraphicFramePr>
            <a:graphicFrameLocks/>
          </p:cNvGraphicFramePr>
          <p:nvPr/>
        </p:nvGraphicFramePr>
        <p:xfrm>
          <a:off x="4486275" y="1360488"/>
          <a:ext cx="4527550" cy="3716337"/>
        </p:xfrm>
        <a:graphic>
          <a:graphicData uri="http://schemas.openxmlformats.org/presentationml/2006/ole">
            <p:oleObj spid="_x0000_s2062" name="Chart" r:id="rId5" imgW="4535817" imgH="3718882" progId="Excel.Sheet.8">
              <p:embed/>
            </p:oleObj>
          </a:graphicData>
        </a:graphic>
      </p:graphicFrame>
      <p:graphicFrame>
        <p:nvGraphicFramePr>
          <p:cNvPr id="19461" name="Gráfico 6">
            <a:extLst>
              <a:ext uri="{FF2B5EF4-FFF2-40B4-BE49-F238E27FC236}">
                <a16:creationId xmlns="" xmlns:a16="http://schemas.microsoft.com/office/drawing/2014/main" id="{52BDD149-AA94-4A83-AD8A-EF3F478CAF2F}"/>
              </a:ext>
            </a:extLst>
          </p:cNvPr>
          <p:cNvGraphicFramePr>
            <a:graphicFrameLocks/>
          </p:cNvGraphicFramePr>
          <p:nvPr/>
        </p:nvGraphicFramePr>
        <p:xfrm>
          <a:off x="6350" y="1360488"/>
          <a:ext cx="4525963" cy="3716337"/>
        </p:xfrm>
        <a:graphic>
          <a:graphicData uri="http://schemas.openxmlformats.org/presentationml/2006/ole">
            <p:oleObj spid="_x0000_s2063" name="Chart" r:id="rId6" imgW="4535817" imgH="3718882" progId="Excel.Sheet.8">
              <p:embed/>
            </p:oleObj>
          </a:graphicData>
        </a:graphic>
      </p:graphicFrame>
      <p:sp>
        <p:nvSpPr>
          <p:cNvPr id="19462" name="CuadroTexto 7">
            <a:extLst>
              <a:ext uri="{FF2B5EF4-FFF2-40B4-BE49-F238E27FC236}">
                <a16:creationId xmlns="" xmlns:a16="http://schemas.microsoft.com/office/drawing/2014/main" id="{8E15BAE3-47E4-4809-815D-89C01EA66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644525"/>
            <a:ext cx="4710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altLang="es-CO" sz="2000">
                <a:solidFill>
                  <a:srgbClr val="094784"/>
                </a:solidFill>
              </a:rPr>
              <a:t>Porcentajes de participación </a:t>
            </a:r>
          </a:p>
        </p:txBody>
      </p:sp>
      <p:sp>
        <p:nvSpPr>
          <p:cNvPr id="19463" name="CuadroTexto 8">
            <a:extLst>
              <a:ext uri="{FF2B5EF4-FFF2-40B4-BE49-F238E27FC236}">
                <a16:creationId xmlns="" xmlns:a16="http://schemas.microsoft.com/office/drawing/2014/main" id="{21286552-3EC4-44FB-B148-9C9ABCFAB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212725"/>
            <a:ext cx="471011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altLang="es-CO" sz="2400" b="1">
                <a:solidFill>
                  <a:srgbClr val="094784"/>
                </a:solidFill>
              </a:rPr>
              <a:t>Ciclo de Capacitación SCB</a:t>
            </a:r>
          </a:p>
        </p:txBody>
      </p:sp>
    </p:spTree>
    <p:extLst>
      <p:ext uri="{BB962C8B-B14F-4D97-AF65-F5344CB8AC3E}">
        <p14:creationId xmlns="" xmlns:p14="http://schemas.microsoft.com/office/powerpoint/2010/main" val="378338230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773412" cy="1668947"/>
          </a:xfrm>
        </p:spPr>
        <p:txBody>
          <a:bodyPr/>
          <a:lstStyle/>
          <a:p>
            <a:pPr lvl="0"/>
            <a:r>
              <a:rPr lang="es-ES" sz="4000" dirty="0" smtClean="0"/>
              <a:t>9</a:t>
            </a:r>
            <a:r>
              <a:rPr lang="es-ES" sz="4000" dirty="0" smtClean="0"/>
              <a:t>. </a:t>
            </a:r>
            <a:r>
              <a:rPr lang="es-CO" sz="4000" dirty="0" smtClean="0"/>
              <a:t>Proposiciones y Varios.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89913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9115" y="1441221"/>
            <a:ext cx="7765774" cy="168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9660" r="-211"/>
          <a:stretch>
            <a:fillRect/>
          </a:stretch>
        </p:blipFill>
        <p:spPr bwMode="auto">
          <a:xfrm>
            <a:off x="3113238" y="1835143"/>
            <a:ext cx="2607597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Rectángulo"/>
          <p:cNvSpPr/>
          <p:nvPr/>
        </p:nvSpPr>
        <p:spPr>
          <a:xfrm>
            <a:off x="700395" y="3450694"/>
            <a:ext cx="6572296" cy="9685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Calle 113 No. 7-21 Torre A, Piso 15, Bogotá 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PBX:  (57 1) 629 25 29 Línea de atención al cliente: 018000 11 30 43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 err="1">
                <a:solidFill>
                  <a:srgbClr val="57D7FC"/>
                </a:solidFill>
              </a:rPr>
              <a:t>www.bolsamercantil.com.co</a:t>
            </a:r>
            <a:r>
              <a:rPr lang="es-ES" sz="1500" dirty="0">
                <a:solidFill>
                  <a:srgbClr val="57D7FC"/>
                </a:solidFill>
              </a:rPr>
              <a:t>   servicioalcliente@bolsamercantil.com.co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Twitter: @</a:t>
            </a:r>
            <a:r>
              <a:rPr lang="es-ES" sz="1500" dirty="0" err="1">
                <a:solidFill>
                  <a:srgbClr val="57D7FC"/>
                </a:solidFill>
              </a:rPr>
              <a:t>bolsamercantil</a:t>
            </a:r>
            <a:endParaRPr lang="es-ES" sz="1500" dirty="0">
              <a:solidFill>
                <a:srgbClr val="57D7FC"/>
              </a:solidFill>
            </a:endParaRP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Facebook: Bolsa Mercantil BMC </a:t>
            </a:r>
            <a:endParaRPr lang="es-CO" sz="1500" dirty="0">
              <a:solidFill>
                <a:srgbClr val="57D7FC"/>
              </a:solidFill>
            </a:endParaRPr>
          </a:p>
        </p:txBody>
      </p:sp>
      <p:sp>
        <p:nvSpPr>
          <p:cNvPr id="7" name="7 Rectángulo"/>
          <p:cNvSpPr/>
          <p:nvPr/>
        </p:nvSpPr>
        <p:spPr>
          <a:xfrm>
            <a:off x="414643" y="4807697"/>
            <a:ext cx="5072098" cy="569346"/>
          </a:xfrm>
          <a:prstGeom prst="rect">
            <a:avLst/>
          </a:prstGeom>
        </p:spPr>
        <p:txBody>
          <a:bodyPr wrap="square" lIns="91399" tIns="45700" rIns="91399" bIns="457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000" kern="0" dirty="0">
                <a:solidFill>
                  <a:srgbClr val="57D7FC"/>
                </a:solidFill>
                <a:latin typeface="Calibri" pitchFamily="34" charset="0"/>
                <a:cs typeface="Arial" pitchFamily="34" charset="0"/>
              </a:rPr>
              <a:t>Todos los derechos de las fotografías y  de la presentación son reservados de la BMC</a:t>
            </a:r>
            <a:r>
              <a:rPr lang="es-ES" sz="1100" kern="0" dirty="0">
                <a:solidFill>
                  <a:srgbClr val="57D7FC"/>
                </a:solidFill>
                <a:latin typeface="Calibri" pitchFamily="34" charset="0"/>
                <a:cs typeface="Arial" pitchFamily="34" charset="0"/>
              </a:rPr>
              <a:t>.</a:t>
            </a:r>
            <a:endParaRPr lang="es-CO" sz="1600" dirty="0">
              <a:solidFill>
                <a:srgbClr val="57D7FC"/>
              </a:solidFill>
            </a:endParaRPr>
          </a:p>
          <a:p>
            <a:r>
              <a:rPr lang="es-ES" sz="2000" kern="0" dirty="0">
                <a:solidFill>
                  <a:srgbClr val="57D7FC"/>
                </a:solidFill>
                <a:latin typeface="Calibri" pitchFamily="34" charset="0"/>
                <a:cs typeface="Arial" pitchFamily="34" charset="0"/>
              </a:rPr>
              <a:t>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1121" y="4814120"/>
            <a:ext cx="642942" cy="15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20932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="" xmlns:p14="http://schemas.microsoft.com/office/powerpoint/2010/main" val="2393699589"/>
              </p:ext>
            </p:extLst>
          </p:nvPr>
        </p:nvGraphicFramePr>
        <p:xfrm>
          <a:off x="685800" y="1194486"/>
          <a:ext cx="7538977" cy="3281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1 Título"/>
          <p:cNvSpPr txBox="1">
            <a:spLocks/>
          </p:cNvSpPr>
          <p:nvPr/>
        </p:nvSpPr>
        <p:spPr>
          <a:xfrm>
            <a:off x="685800" y="361948"/>
            <a:ext cx="7772400" cy="68580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Seguimiento de Tareas.</a:t>
            </a:r>
            <a:endParaRPr kumimoji="0" lang="es-CO" sz="36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773412" cy="1668947"/>
          </a:xfrm>
        </p:spPr>
        <p:txBody>
          <a:bodyPr/>
          <a:lstStyle/>
          <a:p>
            <a:pPr lvl="0"/>
            <a:r>
              <a:rPr lang="es-ES" sz="4000" dirty="0" smtClean="0"/>
              <a:t>5. </a:t>
            </a:r>
            <a:r>
              <a:rPr lang="es-CO" sz="4000" dirty="0" smtClean="0"/>
              <a:t>Resultados Comerciales</a:t>
            </a:r>
            <a:r>
              <a:rPr lang="es-CO" sz="4000" dirty="0"/>
              <a:t/>
            </a:r>
            <a:br>
              <a:rPr lang="es-CO" sz="4000" dirty="0"/>
            </a:br>
            <a:r>
              <a:rPr lang="es-CO" sz="4000" dirty="0" smtClean="0"/>
              <a:t>Noviembre 2017.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376627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16 Conector recto"/>
          <p:cNvCxnSpPr/>
          <p:nvPr/>
        </p:nvCxnSpPr>
        <p:spPr>
          <a:xfrm flipV="1">
            <a:off x="169885" y="376236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71459" y="-13784"/>
            <a:ext cx="3576300" cy="402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400" b="1" dirty="0">
                <a:solidFill>
                  <a:srgbClr val="AF9D66"/>
                </a:solidFill>
              </a:rPr>
              <a:t>Resultados Comerciales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248696" y="649999"/>
          <a:ext cx="6096000" cy="27432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7139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rgbClr val="4472C4"/>
                          </a:solidFill>
                          <a:latin typeface="Calibri"/>
                        </a:rPr>
                        <a:t>VOLUMEN NEGOCIO CORRIDO AÑO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6169" t="35556" r="15666" b="25833"/>
          <a:stretch>
            <a:fillRect/>
          </a:stretch>
        </p:blipFill>
        <p:spPr bwMode="auto">
          <a:xfrm>
            <a:off x="350356" y="1067127"/>
            <a:ext cx="8477754" cy="338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CuadroTexto"/>
          <p:cNvSpPr txBox="1"/>
          <p:nvPr/>
        </p:nvSpPr>
        <p:spPr>
          <a:xfrm>
            <a:off x="171453" y="14297"/>
            <a:ext cx="3239990" cy="4703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>
                <a:solidFill>
                  <a:srgbClr val="AF9D66"/>
                </a:solidFill>
              </a:rPr>
              <a:t>Resultados Campaña</a:t>
            </a:r>
          </a:p>
        </p:txBody>
      </p:sp>
      <p:cxnSp>
        <p:nvCxnSpPr>
          <p:cNvPr id="36" name="35 Conector recto"/>
          <p:cNvCxnSpPr/>
          <p:nvPr/>
        </p:nvCxnSpPr>
        <p:spPr>
          <a:xfrm flipV="1">
            <a:off x="171455" y="670945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99079" y="832716"/>
            <a:ext cx="81879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MCP</a:t>
            </a:r>
          </a:p>
        </p:txBody>
      </p:sp>
      <p:cxnSp>
        <p:nvCxnSpPr>
          <p:cNvPr id="42" name="41 Conector recto"/>
          <p:cNvCxnSpPr/>
          <p:nvPr/>
        </p:nvCxnSpPr>
        <p:spPr>
          <a:xfrm rot="5400000">
            <a:off x="1164036" y="2848996"/>
            <a:ext cx="4329113" cy="1588"/>
          </a:xfrm>
          <a:prstGeom prst="line">
            <a:avLst/>
          </a:prstGeom>
          <a:ln w="38100" cmpd="dbl">
            <a:solidFill>
              <a:srgbClr val="6B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3444881" y="796665"/>
            <a:ext cx="4865023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Resultados Acciones Comerciales - Noviembre</a:t>
            </a:r>
          </a:p>
          <a:p>
            <a:pPr>
              <a:lnSpc>
                <a:spcPct val="120000"/>
              </a:lnSpc>
            </a:pP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 flipH="1">
            <a:off x="6438914" y="1129064"/>
            <a:ext cx="233348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1200" dirty="0"/>
              <a:t>.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00025" y="385937"/>
            <a:ext cx="5276850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Unidad de Negocios Públicos (MCP</a:t>
            </a:r>
            <a:r>
              <a:rPr lang="es-CO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31" name="30 Conector recto"/>
          <p:cNvCxnSpPr/>
          <p:nvPr/>
        </p:nvCxnSpPr>
        <p:spPr>
          <a:xfrm>
            <a:off x="238125" y="1099298"/>
            <a:ext cx="664902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cxnSpLocks/>
          </p:cNvCxnSpPr>
          <p:nvPr/>
        </p:nvCxnSpPr>
        <p:spPr>
          <a:xfrm flipV="1">
            <a:off x="3444881" y="1099298"/>
            <a:ext cx="4751265" cy="2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218837" y="2852571"/>
            <a:ext cx="86265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238125" y="1199415"/>
            <a:ext cx="2752725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Volumen de Negocio 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92349" y="2532266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FOCO 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299079" y="2876449"/>
            <a:ext cx="29506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600" dirty="0"/>
              <a:t>Aseo y Cafetería</a:t>
            </a:r>
          </a:p>
          <a:p>
            <a:pPr algn="just">
              <a:lnSpc>
                <a:spcPct val="20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600" dirty="0"/>
              <a:t>Alimentos</a:t>
            </a:r>
          </a:p>
          <a:p>
            <a:pPr algn="just">
              <a:lnSpc>
                <a:spcPct val="20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600" dirty="0"/>
              <a:t>Vigilancia</a:t>
            </a:r>
          </a:p>
          <a:p>
            <a:pPr algn="just">
              <a:lnSpc>
                <a:spcPct val="20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600" dirty="0"/>
              <a:t>Ferretería y Agropecuarios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ü"/>
            </a:pPr>
            <a:endParaRPr lang="es-CO" sz="1600" dirty="0"/>
          </a:p>
        </p:txBody>
      </p:sp>
      <p:graphicFrame>
        <p:nvGraphicFramePr>
          <p:cNvPr id="45" name="4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2143028"/>
              </p:ext>
            </p:extLst>
          </p:nvPr>
        </p:nvGraphicFramePr>
        <p:xfrm>
          <a:off x="57875" y="1531814"/>
          <a:ext cx="3191838" cy="830787"/>
        </p:xfrm>
        <a:graphic>
          <a:graphicData uri="http://schemas.openxmlformats.org/drawingml/2006/table">
            <a:tbl>
              <a:tblPr/>
              <a:tblGrid>
                <a:gridCol w="11146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7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9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6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6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Presupuesto 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2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2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Ejecutado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923"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 $  528,508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4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$ 1,087,884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4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kern="1200" baseline="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 206</a:t>
                      </a:r>
                      <a:r>
                        <a:rPr lang="es-CO" sz="14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C1DD7E3-E4F6-4308-B935-95633DE2AF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4352" y="1470600"/>
            <a:ext cx="4940797" cy="2441471"/>
          </a:xfrm>
          <a:prstGeom prst="rect">
            <a:avLst/>
          </a:prstGeom>
        </p:spPr>
      </p:pic>
      <p:sp>
        <p:nvSpPr>
          <p:cNvPr id="17" name="16 Elipse"/>
          <p:cNvSpPr/>
          <p:nvPr/>
        </p:nvSpPr>
        <p:spPr>
          <a:xfrm>
            <a:off x="3615748" y="1754456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3607494" y="1984257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3610325" y="2214468"/>
            <a:ext cx="144000" cy="1440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3612440" y="2423175"/>
            <a:ext cx="144000" cy="1440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3610322" y="2643033"/>
            <a:ext cx="144000" cy="1440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3609615" y="2845390"/>
            <a:ext cx="144000" cy="1440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3608908" y="3082887"/>
            <a:ext cx="144000" cy="1440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3611023" y="3302745"/>
            <a:ext cx="144000" cy="1440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3607494" y="3511590"/>
            <a:ext cx="144000" cy="1440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3" name="32 Elipse"/>
          <p:cNvSpPr/>
          <p:nvPr/>
        </p:nvSpPr>
        <p:spPr>
          <a:xfrm>
            <a:off x="3608198" y="3713379"/>
            <a:ext cx="144000" cy="1440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5" name="19 Elipse">
            <a:extLst>
              <a:ext uri="{FF2B5EF4-FFF2-40B4-BE49-F238E27FC236}">
                <a16:creationId xmlns="" xmlns:a16="http://schemas.microsoft.com/office/drawing/2014/main" id="{956052BB-1AA7-4EA8-99FD-FCF99043A1A8}"/>
              </a:ext>
            </a:extLst>
          </p:cNvPr>
          <p:cNvSpPr/>
          <p:nvPr/>
        </p:nvSpPr>
        <p:spPr>
          <a:xfrm>
            <a:off x="3620843" y="4551945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9" name="22 Elipse">
            <a:extLst>
              <a:ext uri="{FF2B5EF4-FFF2-40B4-BE49-F238E27FC236}">
                <a16:creationId xmlns="" xmlns:a16="http://schemas.microsoft.com/office/drawing/2014/main" id="{A2143604-38A3-4AED-B902-46E6BBC6C790}"/>
              </a:ext>
            </a:extLst>
          </p:cNvPr>
          <p:cNvSpPr/>
          <p:nvPr/>
        </p:nvSpPr>
        <p:spPr>
          <a:xfrm>
            <a:off x="3618725" y="4883313"/>
            <a:ext cx="144000" cy="1440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0" name="26 Rectángulo">
            <a:extLst>
              <a:ext uri="{FF2B5EF4-FFF2-40B4-BE49-F238E27FC236}">
                <a16:creationId xmlns="" xmlns:a16="http://schemas.microsoft.com/office/drawing/2014/main" id="{3FA74E01-23CF-4A22-BAC6-7962A0C01B7F}"/>
              </a:ext>
            </a:extLst>
          </p:cNvPr>
          <p:cNvSpPr/>
          <p:nvPr/>
        </p:nvSpPr>
        <p:spPr>
          <a:xfrm>
            <a:off x="3764843" y="4283819"/>
            <a:ext cx="2950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O" sz="1600" dirty="0"/>
              <a:t>Nuevos Clientes</a:t>
            </a:r>
          </a:p>
          <a:p>
            <a:pPr algn="just"/>
            <a:r>
              <a:rPr lang="es-CO" sz="1600" dirty="0"/>
              <a:t>Profundización</a:t>
            </a:r>
          </a:p>
        </p:txBody>
      </p:sp>
    </p:spTree>
    <p:extLst>
      <p:ext uri="{BB962C8B-B14F-4D97-AF65-F5344CB8AC3E}">
        <p14:creationId xmlns="" xmlns:p14="http://schemas.microsoft.com/office/powerpoint/2010/main" val="3206486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E576D111-8FEE-48BE-83A9-AE8F23550BCC" descr="E576D111-8FEE-48BE-83A9-AE8F23550BC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8412" y="3062233"/>
            <a:ext cx="3200401" cy="197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171454" y="70142"/>
            <a:ext cx="7077072" cy="537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sz="3200" b="1" dirty="0">
                <a:solidFill>
                  <a:srgbClr val="AF9D66"/>
                </a:solidFill>
              </a:rPr>
              <a:t>Principales Eventos - MCP</a:t>
            </a:r>
            <a:endParaRPr lang="es-CO" sz="3200" b="1" dirty="0">
              <a:solidFill>
                <a:srgbClr val="AF9D66"/>
              </a:solidFill>
            </a:endParaRPr>
          </a:p>
        </p:txBody>
      </p:sp>
      <p:cxnSp>
        <p:nvCxnSpPr>
          <p:cNvPr id="3" name="2 Conector recto"/>
          <p:cNvCxnSpPr/>
          <p:nvPr/>
        </p:nvCxnSpPr>
        <p:spPr>
          <a:xfrm flipV="1">
            <a:off x="171455" y="604039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99078" y="756485"/>
            <a:ext cx="49396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Jornada Capacitación Buenas Practicas en el Sistema MCP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41019" y="1161930"/>
            <a:ext cx="489204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Clr>
                <a:srgbClr val="094784"/>
              </a:buClr>
              <a:buFont typeface="+mj-lt"/>
              <a:buAutoNum type="arabicPeriod"/>
            </a:pPr>
            <a:r>
              <a:rPr lang="es-CO" sz="1400" dirty="0"/>
              <a:t>Gestión Contractual</a:t>
            </a:r>
          </a:p>
          <a:p>
            <a:pPr lvl="1"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Alcance a la gestión contractual</a:t>
            </a:r>
          </a:p>
          <a:p>
            <a:pPr lvl="1"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Como prevenir o mitigar riesgos de investigaciones disciplinarias, penales y fiscales en los procesos contractuales</a:t>
            </a:r>
          </a:p>
          <a:p>
            <a:pPr marL="342900" indent="-342900" algn="just">
              <a:lnSpc>
                <a:spcPct val="150000"/>
              </a:lnSpc>
              <a:buClr>
                <a:srgbClr val="094784"/>
              </a:buClr>
              <a:buFont typeface="+mj-lt"/>
              <a:buAutoNum type="arabicPeriod" startAt="2"/>
            </a:pPr>
            <a:r>
              <a:rPr lang="es-CO" sz="1400" dirty="0"/>
              <a:t>Conversatorio Compras Públicas</a:t>
            </a:r>
          </a:p>
          <a:p>
            <a:pPr marL="342900" indent="-342900" algn="just">
              <a:lnSpc>
                <a:spcPct val="150000"/>
              </a:lnSpc>
              <a:buClr>
                <a:srgbClr val="094784"/>
              </a:buClr>
              <a:buFont typeface="+mj-lt"/>
              <a:buAutoNum type="arabicPeriod" startAt="2"/>
            </a:pPr>
            <a:r>
              <a:rPr lang="es-CO" sz="1400" dirty="0"/>
              <a:t>Cierre presupuesto para la vigencia fiscal 2017</a:t>
            </a:r>
          </a:p>
          <a:p>
            <a:pPr marL="799896" lvl="1" indent="-342900"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Plan Anual de adquisición</a:t>
            </a:r>
          </a:p>
          <a:p>
            <a:pPr marL="799896" lvl="1" indent="-342900"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Cierre de contratos</a:t>
            </a:r>
          </a:p>
          <a:p>
            <a:pPr marL="799896" lvl="1" indent="-342900"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Ley de garantías</a:t>
            </a:r>
          </a:p>
          <a:p>
            <a:pPr marL="799896" lvl="1" indent="-342900" algn="just">
              <a:lnSpc>
                <a:spcPct val="150000"/>
              </a:lnSpc>
              <a:buClr>
                <a:srgbClr val="094784"/>
              </a:buClr>
              <a:buFont typeface="Wingdings" pitchFamily="2" charset="2"/>
              <a:buChar char="ü"/>
            </a:pPr>
            <a:r>
              <a:rPr lang="es-CO" sz="1400" dirty="0"/>
              <a:t>Política de autoevaluación y plan de mejoramiento</a:t>
            </a:r>
          </a:p>
        </p:txBody>
      </p:sp>
      <p:pic>
        <p:nvPicPr>
          <p:cNvPr id="3074" name="Picture 2" descr="C:\Users\vamador\AppData\Local\Microsoft\Windows\Temporary Internet Files\Content.Outlook\XR1090U8\IMG-11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49" y="832715"/>
            <a:ext cx="3200401" cy="2062885"/>
          </a:xfrm>
          <a:prstGeom prst="rect">
            <a:avLst/>
          </a:prstGeom>
          <a:solidFill>
            <a:srgbClr val="0070C0">
              <a:alpha val="50000"/>
            </a:srgbClr>
          </a:solidFill>
        </p:spPr>
      </p:pic>
      <p:sp>
        <p:nvSpPr>
          <p:cNvPr id="10" name="9 CuadroTexto"/>
          <p:cNvSpPr txBox="1"/>
          <p:nvPr/>
        </p:nvSpPr>
        <p:spPr>
          <a:xfrm>
            <a:off x="5238749" y="2564226"/>
            <a:ext cx="3200401" cy="332399"/>
          </a:xfrm>
          <a:prstGeom prst="rect">
            <a:avLst/>
          </a:prstGeom>
          <a:solidFill>
            <a:srgbClr val="0070C0">
              <a:alpha val="31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b="1" dirty="0">
                <a:solidFill>
                  <a:schemeClr val="bg1"/>
                </a:solidFill>
              </a:rPr>
              <a:t>Pereira – 103 Asistentes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284838" y="4708112"/>
            <a:ext cx="3173975" cy="332399"/>
          </a:xfrm>
          <a:prstGeom prst="rect">
            <a:avLst/>
          </a:prstGeom>
          <a:solidFill>
            <a:srgbClr val="0070C0">
              <a:alpha val="31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b="1" dirty="0">
                <a:solidFill>
                  <a:schemeClr val="bg1"/>
                </a:solidFill>
              </a:rPr>
              <a:t>Cali – 278 Asistentes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35 Conector recto"/>
          <p:cNvCxnSpPr/>
          <p:nvPr/>
        </p:nvCxnSpPr>
        <p:spPr>
          <a:xfrm flipV="1">
            <a:off x="182372" y="685451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cxnSpLocks/>
          </p:cNvCxnSpPr>
          <p:nvPr/>
        </p:nvCxnSpPr>
        <p:spPr>
          <a:xfrm>
            <a:off x="4724172" y="707756"/>
            <a:ext cx="0" cy="4435744"/>
          </a:xfrm>
          <a:prstGeom prst="line">
            <a:avLst/>
          </a:prstGeom>
          <a:ln w="38100" cmpd="dbl">
            <a:solidFill>
              <a:srgbClr val="6B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 flipH="1">
            <a:off x="6438903" y="1129052"/>
            <a:ext cx="233348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s-CO" sz="12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0025" y="421647"/>
            <a:ext cx="5276850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Unidad Estratégica de Negocios Privados</a:t>
            </a: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1434780" y="931365"/>
            <a:ext cx="2462213" cy="627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Acciones Comerciales</a:t>
            </a:r>
          </a:p>
          <a:p>
            <a:pPr algn="ctr">
              <a:lnSpc>
                <a:spcPct val="120000"/>
              </a:lnSpc>
            </a:pPr>
            <a:endParaRPr lang="es-CO" sz="1600" b="1" dirty="0">
              <a:solidFill>
                <a:schemeClr val="tx2"/>
              </a:solidFill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1434778" y="1200590"/>
            <a:ext cx="246221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57202" y="1280007"/>
            <a:ext cx="4187303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120000"/>
              </a:lnSpc>
            </a:pPr>
            <a:endParaRPr lang="es-CO" sz="1600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sz="1600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sz="1600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sz="1600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sz="1600" b="1" dirty="0"/>
          </a:p>
          <a:p>
            <a:pPr marL="180975" indent="-180975"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Principales Sectores a Noviembre: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295775" y="1406964"/>
            <a:ext cx="4409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solidFill>
                  <a:srgbClr val="002060"/>
                </a:solidFill>
              </a:rPr>
              <a:t>Registro de Facturas –Volumen de Negocio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902005" y="903797"/>
            <a:ext cx="2462213" cy="627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Acciones Comerciales</a:t>
            </a:r>
          </a:p>
          <a:p>
            <a:pPr algn="ctr">
              <a:lnSpc>
                <a:spcPct val="120000"/>
              </a:lnSpc>
            </a:pPr>
            <a:endParaRPr lang="es-CO" sz="1600" b="1" dirty="0">
              <a:solidFill>
                <a:schemeClr val="tx2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5902003" y="1172015"/>
            <a:ext cx="246221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4886326" y="1381874"/>
            <a:ext cx="4152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Repos sobre CDM–Volumen de Negocio</a:t>
            </a:r>
          </a:p>
          <a:p>
            <a:pPr marL="180975" indent="-180975">
              <a:lnSpc>
                <a:spcPct val="120000"/>
              </a:lnSpc>
            </a:pPr>
            <a:r>
              <a:rPr lang="es-CO" b="1" dirty="0"/>
              <a:t> </a:t>
            </a:r>
          </a:p>
          <a:p>
            <a:pPr marL="180975" indent="-180975">
              <a:lnSpc>
                <a:spcPct val="120000"/>
              </a:lnSpc>
            </a:pPr>
            <a:endParaRPr lang="es-CO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b="1" dirty="0"/>
          </a:p>
        </p:txBody>
      </p:sp>
      <p:sp>
        <p:nvSpPr>
          <p:cNvPr id="26" name="25 Rectángulo"/>
          <p:cNvSpPr/>
          <p:nvPr/>
        </p:nvSpPr>
        <p:spPr>
          <a:xfrm>
            <a:off x="5035402" y="2793206"/>
            <a:ext cx="395813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Principales Subyacentes a Noviembre</a:t>
            </a:r>
            <a:r>
              <a:rPr lang="es-CO" sz="1600" b="1" dirty="0"/>
              <a:t>: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457201" y="2357404"/>
            <a:ext cx="2009775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800" dirty="0"/>
              <a:t>Cifra en billones de pesos 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933953" y="2414676"/>
            <a:ext cx="2009775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800" dirty="0"/>
              <a:t>Cifra en millones de pesos </a:t>
            </a:r>
          </a:p>
        </p:txBody>
      </p:sp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457202" y="1851626"/>
          <a:ext cx="3733800" cy="505778"/>
        </p:xfrm>
        <a:graphic>
          <a:graphicData uri="http://schemas.openxmlformats.org/drawingml/2006/table">
            <a:tbl>
              <a:tblPr/>
              <a:tblGrid>
                <a:gridCol w="1397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39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7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48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Presupuesto 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Ejecutado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314">
                <a:tc>
                  <a:txBody>
                    <a:bodyPr/>
                    <a:lstStyle/>
                    <a:p>
                      <a:pPr marL="0" marR="0" indent="0" algn="ctr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$22,240,832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$ </a:t>
                      </a:r>
                      <a:r>
                        <a:rPr lang="es-CO" sz="1100" dirty="0"/>
                        <a:t>18,048,796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81%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/>
        </p:nvGraphicFramePr>
        <p:xfrm>
          <a:off x="4933950" y="1834920"/>
          <a:ext cx="3733800" cy="524144"/>
        </p:xfrm>
        <a:graphic>
          <a:graphicData uri="http://schemas.openxmlformats.org/drawingml/2006/table">
            <a:tbl>
              <a:tblPr/>
              <a:tblGrid>
                <a:gridCol w="1397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39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7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48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Presupuesto 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Ejecutado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680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 </a:t>
                      </a:r>
                      <a:r>
                        <a:rPr lang="es-CO" sz="1100" dirty="0"/>
                        <a:t>53,177</a:t>
                      </a:r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1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 </a:t>
                      </a:r>
                      <a:r>
                        <a:rPr lang="es-CO" sz="1100" dirty="0"/>
                        <a:t>48,706</a:t>
                      </a:r>
                      <a:endParaRPr lang="es-CO" sz="11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1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91,6%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403696" y="3052798"/>
          <a:ext cx="3787305" cy="1833527"/>
        </p:xfrm>
        <a:graphic>
          <a:graphicData uri="http://schemas.openxmlformats.org/drawingml/2006/table">
            <a:tbl>
              <a:tblPr/>
              <a:tblGrid>
                <a:gridCol w="1826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3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94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961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Sectores 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Volumen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65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GANADERO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990" rtl="0" eaLnBrk="1" fontAlgn="t" latinLnBrk="0" hangingPunct="1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$979.482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65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ACEITES Y GRASAS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990" rtl="0" eaLnBrk="1" fontAlgn="t" latinLnBrk="0" hangingPunct="1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$388.777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65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ARROZ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100" b="0" i="0" u="none" strike="noStrike" kern="120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990" rtl="0" eaLnBrk="1" fontAlgn="t" latinLnBrk="0" hangingPunct="1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$402.661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65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BALANCEADOS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990" rtl="0" eaLnBrk="1" fontAlgn="t" latinLnBrk="0" hangingPunct="1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$296.555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65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AVÍCOLA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990" rtl="0" eaLnBrk="1" fontAlgn="t" latinLnBrk="0" hangingPunct="1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$211.425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65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CEREALES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990" rtl="0" eaLnBrk="1" fontAlgn="t" latinLnBrk="0" hangingPunct="1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$236.117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171453" y="14297"/>
            <a:ext cx="3239990" cy="4703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>
                <a:solidFill>
                  <a:srgbClr val="AF9D66"/>
                </a:solidFill>
              </a:rPr>
              <a:t>Resultados Campaña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2634290" y="2387084"/>
            <a:ext cx="203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		</a:t>
            </a:r>
          </a:p>
        </p:txBody>
      </p:sp>
      <p:graphicFrame>
        <p:nvGraphicFramePr>
          <p:cNvPr id="30" name="1 Gráfico"/>
          <p:cNvGraphicFramePr/>
          <p:nvPr>
            <p:extLst>
              <p:ext uri="{D42A27DB-BD31-4B8C-83A1-F6EECF244321}">
                <p14:modId xmlns="" xmlns:p14="http://schemas.microsoft.com/office/powerpoint/2010/main" val="4156915700"/>
              </p:ext>
            </p:extLst>
          </p:nvPr>
        </p:nvGraphicFramePr>
        <p:xfrm>
          <a:off x="4886326" y="3181004"/>
          <a:ext cx="4010025" cy="1705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20648616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35 Conector recto"/>
          <p:cNvCxnSpPr/>
          <p:nvPr/>
        </p:nvCxnSpPr>
        <p:spPr>
          <a:xfrm flipV="1">
            <a:off x="169885" y="608388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71459" y="207217"/>
            <a:ext cx="4429354" cy="4703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>
                <a:solidFill>
                  <a:srgbClr val="AF9D66"/>
                </a:solidFill>
              </a:rPr>
              <a:t>Principales eventos - Canales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204382" y="815170"/>
            <a:ext cx="4161331" cy="428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2000" b="1" dirty="0">
                <a:solidFill>
                  <a:srgbClr val="002060"/>
                </a:solidFill>
              </a:rPr>
              <a:t>Desayuno de Trabajo SCB - Almacafé</a:t>
            </a:r>
          </a:p>
        </p:txBody>
      </p:sp>
      <p:graphicFrame>
        <p:nvGraphicFramePr>
          <p:cNvPr id="30" name="29 Diagrama"/>
          <p:cNvGraphicFramePr/>
          <p:nvPr>
            <p:extLst>
              <p:ext uri="{D42A27DB-BD31-4B8C-83A1-F6EECF244321}">
                <p14:modId xmlns="" xmlns:p14="http://schemas.microsoft.com/office/powerpoint/2010/main" val="149233471"/>
              </p:ext>
            </p:extLst>
          </p:nvPr>
        </p:nvGraphicFramePr>
        <p:xfrm>
          <a:off x="169884" y="1352550"/>
          <a:ext cx="4278291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5" name="24 Conector recto"/>
          <p:cNvCxnSpPr/>
          <p:nvPr/>
        </p:nvCxnSpPr>
        <p:spPr>
          <a:xfrm>
            <a:off x="203671" y="1153856"/>
            <a:ext cx="4101629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vamador\AppData\Local\Microsoft\Windows\Temporary Internet Files\Content.Outlook\XR1090U8\IMG_4255 (2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9650" y="1367621"/>
            <a:ext cx="3600000" cy="3442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0648616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Sophisticated Business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E2BA41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36020</TotalTime>
  <Words>989</Words>
  <Application>Microsoft Office PowerPoint</Application>
  <PresentationFormat>Presentación en pantalla (16:9)</PresentationFormat>
  <Paragraphs>202</Paragraphs>
  <Slides>24</Slides>
  <Notes>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Sophisticated Business</vt:lpstr>
      <vt:lpstr>Chart</vt:lpstr>
      <vt:lpstr>Diapositiva 1</vt:lpstr>
      <vt:lpstr>4. Seguimiento a Tareas.</vt:lpstr>
      <vt:lpstr>Diapositiva 3</vt:lpstr>
      <vt:lpstr>5. Resultados Comerciales Noviembre 2017.</vt:lpstr>
      <vt:lpstr>Diapositiva 5</vt:lpstr>
      <vt:lpstr>Diapositiva 6</vt:lpstr>
      <vt:lpstr>Diapositiva 7</vt:lpstr>
      <vt:lpstr>Diapositiva 8</vt:lpstr>
      <vt:lpstr>Diapositiva 9</vt:lpstr>
      <vt:lpstr>6. Enfoque Comercial Diciembre 2017. </vt:lpstr>
      <vt:lpstr>Diapositiva 11</vt:lpstr>
      <vt:lpstr>Diapositiva 12</vt:lpstr>
      <vt:lpstr>Diapositiva 13</vt:lpstr>
      <vt:lpstr>Diapositiva 14</vt:lpstr>
      <vt:lpstr>Diapositiva 15</vt:lpstr>
      <vt:lpstr>7. Qué ha pasado después del decreto 1555 del 22 de septiembre 2017.  </vt:lpstr>
      <vt:lpstr>Diapositiva 17</vt:lpstr>
      <vt:lpstr>8. Informe realización del Ciclo de       capacitaciones.</vt:lpstr>
      <vt:lpstr>Diapositiva 19</vt:lpstr>
      <vt:lpstr>Diapositiva 20</vt:lpstr>
      <vt:lpstr>Diapositiva 21</vt:lpstr>
      <vt:lpstr>Diapositiva 22</vt:lpstr>
      <vt:lpstr>9. Proposiciones y Varios.</vt:lpstr>
      <vt:lpstr>Diapositiva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jromero</cp:lastModifiedBy>
  <cp:revision>1249</cp:revision>
  <cp:lastPrinted>2017-01-17T22:43:42Z</cp:lastPrinted>
  <dcterms:created xsi:type="dcterms:W3CDTF">2014-02-06T21:29:49Z</dcterms:created>
  <dcterms:modified xsi:type="dcterms:W3CDTF">2017-12-12T18:04:26Z</dcterms:modified>
</cp:coreProperties>
</file>