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diagrams/colors2.xml" ContentType="application/vnd.openxmlformats-officedocument.drawingml.diagramColors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93" r:id="rId2"/>
    <p:sldId id="872" r:id="rId3"/>
    <p:sldId id="873" r:id="rId4"/>
    <p:sldId id="890" r:id="rId5"/>
    <p:sldId id="875" r:id="rId6"/>
    <p:sldId id="891" r:id="rId7"/>
    <p:sldId id="892" r:id="rId8"/>
    <p:sldId id="893" r:id="rId9"/>
    <p:sldId id="894" r:id="rId10"/>
    <p:sldId id="895" r:id="rId11"/>
    <p:sldId id="880" r:id="rId12"/>
    <p:sldId id="881" r:id="rId13"/>
    <p:sldId id="552" r:id="rId14"/>
  </p:sldIdLst>
  <p:sldSz cx="11880850" cy="6858000"/>
  <p:notesSz cx="9296400" cy="7010400"/>
  <p:defaultTextStyle>
    <a:defPPr>
      <a:defRPr lang="en-US"/>
    </a:defPPr>
    <a:lvl1pPr algn="l" defTabSz="984250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92125" indent="-34925" algn="l" defTabSz="984250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84250" indent="-69850" algn="l" defTabSz="984250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476375" indent="-104775" algn="l" defTabSz="984250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968500" indent="-139700" algn="l" defTabSz="984250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37" userDrawn="1">
          <p15:clr>
            <a:srgbClr val="A4A3A4"/>
          </p15:clr>
        </p15:guide>
        <p15:guide id="3" pos="374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4990"/>
    <a:srgbClr val="002060"/>
    <a:srgbClr val="6BADF5"/>
    <a:srgbClr val="00B050"/>
    <a:srgbClr val="0070C0"/>
    <a:srgbClr val="C0C0C0"/>
    <a:srgbClr val="F0C649"/>
    <a:srgbClr val="E2BA41"/>
    <a:srgbClr val="66B1A0"/>
    <a:srgbClr val="3A838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Estilo claro 1 - Acento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Estilo medio 4 - Énfasis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58" autoAdjust="0"/>
    <p:restoredTop sz="96291" autoAdjust="0"/>
  </p:normalViewPr>
  <p:slideViewPr>
    <p:cSldViewPr snapToGrid="0" snapToObjects="1">
      <p:cViewPr varScale="1">
        <p:scale>
          <a:sx n="87" d="100"/>
          <a:sy n="87" d="100"/>
        </p:scale>
        <p:origin x="-750" y="-84"/>
      </p:cViewPr>
      <p:guideLst>
        <p:guide orient="horz" pos="2137"/>
        <p:guide pos="3742"/>
      </p:guideLst>
    </p:cSldViewPr>
  </p:slideViewPr>
  <p:outlineViewPr>
    <p:cViewPr>
      <p:scale>
        <a:sx n="33" d="100"/>
        <a:sy n="33" d="100"/>
      </p:scale>
      <p:origin x="0" y="104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>
      <p:cViewPr varScale="1">
        <p:scale>
          <a:sx n="79" d="100"/>
          <a:sy n="79" d="100"/>
        </p:scale>
        <p:origin x="-2046" y="-96"/>
      </p:cViewPr>
      <p:guideLst>
        <p:guide orient="horz" pos="2208"/>
        <p:guide pos="2928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14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BDD92D1-4249-41CD-80E0-04B67D1A883E}" type="doc">
      <dgm:prSet loTypeId="urn:microsoft.com/office/officeart/2005/8/layout/vList2" loCatId="list" qsTypeId="urn:microsoft.com/office/officeart/2005/8/quickstyle/3d4" qsCatId="3D" csTypeId="urn:microsoft.com/office/officeart/2005/8/colors/accent0_1" csCatId="mainScheme" phldr="1"/>
      <dgm:spPr/>
      <dgm:t>
        <a:bodyPr/>
        <a:lstStyle/>
        <a:p>
          <a:endParaRPr lang="es-CO"/>
        </a:p>
      </dgm:t>
    </dgm:pt>
    <dgm:pt modelId="{EA3C0C3D-13FA-4710-893E-7DE49560C79B}">
      <dgm:prSet phldrT="[Texto]" custT="1"/>
      <dgm:spPr/>
      <dgm:t>
        <a:bodyPr/>
        <a:lstStyle/>
        <a:p>
          <a:r>
            <a:rPr lang="es-CO" sz="2400" b="0" dirty="0" smtClean="0">
              <a:latin typeface="Calibri" pitchFamily="34" charset="0"/>
            </a:rPr>
            <a:t>1. </a:t>
          </a:r>
          <a:r>
            <a:rPr lang="es-ES" sz="2400" b="0" dirty="0" smtClean="0">
              <a:latin typeface="Calibri" pitchFamily="34" charset="0"/>
            </a:rPr>
            <a:t>Verificación del quórum.</a:t>
          </a:r>
          <a:endParaRPr lang="es-CO" sz="2400" b="0" dirty="0">
            <a:latin typeface="Calibri" pitchFamily="34" charset="0"/>
          </a:endParaRPr>
        </a:p>
      </dgm:t>
    </dgm:pt>
    <dgm:pt modelId="{8CE55E53-E076-4594-BA99-30B298A72847}" type="parTrans" cxnId="{40D07DEC-7408-4C45-AE0B-E33E0711177C}">
      <dgm:prSet/>
      <dgm:spPr/>
      <dgm:t>
        <a:bodyPr/>
        <a:lstStyle/>
        <a:p>
          <a:endParaRPr lang="es-CO" sz="2000" b="0">
            <a:solidFill>
              <a:schemeClr val="tx1"/>
            </a:solidFill>
            <a:latin typeface="Calibri" pitchFamily="34" charset="0"/>
          </a:endParaRPr>
        </a:p>
      </dgm:t>
    </dgm:pt>
    <dgm:pt modelId="{7B483490-603A-472C-8FFD-1AC62B142476}" type="sibTrans" cxnId="{40D07DEC-7408-4C45-AE0B-E33E0711177C}">
      <dgm:prSet/>
      <dgm:spPr/>
      <dgm:t>
        <a:bodyPr/>
        <a:lstStyle/>
        <a:p>
          <a:endParaRPr lang="es-CO" sz="2000" b="0">
            <a:solidFill>
              <a:schemeClr val="tx1"/>
            </a:solidFill>
            <a:latin typeface="Calibri" pitchFamily="34" charset="0"/>
          </a:endParaRPr>
        </a:p>
      </dgm:t>
    </dgm:pt>
    <dgm:pt modelId="{672AE28E-A118-4793-A80A-EF067356E49C}">
      <dgm:prSet phldrT="[Texto]" custT="1"/>
      <dgm:spPr/>
      <dgm:t>
        <a:bodyPr/>
        <a:lstStyle/>
        <a:p>
          <a:r>
            <a:rPr lang="es-ES" sz="2400" b="0" dirty="0" smtClean="0">
              <a:latin typeface="Calibri" pitchFamily="34" charset="0"/>
            </a:rPr>
            <a:t>2. Lectura y aprobación del orden del día.</a:t>
          </a:r>
          <a:endParaRPr lang="es-CO" sz="2400" b="0" dirty="0">
            <a:latin typeface="Calibri" pitchFamily="34" charset="0"/>
          </a:endParaRPr>
        </a:p>
      </dgm:t>
    </dgm:pt>
    <dgm:pt modelId="{24FBB324-9AA1-4BD8-9953-52B45EC63AFF}" type="parTrans" cxnId="{83307EBF-D6DB-4C2E-8A79-2D63593DEC32}">
      <dgm:prSet/>
      <dgm:spPr/>
      <dgm:t>
        <a:bodyPr/>
        <a:lstStyle/>
        <a:p>
          <a:endParaRPr lang="es-CO" sz="2000" b="0">
            <a:solidFill>
              <a:schemeClr val="tx1"/>
            </a:solidFill>
            <a:latin typeface="Calibri" pitchFamily="34" charset="0"/>
          </a:endParaRPr>
        </a:p>
      </dgm:t>
    </dgm:pt>
    <dgm:pt modelId="{D407C3CD-A230-4C0F-BA0D-451A8FF2BD65}" type="sibTrans" cxnId="{83307EBF-D6DB-4C2E-8A79-2D63593DEC32}">
      <dgm:prSet/>
      <dgm:spPr/>
      <dgm:t>
        <a:bodyPr/>
        <a:lstStyle/>
        <a:p>
          <a:endParaRPr lang="es-CO" sz="2000" b="0">
            <a:solidFill>
              <a:schemeClr val="tx1"/>
            </a:solidFill>
            <a:latin typeface="Calibri" pitchFamily="34" charset="0"/>
          </a:endParaRPr>
        </a:p>
      </dgm:t>
    </dgm:pt>
    <dgm:pt modelId="{7843F417-28FF-4513-B8A6-FD02F70616D7}">
      <dgm:prSet phldrT="[Texto]" custT="1"/>
      <dgm:spPr/>
      <dgm:t>
        <a:bodyPr/>
        <a:lstStyle/>
        <a:p>
          <a:r>
            <a:rPr lang="es-CO" sz="2400" b="0" dirty="0" smtClean="0">
              <a:latin typeface="Calibri" pitchFamily="34" charset="0"/>
            </a:rPr>
            <a:t>3. </a:t>
          </a:r>
          <a:r>
            <a:rPr lang="es-ES" sz="2400" b="0" dirty="0" smtClean="0">
              <a:latin typeface="Calibri" pitchFamily="34" charset="0"/>
            </a:rPr>
            <a:t>Aprobación del Acta No. 27 del 3 de agosto de 2017</a:t>
          </a:r>
          <a:r>
            <a:rPr lang="es-ES" sz="2000" b="0" dirty="0" smtClean="0">
              <a:latin typeface="Calibri" pitchFamily="34" charset="0"/>
            </a:rPr>
            <a:t>. </a:t>
          </a:r>
          <a:endParaRPr lang="es-CO" sz="2000" b="0" dirty="0">
            <a:latin typeface="Calibri" pitchFamily="34" charset="0"/>
          </a:endParaRPr>
        </a:p>
      </dgm:t>
    </dgm:pt>
    <dgm:pt modelId="{4C54A056-B734-40A2-9067-75F344F2FDE4}" type="parTrans" cxnId="{21A23875-A16D-49CD-9139-919518B64996}">
      <dgm:prSet/>
      <dgm:spPr/>
      <dgm:t>
        <a:bodyPr/>
        <a:lstStyle/>
        <a:p>
          <a:endParaRPr lang="es-CO" sz="2000" b="0">
            <a:solidFill>
              <a:schemeClr val="tx1"/>
            </a:solidFill>
            <a:latin typeface="Calibri" pitchFamily="34" charset="0"/>
          </a:endParaRPr>
        </a:p>
      </dgm:t>
    </dgm:pt>
    <dgm:pt modelId="{AA8F89A9-128D-434F-BC5F-F1C1D876287E}" type="sibTrans" cxnId="{21A23875-A16D-49CD-9139-919518B64996}">
      <dgm:prSet/>
      <dgm:spPr/>
      <dgm:t>
        <a:bodyPr/>
        <a:lstStyle/>
        <a:p>
          <a:endParaRPr lang="es-CO" sz="2000" b="0">
            <a:solidFill>
              <a:schemeClr val="tx1"/>
            </a:solidFill>
            <a:latin typeface="Calibri" pitchFamily="34" charset="0"/>
          </a:endParaRPr>
        </a:p>
      </dgm:t>
    </dgm:pt>
    <dgm:pt modelId="{09B09E70-9D35-4886-8B7A-74EF9B5D72A6}">
      <dgm:prSet custT="1"/>
      <dgm:spPr/>
      <dgm:t>
        <a:bodyPr/>
        <a:lstStyle/>
        <a:p>
          <a:r>
            <a:rPr lang="es-CO" sz="2400" b="0" dirty="0" smtClean="0">
              <a:latin typeface="Calibri" pitchFamily="34" charset="0"/>
            </a:rPr>
            <a:t>7. Proposiciones y varios.</a:t>
          </a:r>
        </a:p>
      </dgm:t>
    </dgm:pt>
    <dgm:pt modelId="{32025753-4529-4A1F-B212-B4F75290ABD8}" type="parTrans" cxnId="{DA9499F1-3CA8-49ED-A7D4-1883934A1037}">
      <dgm:prSet/>
      <dgm:spPr/>
      <dgm:t>
        <a:bodyPr/>
        <a:lstStyle/>
        <a:p>
          <a:endParaRPr lang="es-CO" sz="2000"/>
        </a:p>
      </dgm:t>
    </dgm:pt>
    <dgm:pt modelId="{BE2DE7CE-1541-4D44-A765-C7E8D51E9DB0}" type="sibTrans" cxnId="{DA9499F1-3CA8-49ED-A7D4-1883934A1037}">
      <dgm:prSet/>
      <dgm:spPr/>
      <dgm:t>
        <a:bodyPr/>
        <a:lstStyle/>
        <a:p>
          <a:endParaRPr lang="es-CO" sz="2000"/>
        </a:p>
      </dgm:t>
    </dgm:pt>
    <dgm:pt modelId="{972F9B4D-3A96-4C25-B3AE-DFEDA7C41A73}">
      <dgm:prSet phldrT="[Texto]" custT="1"/>
      <dgm:spPr/>
      <dgm:t>
        <a:bodyPr/>
        <a:lstStyle/>
        <a:p>
          <a:r>
            <a:rPr lang="es-CO" sz="2400" b="0" dirty="0" smtClean="0">
              <a:latin typeface="Calibri" pitchFamily="34" charset="0"/>
            </a:rPr>
            <a:t>6. Presentación de propuesta de Metodología de Evaluación del Presidente de la Bolsa / Alta Gerencia.</a:t>
          </a:r>
          <a:endParaRPr lang="es-CO" sz="2400" b="0" dirty="0">
            <a:latin typeface="Calibri" pitchFamily="34" charset="0"/>
          </a:endParaRPr>
        </a:p>
      </dgm:t>
    </dgm:pt>
    <dgm:pt modelId="{3450B939-29DB-4D3E-BF13-E484310CA22B}" type="parTrans" cxnId="{8D3CA744-223E-445D-98DF-3BC72312E532}">
      <dgm:prSet/>
      <dgm:spPr/>
      <dgm:t>
        <a:bodyPr/>
        <a:lstStyle/>
        <a:p>
          <a:endParaRPr lang="es-CO" sz="2000"/>
        </a:p>
      </dgm:t>
    </dgm:pt>
    <dgm:pt modelId="{4C591F7F-95AA-426D-9B0E-EB6E06C9302F}" type="sibTrans" cxnId="{8D3CA744-223E-445D-98DF-3BC72312E532}">
      <dgm:prSet/>
      <dgm:spPr/>
      <dgm:t>
        <a:bodyPr/>
        <a:lstStyle/>
        <a:p>
          <a:endParaRPr lang="es-CO" sz="2000"/>
        </a:p>
      </dgm:t>
    </dgm:pt>
    <dgm:pt modelId="{1F50C9F8-1F3B-4108-AD8F-E006B61E90EB}">
      <dgm:prSet custT="1"/>
      <dgm:spPr/>
      <dgm:t>
        <a:bodyPr/>
        <a:lstStyle/>
        <a:p>
          <a:r>
            <a:rPr lang="es-CO" sz="2400" b="0" dirty="0" smtClean="0">
              <a:latin typeface="Calibri" pitchFamily="34" charset="0"/>
            </a:rPr>
            <a:t>4. Seguimiento de Tareas.</a:t>
          </a:r>
          <a:endParaRPr lang="es-CO" sz="2400" b="1" dirty="0">
            <a:latin typeface="Calibri" pitchFamily="34" charset="0"/>
          </a:endParaRPr>
        </a:p>
      </dgm:t>
    </dgm:pt>
    <dgm:pt modelId="{493F5E6C-B868-4BEE-A86F-97D97C71E70D}" type="parTrans" cxnId="{4DDEBA1D-4174-416C-AB2E-0A19E61BBFDF}">
      <dgm:prSet/>
      <dgm:spPr/>
      <dgm:t>
        <a:bodyPr/>
        <a:lstStyle/>
        <a:p>
          <a:endParaRPr lang="es-CO" sz="2000"/>
        </a:p>
      </dgm:t>
    </dgm:pt>
    <dgm:pt modelId="{1DF42DAD-7BEC-43EE-B0B4-4B360B2C47E2}" type="sibTrans" cxnId="{4DDEBA1D-4174-416C-AB2E-0A19E61BBFDF}">
      <dgm:prSet/>
      <dgm:spPr/>
      <dgm:t>
        <a:bodyPr/>
        <a:lstStyle/>
        <a:p>
          <a:endParaRPr lang="es-CO" sz="2000"/>
        </a:p>
      </dgm:t>
    </dgm:pt>
    <dgm:pt modelId="{FD33B6A0-D7E1-41DD-BBDF-E87F8A1B92B0}">
      <dgm:prSet custT="1"/>
      <dgm:spPr/>
      <dgm:t>
        <a:bodyPr/>
        <a:lstStyle/>
        <a:p>
          <a:r>
            <a:rPr lang="es-CO" sz="2400" b="0" dirty="0" smtClean="0">
              <a:latin typeface="Calibri" pitchFamily="34" charset="0"/>
            </a:rPr>
            <a:t>5.  Presentación para recomendación de Políticas de Revelación de Información.</a:t>
          </a:r>
        </a:p>
      </dgm:t>
    </dgm:pt>
    <dgm:pt modelId="{7CF4F2F3-D17D-4125-ABCE-692D7506F1A2}" type="parTrans" cxnId="{0A1EE4DE-7F6D-4A04-AD44-1471E0DD2ECD}">
      <dgm:prSet/>
      <dgm:spPr/>
      <dgm:t>
        <a:bodyPr/>
        <a:lstStyle/>
        <a:p>
          <a:endParaRPr lang="es-CO" sz="2000"/>
        </a:p>
      </dgm:t>
    </dgm:pt>
    <dgm:pt modelId="{0C8C6F98-1E7E-468B-95B3-A68B1B6FC85B}" type="sibTrans" cxnId="{0A1EE4DE-7F6D-4A04-AD44-1471E0DD2ECD}">
      <dgm:prSet/>
      <dgm:spPr/>
      <dgm:t>
        <a:bodyPr/>
        <a:lstStyle/>
        <a:p>
          <a:endParaRPr lang="es-CO" sz="2000"/>
        </a:p>
      </dgm:t>
    </dgm:pt>
    <dgm:pt modelId="{13DF23CD-4103-4954-9192-E79AEC36CBC1}" type="pres">
      <dgm:prSet presAssocID="{1BDD92D1-4249-41CD-80E0-04B67D1A883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46E151D1-F712-4986-820E-750D17C2A283}" type="pres">
      <dgm:prSet presAssocID="{EA3C0C3D-13FA-4710-893E-7DE49560C79B}" presName="parentText" presStyleLbl="node1" presStyleIdx="0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C8342A64-ACF0-4F31-A699-EBDE48811C8C}" type="pres">
      <dgm:prSet presAssocID="{7B483490-603A-472C-8FFD-1AC62B142476}" presName="spacer" presStyleCnt="0"/>
      <dgm:spPr/>
      <dgm:t>
        <a:bodyPr/>
        <a:lstStyle/>
        <a:p>
          <a:endParaRPr lang="es-CO"/>
        </a:p>
      </dgm:t>
    </dgm:pt>
    <dgm:pt modelId="{D7265DC4-8AD1-4A28-ACA9-5CCFED885220}" type="pres">
      <dgm:prSet presAssocID="{672AE28E-A118-4793-A80A-EF067356E49C}" presName="parentText" presStyleLbl="node1" presStyleIdx="1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AEAA8E79-49E6-4A79-95DE-C37315B6F888}" type="pres">
      <dgm:prSet presAssocID="{D407C3CD-A230-4C0F-BA0D-451A8FF2BD65}" presName="spacer" presStyleCnt="0"/>
      <dgm:spPr/>
      <dgm:t>
        <a:bodyPr/>
        <a:lstStyle/>
        <a:p>
          <a:endParaRPr lang="es-CO"/>
        </a:p>
      </dgm:t>
    </dgm:pt>
    <dgm:pt modelId="{C66DE460-D941-432C-ADDD-2CC51E3F493D}" type="pres">
      <dgm:prSet presAssocID="{7843F417-28FF-4513-B8A6-FD02F70616D7}" presName="parentText" presStyleLbl="node1" presStyleIdx="2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F846CCFC-42FF-4806-9D22-6B4315E5C510}" type="pres">
      <dgm:prSet presAssocID="{AA8F89A9-128D-434F-BC5F-F1C1D876287E}" presName="spacer" presStyleCnt="0"/>
      <dgm:spPr/>
      <dgm:t>
        <a:bodyPr/>
        <a:lstStyle/>
        <a:p>
          <a:endParaRPr lang="es-CO"/>
        </a:p>
      </dgm:t>
    </dgm:pt>
    <dgm:pt modelId="{B4DBEC1B-0410-4B9D-ACC5-3471F3E9AF3C}" type="pres">
      <dgm:prSet presAssocID="{1F50C9F8-1F3B-4108-AD8F-E006B61E90EB}" presName="parentText" presStyleLbl="node1" presStyleIdx="3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E98D4983-2826-4343-8C43-F0B3BA2134EC}" type="pres">
      <dgm:prSet presAssocID="{1DF42DAD-7BEC-43EE-B0B4-4B360B2C47E2}" presName="spacer" presStyleCnt="0"/>
      <dgm:spPr/>
    </dgm:pt>
    <dgm:pt modelId="{1CC83EB1-2903-4E7B-B300-B709F7C6D2D2}" type="pres">
      <dgm:prSet presAssocID="{FD33B6A0-D7E1-41DD-BBDF-E87F8A1B92B0}" presName="parentText" presStyleLbl="node1" presStyleIdx="4" presStyleCnt="7" custLinFactNeighborX="-3333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21ECA6F5-CD8F-4871-84A1-CA8782D79C82}" type="pres">
      <dgm:prSet presAssocID="{0C8C6F98-1E7E-468B-95B3-A68B1B6FC85B}" presName="spacer" presStyleCnt="0"/>
      <dgm:spPr/>
    </dgm:pt>
    <dgm:pt modelId="{8A74D157-D7F5-4978-9E13-E701098A5A7C}" type="pres">
      <dgm:prSet presAssocID="{972F9B4D-3A96-4C25-B3AE-DFEDA7C41A73}" presName="parentText" presStyleLbl="node1" presStyleIdx="5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105CE895-B9D6-417F-B580-2E7AFCE1A927}" type="pres">
      <dgm:prSet presAssocID="{4C591F7F-95AA-426D-9B0E-EB6E06C9302F}" presName="spacer" presStyleCnt="0"/>
      <dgm:spPr/>
    </dgm:pt>
    <dgm:pt modelId="{7F630FCA-2D54-4905-870A-D5C44B7E3205}" type="pres">
      <dgm:prSet presAssocID="{09B09E70-9D35-4886-8B7A-74EF9B5D72A6}" presName="parentText" presStyleLbl="node1" presStyleIdx="6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0A1EE4DE-7F6D-4A04-AD44-1471E0DD2ECD}" srcId="{1BDD92D1-4249-41CD-80E0-04B67D1A883E}" destId="{FD33B6A0-D7E1-41DD-BBDF-E87F8A1B92B0}" srcOrd="4" destOrd="0" parTransId="{7CF4F2F3-D17D-4125-ABCE-692D7506F1A2}" sibTransId="{0C8C6F98-1E7E-468B-95B3-A68B1B6FC85B}"/>
    <dgm:cxn modelId="{F3B57774-5EB9-4342-86E5-50365C3AB57C}" type="presOf" srcId="{1F50C9F8-1F3B-4108-AD8F-E006B61E90EB}" destId="{B4DBEC1B-0410-4B9D-ACC5-3471F3E9AF3C}" srcOrd="0" destOrd="0" presId="urn:microsoft.com/office/officeart/2005/8/layout/vList2"/>
    <dgm:cxn modelId="{ABA97785-0424-4ADA-A66B-AC31FCEED4DD}" type="presOf" srcId="{972F9B4D-3A96-4C25-B3AE-DFEDA7C41A73}" destId="{8A74D157-D7F5-4978-9E13-E701098A5A7C}" srcOrd="0" destOrd="0" presId="urn:microsoft.com/office/officeart/2005/8/layout/vList2"/>
    <dgm:cxn modelId="{F2D70C13-4D5F-4D57-8C3A-8B2D4DDC6C8B}" type="presOf" srcId="{7843F417-28FF-4513-B8A6-FD02F70616D7}" destId="{C66DE460-D941-432C-ADDD-2CC51E3F493D}" srcOrd="0" destOrd="0" presId="urn:microsoft.com/office/officeart/2005/8/layout/vList2"/>
    <dgm:cxn modelId="{DA9499F1-3CA8-49ED-A7D4-1883934A1037}" srcId="{1BDD92D1-4249-41CD-80E0-04B67D1A883E}" destId="{09B09E70-9D35-4886-8B7A-74EF9B5D72A6}" srcOrd="6" destOrd="0" parTransId="{32025753-4529-4A1F-B212-B4F75290ABD8}" sibTransId="{BE2DE7CE-1541-4D44-A765-C7E8D51E9DB0}"/>
    <dgm:cxn modelId="{90200EBD-23D9-43C3-9F09-DD8F04405E35}" type="presOf" srcId="{672AE28E-A118-4793-A80A-EF067356E49C}" destId="{D7265DC4-8AD1-4A28-ACA9-5CCFED885220}" srcOrd="0" destOrd="0" presId="urn:microsoft.com/office/officeart/2005/8/layout/vList2"/>
    <dgm:cxn modelId="{8C17062D-40DB-4699-89E8-9CD358A1236A}" type="presOf" srcId="{1BDD92D1-4249-41CD-80E0-04B67D1A883E}" destId="{13DF23CD-4103-4954-9192-E79AEC36CBC1}" srcOrd="0" destOrd="0" presId="urn:microsoft.com/office/officeart/2005/8/layout/vList2"/>
    <dgm:cxn modelId="{21A23875-A16D-49CD-9139-919518B64996}" srcId="{1BDD92D1-4249-41CD-80E0-04B67D1A883E}" destId="{7843F417-28FF-4513-B8A6-FD02F70616D7}" srcOrd="2" destOrd="0" parTransId="{4C54A056-B734-40A2-9067-75F344F2FDE4}" sibTransId="{AA8F89A9-128D-434F-BC5F-F1C1D876287E}"/>
    <dgm:cxn modelId="{40D07DEC-7408-4C45-AE0B-E33E0711177C}" srcId="{1BDD92D1-4249-41CD-80E0-04B67D1A883E}" destId="{EA3C0C3D-13FA-4710-893E-7DE49560C79B}" srcOrd="0" destOrd="0" parTransId="{8CE55E53-E076-4594-BA99-30B298A72847}" sibTransId="{7B483490-603A-472C-8FFD-1AC62B142476}"/>
    <dgm:cxn modelId="{83307EBF-D6DB-4C2E-8A79-2D63593DEC32}" srcId="{1BDD92D1-4249-41CD-80E0-04B67D1A883E}" destId="{672AE28E-A118-4793-A80A-EF067356E49C}" srcOrd="1" destOrd="0" parTransId="{24FBB324-9AA1-4BD8-9953-52B45EC63AFF}" sibTransId="{D407C3CD-A230-4C0F-BA0D-451A8FF2BD65}"/>
    <dgm:cxn modelId="{4DDEBA1D-4174-416C-AB2E-0A19E61BBFDF}" srcId="{1BDD92D1-4249-41CD-80E0-04B67D1A883E}" destId="{1F50C9F8-1F3B-4108-AD8F-E006B61E90EB}" srcOrd="3" destOrd="0" parTransId="{493F5E6C-B868-4BEE-A86F-97D97C71E70D}" sibTransId="{1DF42DAD-7BEC-43EE-B0B4-4B360B2C47E2}"/>
    <dgm:cxn modelId="{8D3CA744-223E-445D-98DF-3BC72312E532}" srcId="{1BDD92D1-4249-41CD-80E0-04B67D1A883E}" destId="{972F9B4D-3A96-4C25-B3AE-DFEDA7C41A73}" srcOrd="5" destOrd="0" parTransId="{3450B939-29DB-4D3E-BF13-E484310CA22B}" sibTransId="{4C591F7F-95AA-426D-9B0E-EB6E06C9302F}"/>
    <dgm:cxn modelId="{90EBA412-A6E2-46C3-801C-AA5757C526E7}" type="presOf" srcId="{FD33B6A0-D7E1-41DD-BBDF-E87F8A1B92B0}" destId="{1CC83EB1-2903-4E7B-B300-B709F7C6D2D2}" srcOrd="0" destOrd="0" presId="urn:microsoft.com/office/officeart/2005/8/layout/vList2"/>
    <dgm:cxn modelId="{6B19ACD5-520D-414F-B118-7A94A97D0CF8}" type="presOf" srcId="{EA3C0C3D-13FA-4710-893E-7DE49560C79B}" destId="{46E151D1-F712-4986-820E-750D17C2A283}" srcOrd="0" destOrd="0" presId="urn:microsoft.com/office/officeart/2005/8/layout/vList2"/>
    <dgm:cxn modelId="{FB569A44-FF8F-41AF-9F64-3ACBEC4D4E35}" type="presOf" srcId="{09B09E70-9D35-4886-8B7A-74EF9B5D72A6}" destId="{7F630FCA-2D54-4905-870A-D5C44B7E3205}" srcOrd="0" destOrd="0" presId="urn:microsoft.com/office/officeart/2005/8/layout/vList2"/>
    <dgm:cxn modelId="{785F6BCB-9E5D-439E-AFAA-67F1745D4F23}" type="presParOf" srcId="{13DF23CD-4103-4954-9192-E79AEC36CBC1}" destId="{46E151D1-F712-4986-820E-750D17C2A283}" srcOrd="0" destOrd="0" presId="urn:microsoft.com/office/officeart/2005/8/layout/vList2"/>
    <dgm:cxn modelId="{E8E6333F-693A-438B-966A-3EF4E819A2F6}" type="presParOf" srcId="{13DF23CD-4103-4954-9192-E79AEC36CBC1}" destId="{C8342A64-ACF0-4F31-A699-EBDE48811C8C}" srcOrd="1" destOrd="0" presId="urn:microsoft.com/office/officeart/2005/8/layout/vList2"/>
    <dgm:cxn modelId="{0B42F781-6CF1-4BDA-96AC-36C8E1FB3D48}" type="presParOf" srcId="{13DF23CD-4103-4954-9192-E79AEC36CBC1}" destId="{D7265DC4-8AD1-4A28-ACA9-5CCFED885220}" srcOrd="2" destOrd="0" presId="urn:microsoft.com/office/officeart/2005/8/layout/vList2"/>
    <dgm:cxn modelId="{5FB73273-4095-45D1-90D4-5893E5AE92CD}" type="presParOf" srcId="{13DF23CD-4103-4954-9192-E79AEC36CBC1}" destId="{AEAA8E79-49E6-4A79-95DE-C37315B6F888}" srcOrd="3" destOrd="0" presId="urn:microsoft.com/office/officeart/2005/8/layout/vList2"/>
    <dgm:cxn modelId="{87946F8A-72C1-43E5-8C18-4B30D59C9BAC}" type="presParOf" srcId="{13DF23CD-4103-4954-9192-E79AEC36CBC1}" destId="{C66DE460-D941-432C-ADDD-2CC51E3F493D}" srcOrd="4" destOrd="0" presId="urn:microsoft.com/office/officeart/2005/8/layout/vList2"/>
    <dgm:cxn modelId="{995625B1-C4E5-4185-A821-81AADCEED54E}" type="presParOf" srcId="{13DF23CD-4103-4954-9192-E79AEC36CBC1}" destId="{F846CCFC-42FF-4806-9D22-6B4315E5C510}" srcOrd="5" destOrd="0" presId="urn:microsoft.com/office/officeart/2005/8/layout/vList2"/>
    <dgm:cxn modelId="{3D35C756-C748-4727-9D51-638E4C3C9E66}" type="presParOf" srcId="{13DF23CD-4103-4954-9192-E79AEC36CBC1}" destId="{B4DBEC1B-0410-4B9D-ACC5-3471F3E9AF3C}" srcOrd="6" destOrd="0" presId="urn:microsoft.com/office/officeart/2005/8/layout/vList2"/>
    <dgm:cxn modelId="{D9E9473D-214D-40C6-88DD-6AD64EED37D0}" type="presParOf" srcId="{13DF23CD-4103-4954-9192-E79AEC36CBC1}" destId="{E98D4983-2826-4343-8C43-F0B3BA2134EC}" srcOrd="7" destOrd="0" presId="urn:microsoft.com/office/officeart/2005/8/layout/vList2"/>
    <dgm:cxn modelId="{A7A1B00C-F0EC-477E-8CAA-D5159F478664}" type="presParOf" srcId="{13DF23CD-4103-4954-9192-E79AEC36CBC1}" destId="{1CC83EB1-2903-4E7B-B300-B709F7C6D2D2}" srcOrd="8" destOrd="0" presId="urn:microsoft.com/office/officeart/2005/8/layout/vList2"/>
    <dgm:cxn modelId="{9FD124C0-7A96-4C73-A53F-A9A535F36808}" type="presParOf" srcId="{13DF23CD-4103-4954-9192-E79AEC36CBC1}" destId="{21ECA6F5-CD8F-4871-84A1-CA8782D79C82}" srcOrd="9" destOrd="0" presId="urn:microsoft.com/office/officeart/2005/8/layout/vList2"/>
    <dgm:cxn modelId="{1DB7C1A9-A59A-4FF2-9A5C-4EE14B9AFA2F}" type="presParOf" srcId="{13DF23CD-4103-4954-9192-E79AEC36CBC1}" destId="{8A74D157-D7F5-4978-9E13-E701098A5A7C}" srcOrd="10" destOrd="0" presId="urn:microsoft.com/office/officeart/2005/8/layout/vList2"/>
    <dgm:cxn modelId="{FDC0FA4F-7140-40FE-866A-9DB1CA4B67A9}" type="presParOf" srcId="{13DF23CD-4103-4954-9192-E79AEC36CBC1}" destId="{105CE895-B9D6-417F-B580-2E7AFCE1A927}" srcOrd="11" destOrd="0" presId="urn:microsoft.com/office/officeart/2005/8/layout/vList2"/>
    <dgm:cxn modelId="{52540123-1CD9-4F20-9CAC-D92741B7E3D8}" type="presParOf" srcId="{13DF23CD-4103-4954-9192-E79AEC36CBC1}" destId="{7F630FCA-2D54-4905-870A-D5C44B7E3205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52ED49D-2D65-49C3-821F-88CE6A4A605C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A9FE78F9-8030-406E-83F8-92BB4ED2B786}">
      <dgm:prSet phldrT="[Texto]" custT="1"/>
      <dgm:spPr/>
      <dgm:t>
        <a:bodyPr/>
        <a:lstStyle/>
        <a:p>
          <a:r>
            <a:rPr lang="es-CO" sz="2800" dirty="0" smtClean="0"/>
            <a:t>Construcción  de las Políticas de Alta Gerencia</a:t>
          </a:r>
          <a:endParaRPr lang="es-CO" sz="2800" dirty="0"/>
        </a:p>
      </dgm:t>
    </dgm:pt>
    <dgm:pt modelId="{A618BB7B-8DD2-4CFF-912A-E8153BDF3393}" type="parTrans" cxnId="{60EC0C09-24A1-4FAA-889C-326EB0A33C82}">
      <dgm:prSet/>
      <dgm:spPr/>
      <dgm:t>
        <a:bodyPr/>
        <a:lstStyle/>
        <a:p>
          <a:endParaRPr lang="es-CO" sz="1400"/>
        </a:p>
      </dgm:t>
    </dgm:pt>
    <dgm:pt modelId="{CE36EB13-C98C-479B-BD2A-7D89ABB5434F}" type="sibTrans" cxnId="{60EC0C09-24A1-4FAA-889C-326EB0A33C82}">
      <dgm:prSet/>
      <dgm:spPr/>
      <dgm:t>
        <a:bodyPr/>
        <a:lstStyle/>
        <a:p>
          <a:endParaRPr lang="es-CO" sz="1400"/>
        </a:p>
      </dgm:t>
    </dgm:pt>
    <dgm:pt modelId="{AB638426-BFEB-413F-9305-6A107C33B3C7}">
      <dgm:prSet phldrT="[Texto]" custT="1"/>
      <dgm:spPr/>
      <dgm:t>
        <a:bodyPr/>
        <a:lstStyle/>
        <a:p>
          <a:r>
            <a:rPr lang="es-CO" sz="2800" dirty="0" smtClean="0"/>
            <a:t>-Evaluación</a:t>
          </a:r>
          <a:endParaRPr lang="es-CO" sz="2800" dirty="0"/>
        </a:p>
      </dgm:t>
    </dgm:pt>
    <dgm:pt modelId="{B2050847-6A10-428E-9C53-657E2A33AC00}" type="parTrans" cxnId="{A8B5B714-B379-4C02-9F15-35BFCA640DE5}">
      <dgm:prSet/>
      <dgm:spPr/>
      <dgm:t>
        <a:bodyPr/>
        <a:lstStyle/>
        <a:p>
          <a:endParaRPr lang="es-CO" sz="1400"/>
        </a:p>
      </dgm:t>
    </dgm:pt>
    <dgm:pt modelId="{77F76985-3B93-44AC-B024-00EE9C48AF70}" type="sibTrans" cxnId="{A8B5B714-B379-4C02-9F15-35BFCA640DE5}">
      <dgm:prSet/>
      <dgm:spPr/>
      <dgm:t>
        <a:bodyPr/>
        <a:lstStyle/>
        <a:p>
          <a:endParaRPr lang="es-CO" sz="1400"/>
        </a:p>
      </dgm:t>
    </dgm:pt>
    <dgm:pt modelId="{C6F2D1C2-EE3E-495A-B35D-E6075C50EF82}">
      <dgm:prSet phldrT="[Texto]" custT="1"/>
      <dgm:spPr/>
      <dgm:t>
        <a:bodyPr/>
        <a:lstStyle/>
        <a:p>
          <a:r>
            <a:rPr lang="es-CO" sz="2800" dirty="0" smtClean="0"/>
            <a:t>- Sucesión</a:t>
          </a:r>
          <a:endParaRPr lang="es-CO" sz="2800" dirty="0"/>
        </a:p>
      </dgm:t>
    </dgm:pt>
    <dgm:pt modelId="{F0E5CD30-9EE8-4704-BB0D-96F240B90523}" type="parTrans" cxnId="{1EB0063B-EE08-437F-A8F2-AC4D0AEC498D}">
      <dgm:prSet/>
      <dgm:spPr/>
      <dgm:t>
        <a:bodyPr/>
        <a:lstStyle/>
        <a:p>
          <a:endParaRPr lang="es-CO" sz="1400"/>
        </a:p>
      </dgm:t>
    </dgm:pt>
    <dgm:pt modelId="{A8FF47F5-7F5E-4218-8950-31E192F24D70}" type="sibTrans" cxnId="{1EB0063B-EE08-437F-A8F2-AC4D0AEC498D}">
      <dgm:prSet/>
      <dgm:spPr/>
      <dgm:t>
        <a:bodyPr/>
        <a:lstStyle/>
        <a:p>
          <a:endParaRPr lang="es-CO" sz="1400"/>
        </a:p>
      </dgm:t>
    </dgm:pt>
    <dgm:pt modelId="{812B1364-80E9-4843-90E5-EF93C1DF5F66}">
      <dgm:prSet custT="1"/>
      <dgm:spPr/>
      <dgm:t>
        <a:bodyPr/>
        <a:lstStyle/>
        <a:p>
          <a:r>
            <a:rPr lang="es-CO" sz="2800" dirty="0" smtClean="0"/>
            <a:t>- Salarial (Pago de bonificación)</a:t>
          </a:r>
        </a:p>
      </dgm:t>
    </dgm:pt>
    <dgm:pt modelId="{28488F97-9A71-46ED-8344-281CDA4051DA}" type="parTrans" cxnId="{30B90385-0A2A-4818-9ADA-8E24E1675D31}">
      <dgm:prSet/>
      <dgm:spPr/>
      <dgm:t>
        <a:bodyPr/>
        <a:lstStyle/>
        <a:p>
          <a:endParaRPr lang="es-CO"/>
        </a:p>
      </dgm:t>
    </dgm:pt>
    <dgm:pt modelId="{26032CFB-1919-4BD8-AE45-C268A124A176}" type="sibTrans" cxnId="{30B90385-0A2A-4818-9ADA-8E24E1675D31}">
      <dgm:prSet/>
      <dgm:spPr/>
      <dgm:t>
        <a:bodyPr/>
        <a:lstStyle/>
        <a:p>
          <a:endParaRPr lang="es-CO"/>
        </a:p>
      </dgm:t>
    </dgm:pt>
    <dgm:pt modelId="{7C83796B-E700-4A5F-A231-D0EE3E6E4FDD}" type="pres">
      <dgm:prSet presAssocID="{C52ED49D-2D65-49C3-821F-88CE6A4A605C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ADFCDD30-0EE3-4388-A60D-079160B60D04}" type="pres">
      <dgm:prSet presAssocID="{A9FE78F9-8030-406E-83F8-92BB4ED2B786}" presName="parentLin" presStyleCnt="0"/>
      <dgm:spPr/>
    </dgm:pt>
    <dgm:pt modelId="{A17D1CF3-1727-4BA2-893A-45ECB2977A55}" type="pres">
      <dgm:prSet presAssocID="{A9FE78F9-8030-406E-83F8-92BB4ED2B786}" presName="parentLeftMargin" presStyleLbl="node1" presStyleIdx="0" presStyleCnt="4"/>
      <dgm:spPr/>
      <dgm:t>
        <a:bodyPr/>
        <a:lstStyle/>
        <a:p>
          <a:endParaRPr lang="es-CO"/>
        </a:p>
      </dgm:t>
    </dgm:pt>
    <dgm:pt modelId="{5107002C-6625-456C-9771-7B49D06DEAD5}" type="pres">
      <dgm:prSet presAssocID="{A9FE78F9-8030-406E-83F8-92BB4ED2B786}" presName="parentText" presStyleLbl="node1" presStyleIdx="0" presStyleCnt="4" custScaleX="142857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57BE828F-E723-4BFC-96D3-ED29ADF818F3}" type="pres">
      <dgm:prSet presAssocID="{A9FE78F9-8030-406E-83F8-92BB4ED2B786}" presName="negativeSpace" presStyleCnt="0"/>
      <dgm:spPr/>
    </dgm:pt>
    <dgm:pt modelId="{CB30A4F1-D96C-49D3-A090-464121BE8171}" type="pres">
      <dgm:prSet presAssocID="{A9FE78F9-8030-406E-83F8-92BB4ED2B786}" presName="childText" presStyleLbl="conFgAcc1" presStyleIdx="0" presStyleCnt="4">
        <dgm:presLayoutVars>
          <dgm:bulletEnabled val="1"/>
        </dgm:presLayoutVars>
      </dgm:prSet>
      <dgm:spPr/>
    </dgm:pt>
    <dgm:pt modelId="{98807D15-1B56-4351-8377-286C77B7C2E9}" type="pres">
      <dgm:prSet presAssocID="{CE36EB13-C98C-479B-BD2A-7D89ABB5434F}" presName="spaceBetweenRectangles" presStyleCnt="0"/>
      <dgm:spPr/>
    </dgm:pt>
    <dgm:pt modelId="{AB80A11B-FF27-4E98-9B19-03956D9A77F6}" type="pres">
      <dgm:prSet presAssocID="{AB638426-BFEB-413F-9305-6A107C33B3C7}" presName="parentLin" presStyleCnt="0"/>
      <dgm:spPr/>
    </dgm:pt>
    <dgm:pt modelId="{35A127F9-8D11-4D52-9C84-6E4A84CE5A41}" type="pres">
      <dgm:prSet presAssocID="{AB638426-BFEB-413F-9305-6A107C33B3C7}" presName="parentLeftMargin" presStyleLbl="node1" presStyleIdx="0" presStyleCnt="4"/>
      <dgm:spPr/>
      <dgm:t>
        <a:bodyPr/>
        <a:lstStyle/>
        <a:p>
          <a:endParaRPr lang="es-CO"/>
        </a:p>
      </dgm:t>
    </dgm:pt>
    <dgm:pt modelId="{D1482BB5-E4FD-49F4-9161-1FDEA4E37144}" type="pres">
      <dgm:prSet presAssocID="{AB638426-BFEB-413F-9305-6A107C33B3C7}" presName="parentText" presStyleLbl="node1" presStyleIdx="1" presStyleCnt="4" custScaleX="142857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0875B202-1D92-4CBD-893E-A5C581AAAB25}" type="pres">
      <dgm:prSet presAssocID="{AB638426-BFEB-413F-9305-6A107C33B3C7}" presName="negativeSpace" presStyleCnt="0"/>
      <dgm:spPr/>
    </dgm:pt>
    <dgm:pt modelId="{682C10E5-D4F9-4684-859C-A74EE9E40F50}" type="pres">
      <dgm:prSet presAssocID="{AB638426-BFEB-413F-9305-6A107C33B3C7}" presName="childText" presStyleLbl="conFgAcc1" presStyleIdx="1" presStyleCnt="4">
        <dgm:presLayoutVars>
          <dgm:bulletEnabled val="1"/>
        </dgm:presLayoutVars>
      </dgm:prSet>
      <dgm:spPr/>
    </dgm:pt>
    <dgm:pt modelId="{8D6789DD-C10F-4B46-B3A1-602164DD841D}" type="pres">
      <dgm:prSet presAssocID="{77F76985-3B93-44AC-B024-00EE9C48AF70}" presName="spaceBetweenRectangles" presStyleCnt="0"/>
      <dgm:spPr/>
    </dgm:pt>
    <dgm:pt modelId="{F091ADEA-6845-4235-AE60-C1E635F66A12}" type="pres">
      <dgm:prSet presAssocID="{C6F2D1C2-EE3E-495A-B35D-E6075C50EF82}" presName="parentLin" presStyleCnt="0"/>
      <dgm:spPr/>
    </dgm:pt>
    <dgm:pt modelId="{19E7FF79-4C4F-467D-9817-9C2A931C8DA2}" type="pres">
      <dgm:prSet presAssocID="{C6F2D1C2-EE3E-495A-B35D-E6075C50EF82}" presName="parentLeftMargin" presStyleLbl="node1" presStyleIdx="1" presStyleCnt="4"/>
      <dgm:spPr/>
      <dgm:t>
        <a:bodyPr/>
        <a:lstStyle/>
        <a:p>
          <a:endParaRPr lang="es-CO"/>
        </a:p>
      </dgm:t>
    </dgm:pt>
    <dgm:pt modelId="{6E6B4033-2948-4DF0-A7FE-A25A7F855687}" type="pres">
      <dgm:prSet presAssocID="{C6F2D1C2-EE3E-495A-B35D-E6075C50EF82}" presName="parentText" presStyleLbl="node1" presStyleIdx="2" presStyleCnt="4" custScaleX="142857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39F71DEA-E33B-45E5-8E76-711753750F78}" type="pres">
      <dgm:prSet presAssocID="{C6F2D1C2-EE3E-495A-B35D-E6075C50EF82}" presName="negativeSpace" presStyleCnt="0"/>
      <dgm:spPr/>
    </dgm:pt>
    <dgm:pt modelId="{260C2EA2-EFDC-4A3E-A1BC-79088DF401BD}" type="pres">
      <dgm:prSet presAssocID="{C6F2D1C2-EE3E-495A-B35D-E6075C50EF82}" presName="childText" presStyleLbl="conFgAcc1" presStyleIdx="2" presStyleCnt="4">
        <dgm:presLayoutVars>
          <dgm:bulletEnabled val="1"/>
        </dgm:presLayoutVars>
      </dgm:prSet>
      <dgm:spPr/>
    </dgm:pt>
    <dgm:pt modelId="{9A35CEEB-07BE-46A1-AF90-FDCC7EE97901}" type="pres">
      <dgm:prSet presAssocID="{A8FF47F5-7F5E-4218-8950-31E192F24D70}" presName="spaceBetweenRectangles" presStyleCnt="0"/>
      <dgm:spPr/>
    </dgm:pt>
    <dgm:pt modelId="{8FC2B71C-42B5-4EF5-93A6-EC0E139EE21F}" type="pres">
      <dgm:prSet presAssocID="{812B1364-80E9-4843-90E5-EF93C1DF5F66}" presName="parentLin" presStyleCnt="0"/>
      <dgm:spPr/>
    </dgm:pt>
    <dgm:pt modelId="{F3EC27FD-67D3-4AB1-9771-053C17CEE85A}" type="pres">
      <dgm:prSet presAssocID="{812B1364-80E9-4843-90E5-EF93C1DF5F66}" presName="parentLeftMargin" presStyleLbl="node1" presStyleIdx="2" presStyleCnt="4"/>
      <dgm:spPr/>
      <dgm:t>
        <a:bodyPr/>
        <a:lstStyle/>
        <a:p>
          <a:endParaRPr lang="es-CO"/>
        </a:p>
      </dgm:t>
    </dgm:pt>
    <dgm:pt modelId="{E950217E-C9FB-4484-8272-A8380B6FC86D}" type="pres">
      <dgm:prSet presAssocID="{812B1364-80E9-4843-90E5-EF93C1DF5F66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08A82015-8F83-4A37-B03C-60E354ECFE33}" type="pres">
      <dgm:prSet presAssocID="{812B1364-80E9-4843-90E5-EF93C1DF5F66}" presName="negativeSpace" presStyleCnt="0"/>
      <dgm:spPr/>
    </dgm:pt>
    <dgm:pt modelId="{10A7CBB7-5FA1-4848-96C8-59FB7B654672}" type="pres">
      <dgm:prSet presAssocID="{812B1364-80E9-4843-90E5-EF93C1DF5F66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FD6A4CD5-54E1-4DCD-8D5B-2BA9728766BF}" type="presOf" srcId="{C6F2D1C2-EE3E-495A-B35D-E6075C50EF82}" destId="{19E7FF79-4C4F-467D-9817-9C2A931C8DA2}" srcOrd="0" destOrd="0" presId="urn:microsoft.com/office/officeart/2005/8/layout/list1"/>
    <dgm:cxn modelId="{A7E01A30-2675-46C5-AC2B-71E7A9D16B22}" type="presOf" srcId="{C6F2D1C2-EE3E-495A-B35D-E6075C50EF82}" destId="{6E6B4033-2948-4DF0-A7FE-A25A7F855687}" srcOrd="1" destOrd="0" presId="urn:microsoft.com/office/officeart/2005/8/layout/list1"/>
    <dgm:cxn modelId="{889408CE-DE2C-4AD5-A13A-4ED5596358F2}" type="presOf" srcId="{A9FE78F9-8030-406E-83F8-92BB4ED2B786}" destId="{5107002C-6625-456C-9771-7B49D06DEAD5}" srcOrd="1" destOrd="0" presId="urn:microsoft.com/office/officeart/2005/8/layout/list1"/>
    <dgm:cxn modelId="{8C6D9A52-AB9B-4D92-B0FF-4EC8F7281440}" type="presOf" srcId="{AB638426-BFEB-413F-9305-6A107C33B3C7}" destId="{D1482BB5-E4FD-49F4-9161-1FDEA4E37144}" srcOrd="1" destOrd="0" presId="urn:microsoft.com/office/officeart/2005/8/layout/list1"/>
    <dgm:cxn modelId="{5415ED35-B117-4591-8951-3229048785C7}" type="presOf" srcId="{812B1364-80E9-4843-90E5-EF93C1DF5F66}" destId="{F3EC27FD-67D3-4AB1-9771-053C17CEE85A}" srcOrd="0" destOrd="0" presId="urn:microsoft.com/office/officeart/2005/8/layout/list1"/>
    <dgm:cxn modelId="{A8B5B714-B379-4C02-9F15-35BFCA640DE5}" srcId="{C52ED49D-2D65-49C3-821F-88CE6A4A605C}" destId="{AB638426-BFEB-413F-9305-6A107C33B3C7}" srcOrd="1" destOrd="0" parTransId="{B2050847-6A10-428E-9C53-657E2A33AC00}" sibTransId="{77F76985-3B93-44AC-B024-00EE9C48AF70}"/>
    <dgm:cxn modelId="{C9C78CD6-A141-46B5-99A3-016ADBB35937}" type="presOf" srcId="{A9FE78F9-8030-406E-83F8-92BB4ED2B786}" destId="{A17D1CF3-1727-4BA2-893A-45ECB2977A55}" srcOrd="0" destOrd="0" presId="urn:microsoft.com/office/officeart/2005/8/layout/list1"/>
    <dgm:cxn modelId="{60EC0C09-24A1-4FAA-889C-326EB0A33C82}" srcId="{C52ED49D-2D65-49C3-821F-88CE6A4A605C}" destId="{A9FE78F9-8030-406E-83F8-92BB4ED2B786}" srcOrd="0" destOrd="0" parTransId="{A618BB7B-8DD2-4CFF-912A-E8153BDF3393}" sibTransId="{CE36EB13-C98C-479B-BD2A-7D89ABB5434F}"/>
    <dgm:cxn modelId="{C76B86B1-6641-4970-B951-0BFA11831904}" type="presOf" srcId="{C52ED49D-2D65-49C3-821F-88CE6A4A605C}" destId="{7C83796B-E700-4A5F-A231-D0EE3E6E4FDD}" srcOrd="0" destOrd="0" presId="urn:microsoft.com/office/officeart/2005/8/layout/list1"/>
    <dgm:cxn modelId="{32D0846D-1DBE-445B-B4E8-15DFEBCE2718}" type="presOf" srcId="{AB638426-BFEB-413F-9305-6A107C33B3C7}" destId="{35A127F9-8D11-4D52-9C84-6E4A84CE5A41}" srcOrd="0" destOrd="0" presId="urn:microsoft.com/office/officeart/2005/8/layout/list1"/>
    <dgm:cxn modelId="{1EB0063B-EE08-437F-A8F2-AC4D0AEC498D}" srcId="{C52ED49D-2D65-49C3-821F-88CE6A4A605C}" destId="{C6F2D1C2-EE3E-495A-B35D-E6075C50EF82}" srcOrd="2" destOrd="0" parTransId="{F0E5CD30-9EE8-4704-BB0D-96F240B90523}" sibTransId="{A8FF47F5-7F5E-4218-8950-31E192F24D70}"/>
    <dgm:cxn modelId="{30B90385-0A2A-4818-9ADA-8E24E1675D31}" srcId="{C52ED49D-2D65-49C3-821F-88CE6A4A605C}" destId="{812B1364-80E9-4843-90E5-EF93C1DF5F66}" srcOrd="3" destOrd="0" parTransId="{28488F97-9A71-46ED-8344-281CDA4051DA}" sibTransId="{26032CFB-1919-4BD8-AE45-C268A124A176}"/>
    <dgm:cxn modelId="{EBBD71EB-476E-4D2E-BFE7-E2478F53B7AE}" type="presOf" srcId="{812B1364-80E9-4843-90E5-EF93C1DF5F66}" destId="{E950217E-C9FB-4484-8272-A8380B6FC86D}" srcOrd="1" destOrd="0" presId="urn:microsoft.com/office/officeart/2005/8/layout/list1"/>
    <dgm:cxn modelId="{CBD20F48-54ED-43C1-83F2-9050EF00A703}" type="presParOf" srcId="{7C83796B-E700-4A5F-A231-D0EE3E6E4FDD}" destId="{ADFCDD30-0EE3-4388-A60D-079160B60D04}" srcOrd="0" destOrd="0" presId="urn:microsoft.com/office/officeart/2005/8/layout/list1"/>
    <dgm:cxn modelId="{95AF7B89-93DF-4C2B-933B-D46B9449A143}" type="presParOf" srcId="{ADFCDD30-0EE3-4388-A60D-079160B60D04}" destId="{A17D1CF3-1727-4BA2-893A-45ECB2977A55}" srcOrd="0" destOrd="0" presId="urn:microsoft.com/office/officeart/2005/8/layout/list1"/>
    <dgm:cxn modelId="{C04D7F50-F004-4AD6-845D-C38735CB0A60}" type="presParOf" srcId="{ADFCDD30-0EE3-4388-A60D-079160B60D04}" destId="{5107002C-6625-456C-9771-7B49D06DEAD5}" srcOrd="1" destOrd="0" presId="urn:microsoft.com/office/officeart/2005/8/layout/list1"/>
    <dgm:cxn modelId="{D717FBCE-E39A-4728-B0DE-81E72A1E3790}" type="presParOf" srcId="{7C83796B-E700-4A5F-A231-D0EE3E6E4FDD}" destId="{57BE828F-E723-4BFC-96D3-ED29ADF818F3}" srcOrd="1" destOrd="0" presId="urn:microsoft.com/office/officeart/2005/8/layout/list1"/>
    <dgm:cxn modelId="{098A1349-AE9F-40D4-AC23-87DBCD8FDDD4}" type="presParOf" srcId="{7C83796B-E700-4A5F-A231-D0EE3E6E4FDD}" destId="{CB30A4F1-D96C-49D3-A090-464121BE8171}" srcOrd="2" destOrd="0" presId="urn:microsoft.com/office/officeart/2005/8/layout/list1"/>
    <dgm:cxn modelId="{0F0D0312-86B3-4458-810C-7B4DFE583439}" type="presParOf" srcId="{7C83796B-E700-4A5F-A231-D0EE3E6E4FDD}" destId="{98807D15-1B56-4351-8377-286C77B7C2E9}" srcOrd="3" destOrd="0" presId="urn:microsoft.com/office/officeart/2005/8/layout/list1"/>
    <dgm:cxn modelId="{B2D49397-4545-4DF4-BBBB-55C779B7766C}" type="presParOf" srcId="{7C83796B-E700-4A5F-A231-D0EE3E6E4FDD}" destId="{AB80A11B-FF27-4E98-9B19-03956D9A77F6}" srcOrd="4" destOrd="0" presId="urn:microsoft.com/office/officeart/2005/8/layout/list1"/>
    <dgm:cxn modelId="{898544EE-7D48-466B-BE40-0EA8F8590387}" type="presParOf" srcId="{AB80A11B-FF27-4E98-9B19-03956D9A77F6}" destId="{35A127F9-8D11-4D52-9C84-6E4A84CE5A41}" srcOrd="0" destOrd="0" presId="urn:microsoft.com/office/officeart/2005/8/layout/list1"/>
    <dgm:cxn modelId="{5331892A-BEB6-4D8D-ADF7-F618FE9159DB}" type="presParOf" srcId="{AB80A11B-FF27-4E98-9B19-03956D9A77F6}" destId="{D1482BB5-E4FD-49F4-9161-1FDEA4E37144}" srcOrd="1" destOrd="0" presId="urn:microsoft.com/office/officeart/2005/8/layout/list1"/>
    <dgm:cxn modelId="{FFD2899F-2910-487A-91A3-6586C6A65CA3}" type="presParOf" srcId="{7C83796B-E700-4A5F-A231-D0EE3E6E4FDD}" destId="{0875B202-1D92-4CBD-893E-A5C581AAAB25}" srcOrd="5" destOrd="0" presId="urn:microsoft.com/office/officeart/2005/8/layout/list1"/>
    <dgm:cxn modelId="{049089E7-E4AA-4B52-8735-3E1D55B69639}" type="presParOf" srcId="{7C83796B-E700-4A5F-A231-D0EE3E6E4FDD}" destId="{682C10E5-D4F9-4684-859C-A74EE9E40F50}" srcOrd="6" destOrd="0" presId="urn:microsoft.com/office/officeart/2005/8/layout/list1"/>
    <dgm:cxn modelId="{F65809FF-E929-4EE5-B3D4-05E14954F10F}" type="presParOf" srcId="{7C83796B-E700-4A5F-A231-D0EE3E6E4FDD}" destId="{8D6789DD-C10F-4B46-B3A1-602164DD841D}" srcOrd="7" destOrd="0" presId="urn:microsoft.com/office/officeart/2005/8/layout/list1"/>
    <dgm:cxn modelId="{67285D99-0449-4911-A5F0-D23F00F79106}" type="presParOf" srcId="{7C83796B-E700-4A5F-A231-D0EE3E6E4FDD}" destId="{F091ADEA-6845-4235-AE60-C1E635F66A12}" srcOrd="8" destOrd="0" presId="urn:microsoft.com/office/officeart/2005/8/layout/list1"/>
    <dgm:cxn modelId="{78511624-4EB1-4987-A8DC-A5AFD20DB09B}" type="presParOf" srcId="{F091ADEA-6845-4235-AE60-C1E635F66A12}" destId="{19E7FF79-4C4F-467D-9817-9C2A931C8DA2}" srcOrd="0" destOrd="0" presId="urn:microsoft.com/office/officeart/2005/8/layout/list1"/>
    <dgm:cxn modelId="{BA94492F-F00B-42A2-A9E9-8FF3D8C2C956}" type="presParOf" srcId="{F091ADEA-6845-4235-AE60-C1E635F66A12}" destId="{6E6B4033-2948-4DF0-A7FE-A25A7F855687}" srcOrd="1" destOrd="0" presId="urn:microsoft.com/office/officeart/2005/8/layout/list1"/>
    <dgm:cxn modelId="{F6999AF1-C9D6-4E44-8F17-48E0DF419D0A}" type="presParOf" srcId="{7C83796B-E700-4A5F-A231-D0EE3E6E4FDD}" destId="{39F71DEA-E33B-45E5-8E76-711753750F78}" srcOrd="9" destOrd="0" presId="urn:microsoft.com/office/officeart/2005/8/layout/list1"/>
    <dgm:cxn modelId="{46EC9C21-F3D5-4590-8E9F-40D8F62AEDC2}" type="presParOf" srcId="{7C83796B-E700-4A5F-A231-D0EE3E6E4FDD}" destId="{260C2EA2-EFDC-4A3E-A1BC-79088DF401BD}" srcOrd="10" destOrd="0" presId="urn:microsoft.com/office/officeart/2005/8/layout/list1"/>
    <dgm:cxn modelId="{0FEAC0AB-757E-48FF-A6C1-E37267294904}" type="presParOf" srcId="{7C83796B-E700-4A5F-A231-D0EE3E6E4FDD}" destId="{9A35CEEB-07BE-46A1-AF90-FDCC7EE97901}" srcOrd="11" destOrd="0" presId="urn:microsoft.com/office/officeart/2005/8/layout/list1"/>
    <dgm:cxn modelId="{3CD58FE4-6683-4958-A524-F497E0C1DD96}" type="presParOf" srcId="{7C83796B-E700-4A5F-A231-D0EE3E6E4FDD}" destId="{8FC2B71C-42B5-4EF5-93A6-EC0E139EE21F}" srcOrd="12" destOrd="0" presId="urn:microsoft.com/office/officeart/2005/8/layout/list1"/>
    <dgm:cxn modelId="{2CC310F3-A40C-43AE-A148-21D48821EA32}" type="presParOf" srcId="{8FC2B71C-42B5-4EF5-93A6-EC0E139EE21F}" destId="{F3EC27FD-67D3-4AB1-9771-053C17CEE85A}" srcOrd="0" destOrd="0" presId="urn:microsoft.com/office/officeart/2005/8/layout/list1"/>
    <dgm:cxn modelId="{6C5D95F1-F923-4593-B126-7D3B2BF154DB}" type="presParOf" srcId="{8FC2B71C-42B5-4EF5-93A6-EC0E139EE21F}" destId="{E950217E-C9FB-4484-8272-A8380B6FC86D}" srcOrd="1" destOrd="0" presId="urn:microsoft.com/office/officeart/2005/8/layout/list1"/>
    <dgm:cxn modelId="{1CCC382C-29FE-4628-A90E-FA71602AC5F8}" type="presParOf" srcId="{7C83796B-E700-4A5F-A231-D0EE3E6E4FDD}" destId="{08A82015-8F83-4A37-B03C-60E354ECFE33}" srcOrd="13" destOrd="0" presId="urn:microsoft.com/office/officeart/2005/8/layout/list1"/>
    <dgm:cxn modelId="{F34ACDE8-3F97-4EC1-BDFC-BDB2AD14614F}" type="presParOf" srcId="{7C83796B-E700-4A5F-A231-D0EE3E6E4FDD}" destId="{10A7CBB7-5FA1-4848-96C8-59FB7B654672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6E151D1-F712-4986-820E-750D17C2A283}">
      <dsp:nvSpPr>
        <dsp:cNvPr id="0" name=""/>
        <dsp:cNvSpPr/>
      </dsp:nvSpPr>
      <dsp:spPr>
        <a:xfrm>
          <a:off x="0" y="1549"/>
          <a:ext cx="11138297" cy="766902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400" b="0" kern="1200" dirty="0" smtClean="0">
              <a:latin typeface="Calibri" pitchFamily="34" charset="0"/>
            </a:rPr>
            <a:t>1. </a:t>
          </a:r>
          <a:r>
            <a:rPr lang="es-ES" sz="2400" b="0" kern="1200" dirty="0" smtClean="0">
              <a:latin typeface="Calibri" pitchFamily="34" charset="0"/>
            </a:rPr>
            <a:t>Verificación del quórum.</a:t>
          </a:r>
          <a:endParaRPr lang="es-CO" sz="2400" b="0" kern="1200" dirty="0">
            <a:latin typeface="Calibri" pitchFamily="34" charset="0"/>
          </a:endParaRPr>
        </a:p>
      </dsp:txBody>
      <dsp:txXfrm>
        <a:off x="0" y="1549"/>
        <a:ext cx="11138297" cy="766902"/>
      </dsp:txXfrm>
    </dsp:sp>
    <dsp:sp modelId="{D7265DC4-8AD1-4A28-ACA9-5CCFED885220}">
      <dsp:nvSpPr>
        <dsp:cNvPr id="0" name=""/>
        <dsp:cNvSpPr/>
      </dsp:nvSpPr>
      <dsp:spPr>
        <a:xfrm>
          <a:off x="0" y="782499"/>
          <a:ext cx="11138297" cy="766902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b="0" kern="1200" dirty="0" smtClean="0">
              <a:latin typeface="Calibri" pitchFamily="34" charset="0"/>
            </a:rPr>
            <a:t>2. Lectura y aprobación del orden del día.</a:t>
          </a:r>
          <a:endParaRPr lang="es-CO" sz="2400" b="0" kern="1200" dirty="0">
            <a:latin typeface="Calibri" pitchFamily="34" charset="0"/>
          </a:endParaRPr>
        </a:p>
      </dsp:txBody>
      <dsp:txXfrm>
        <a:off x="0" y="782499"/>
        <a:ext cx="11138297" cy="766902"/>
      </dsp:txXfrm>
    </dsp:sp>
    <dsp:sp modelId="{C66DE460-D941-432C-ADDD-2CC51E3F493D}">
      <dsp:nvSpPr>
        <dsp:cNvPr id="0" name=""/>
        <dsp:cNvSpPr/>
      </dsp:nvSpPr>
      <dsp:spPr>
        <a:xfrm>
          <a:off x="0" y="1563450"/>
          <a:ext cx="11138297" cy="766902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400" b="0" kern="1200" dirty="0" smtClean="0">
              <a:latin typeface="Calibri" pitchFamily="34" charset="0"/>
            </a:rPr>
            <a:t>3. </a:t>
          </a:r>
          <a:r>
            <a:rPr lang="es-ES" sz="2400" b="0" kern="1200" dirty="0" smtClean="0">
              <a:latin typeface="Calibri" pitchFamily="34" charset="0"/>
            </a:rPr>
            <a:t>Aprobación del Acta No. 27 del 3 de agosto de 2017</a:t>
          </a:r>
          <a:r>
            <a:rPr lang="es-ES" sz="2000" b="0" kern="1200" dirty="0" smtClean="0">
              <a:latin typeface="Calibri" pitchFamily="34" charset="0"/>
            </a:rPr>
            <a:t>. </a:t>
          </a:r>
          <a:endParaRPr lang="es-CO" sz="2000" b="0" kern="1200" dirty="0">
            <a:latin typeface="Calibri" pitchFamily="34" charset="0"/>
          </a:endParaRPr>
        </a:p>
      </dsp:txBody>
      <dsp:txXfrm>
        <a:off x="0" y="1563450"/>
        <a:ext cx="11138297" cy="766902"/>
      </dsp:txXfrm>
    </dsp:sp>
    <dsp:sp modelId="{B4DBEC1B-0410-4B9D-ACC5-3471F3E9AF3C}">
      <dsp:nvSpPr>
        <dsp:cNvPr id="0" name=""/>
        <dsp:cNvSpPr/>
      </dsp:nvSpPr>
      <dsp:spPr>
        <a:xfrm>
          <a:off x="0" y="2344400"/>
          <a:ext cx="11138297" cy="766902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400" b="0" kern="1200" dirty="0" smtClean="0">
              <a:latin typeface="Calibri" pitchFamily="34" charset="0"/>
            </a:rPr>
            <a:t>4. Seguimiento de Tareas.</a:t>
          </a:r>
          <a:endParaRPr lang="es-CO" sz="2400" b="1" kern="1200" dirty="0">
            <a:latin typeface="Calibri" pitchFamily="34" charset="0"/>
          </a:endParaRPr>
        </a:p>
      </dsp:txBody>
      <dsp:txXfrm>
        <a:off x="0" y="2344400"/>
        <a:ext cx="11138297" cy="766902"/>
      </dsp:txXfrm>
    </dsp:sp>
    <dsp:sp modelId="{1CC83EB1-2903-4E7B-B300-B709F7C6D2D2}">
      <dsp:nvSpPr>
        <dsp:cNvPr id="0" name=""/>
        <dsp:cNvSpPr/>
      </dsp:nvSpPr>
      <dsp:spPr>
        <a:xfrm>
          <a:off x="0" y="3125350"/>
          <a:ext cx="11138297" cy="766902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400" b="0" kern="1200" dirty="0" smtClean="0">
              <a:latin typeface="Calibri" pitchFamily="34" charset="0"/>
            </a:rPr>
            <a:t>5.  Presentación para recomendación de Políticas de Revelación de Información.</a:t>
          </a:r>
        </a:p>
      </dsp:txBody>
      <dsp:txXfrm>
        <a:off x="0" y="3125350"/>
        <a:ext cx="11138297" cy="766902"/>
      </dsp:txXfrm>
    </dsp:sp>
    <dsp:sp modelId="{8A74D157-D7F5-4978-9E13-E701098A5A7C}">
      <dsp:nvSpPr>
        <dsp:cNvPr id="0" name=""/>
        <dsp:cNvSpPr/>
      </dsp:nvSpPr>
      <dsp:spPr>
        <a:xfrm>
          <a:off x="0" y="3906301"/>
          <a:ext cx="11138297" cy="766902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400" b="0" kern="1200" dirty="0" smtClean="0">
              <a:latin typeface="Calibri" pitchFamily="34" charset="0"/>
            </a:rPr>
            <a:t>6. Presentación de propuesta de Metodología de Evaluación del Presidente de la Bolsa / Alta Gerencia.</a:t>
          </a:r>
          <a:endParaRPr lang="es-CO" sz="2400" b="0" kern="1200" dirty="0">
            <a:latin typeface="Calibri" pitchFamily="34" charset="0"/>
          </a:endParaRPr>
        </a:p>
      </dsp:txBody>
      <dsp:txXfrm>
        <a:off x="0" y="3906301"/>
        <a:ext cx="11138297" cy="766902"/>
      </dsp:txXfrm>
    </dsp:sp>
    <dsp:sp modelId="{7F630FCA-2D54-4905-870A-D5C44B7E3205}">
      <dsp:nvSpPr>
        <dsp:cNvPr id="0" name=""/>
        <dsp:cNvSpPr/>
      </dsp:nvSpPr>
      <dsp:spPr>
        <a:xfrm>
          <a:off x="0" y="4687251"/>
          <a:ext cx="11138297" cy="766902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400" b="0" kern="1200" dirty="0" smtClean="0">
              <a:latin typeface="Calibri" pitchFamily="34" charset="0"/>
            </a:rPr>
            <a:t>7. Proposiciones y varios.</a:t>
          </a:r>
        </a:p>
      </dsp:txBody>
      <dsp:txXfrm>
        <a:off x="0" y="4687251"/>
        <a:ext cx="11138297" cy="766902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B30A4F1-D96C-49D3-A090-464121BE8171}">
      <dsp:nvSpPr>
        <dsp:cNvPr id="0" name=""/>
        <dsp:cNvSpPr/>
      </dsp:nvSpPr>
      <dsp:spPr>
        <a:xfrm>
          <a:off x="0" y="407579"/>
          <a:ext cx="9214908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07002C-6625-456C-9771-7B49D06DEAD5}">
      <dsp:nvSpPr>
        <dsp:cNvPr id="0" name=""/>
        <dsp:cNvSpPr/>
      </dsp:nvSpPr>
      <dsp:spPr>
        <a:xfrm>
          <a:off x="438698" y="82859"/>
          <a:ext cx="8773951" cy="649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3811" tIns="0" rIns="243811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800" kern="1200" dirty="0" smtClean="0"/>
            <a:t>Construcción  de las Políticas de Alta Gerencia</a:t>
          </a:r>
          <a:endParaRPr lang="es-CO" sz="2800" kern="1200" dirty="0"/>
        </a:p>
      </dsp:txBody>
      <dsp:txXfrm>
        <a:off x="438698" y="82859"/>
        <a:ext cx="8773951" cy="649440"/>
      </dsp:txXfrm>
    </dsp:sp>
    <dsp:sp modelId="{682C10E5-D4F9-4684-859C-A74EE9E40F50}">
      <dsp:nvSpPr>
        <dsp:cNvPr id="0" name=""/>
        <dsp:cNvSpPr/>
      </dsp:nvSpPr>
      <dsp:spPr>
        <a:xfrm>
          <a:off x="0" y="1405499"/>
          <a:ext cx="9214908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482BB5-E4FD-49F4-9161-1FDEA4E37144}">
      <dsp:nvSpPr>
        <dsp:cNvPr id="0" name=""/>
        <dsp:cNvSpPr/>
      </dsp:nvSpPr>
      <dsp:spPr>
        <a:xfrm>
          <a:off x="438698" y="1080779"/>
          <a:ext cx="8773951" cy="649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3811" tIns="0" rIns="243811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800" kern="1200" dirty="0" smtClean="0"/>
            <a:t>-Evaluación</a:t>
          </a:r>
          <a:endParaRPr lang="es-CO" sz="2800" kern="1200" dirty="0"/>
        </a:p>
      </dsp:txBody>
      <dsp:txXfrm>
        <a:off x="438698" y="1080779"/>
        <a:ext cx="8773951" cy="649440"/>
      </dsp:txXfrm>
    </dsp:sp>
    <dsp:sp modelId="{260C2EA2-EFDC-4A3E-A1BC-79088DF401BD}">
      <dsp:nvSpPr>
        <dsp:cNvPr id="0" name=""/>
        <dsp:cNvSpPr/>
      </dsp:nvSpPr>
      <dsp:spPr>
        <a:xfrm>
          <a:off x="0" y="2403419"/>
          <a:ext cx="9214908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6B4033-2948-4DF0-A7FE-A25A7F855687}">
      <dsp:nvSpPr>
        <dsp:cNvPr id="0" name=""/>
        <dsp:cNvSpPr/>
      </dsp:nvSpPr>
      <dsp:spPr>
        <a:xfrm>
          <a:off x="438698" y="2078699"/>
          <a:ext cx="8773951" cy="649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3811" tIns="0" rIns="243811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800" kern="1200" dirty="0" smtClean="0"/>
            <a:t>- Sucesión</a:t>
          </a:r>
          <a:endParaRPr lang="es-CO" sz="2800" kern="1200" dirty="0"/>
        </a:p>
      </dsp:txBody>
      <dsp:txXfrm>
        <a:off x="438698" y="2078699"/>
        <a:ext cx="8773951" cy="649440"/>
      </dsp:txXfrm>
    </dsp:sp>
    <dsp:sp modelId="{10A7CBB7-5FA1-4848-96C8-59FB7B654672}">
      <dsp:nvSpPr>
        <dsp:cNvPr id="0" name=""/>
        <dsp:cNvSpPr/>
      </dsp:nvSpPr>
      <dsp:spPr>
        <a:xfrm>
          <a:off x="0" y="3401340"/>
          <a:ext cx="9214908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50217E-C9FB-4484-8272-A8380B6FC86D}">
      <dsp:nvSpPr>
        <dsp:cNvPr id="0" name=""/>
        <dsp:cNvSpPr/>
      </dsp:nvSpPr>
      <dsp:spPr>
        <a:xfrm>
          <a:off x="460745" y="3076620"/>
          <a:ext cx="6450435" cy="649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3811" tIns="0" rIns="243811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800" kern="1200" dirty="0" smtClean="0"/>
            <a:t>- Salarial (Pago de bonificación)</a:t>
          </a:r>
        </a:p>
      </dsp:txBody>
      <dsp:txXfrm>
        <a:off x="460745" y="3076620"/>
        <a:ext cx="6450435" cy="6494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4028440" cy="3505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984629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809" y="2"/>
            <a:ext cx="4028440" cy="3505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984629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F4CDE96E-90D3-4C65-ACAC-33AAC576B616}" type="datetimeFigureOut">
              <a:rPr lang="en-US"/>
              <a:pPr>
                <a:defRPr/>
              </a:pPr>
              <a:t>10/2/2017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58665"/>
            <a:ext cx="4028440" cy="3505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984629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809" y="6658665"/>
            <a:ext cx="4028440" cy="3505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984629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2BE1AB4-C43E-42D1-A503-83EEA7D3D2D2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838441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4028440" cy="3505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984629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09" y="2"/>
            <a:ext cx="4028440" cy="3505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984629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CAB457B2-B60B-4226-86BC-CB9BD21D7DC1}" type="datetimeFigureOut">
              <a:rPr lang="en-US"/>
              <a:pPr>
                <a:defRPr/>
              </a:pPr>
              <a:t>10/2/2017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71725" y="525463"/>
            <a:ext cx="4552950" cy="2628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329942"/>
            <a:ext cx="7437120" cy="315468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58665"/>
            <a:ext cx="4028440" cy="3505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984629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09" y="6658665"/>
            <a:ext cx="4028440" cy="3505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984629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7DDA6C62-3ECB-4ADC-A709-B640EC2A1E7D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858104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25413" indent="-125413" algn="l" defTabSz="984250" rtl="0" eaLnBrk="0" fontAlgn="base" hangingPunct="0">
      <a:lnSpc>
        <a:spcPct val="110000"/>
      </a:lnSpc>
      <a:spcBef>
        <a:spcPct val="30000"/>
      </a:spcBef>
      <a:spcAft>
        <a:spcPct val="0"/>
      </a:spcAft>
      <a:buFont typeface="Arial" charset="0"/>
      <a:buChar char="•"/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246063" indent="-119063" algn="l" defTabSz="984250" rtl="0" eaLnBrk="0" fontAlgn="base" hangingPunct="0">
      <a:spcBef>
        <a:spcPct val="30000"/>
      </a:spcBef>
      <a:spcAft>
        <a:spcPct val="0"/>
      </a:spcAft>
      <a:buFont typeface="Arial" charset="0"/>
      <a:buChar char="•"/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371475" indent="-125413" algn="l" defTabSz="984250" rtl="0" eaLnBrk="0" fontAlgn="base" hangingPunct="0">
      <a:spcBef>
        <a:spcPct val="30000"/>
      </a:spcBef>
      <a:spcAft>
        <a:spcPct val="0"/>
      </a:spcAft>
      <a:buFont typeface="Arial" charset="0"/>
      <a:buChar char="•"/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492125" indent="-119063" algn="l" defTabSz="984250" rtl="0" eaLnBrk="0" fontAlgn="base" hangingPunct="0">
      <a:spcBef>
        <a:spcPct val="30000"/>
      </a:spcBef>
      <a:spcAft>
        <a:spcPct val="0"/>
      </a:spcAft>
      <a:buFont typeface="Arial" charset="0"/>
      <a:buChar char="•"/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492125" algn="l" defTabSz="984250" rtl="0" eaLnBrk="0" fontAlgn="base" hangingPunct="0">
      <a:spcBef>
        <a:spcPct val="30000"/>
      </a:spcBef>
      <a:spcAft>
        <a:spcPct val="0"/>
      </a:spcAft>
      <a:buFont typeface="Arial" charset="0"/>
      <a:buChar char="•"/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461574" algn="l" defTabSz="98462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953889" algn="l" defTabSz="98462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446204" algn="l" defTabSz="98462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938518" algn="l" defTabSz="98462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2371725" y="525463"/>
            <a:ext cx="4552950" cy="26289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76A24B-926E-40EB-9E1B-5321DC3775E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632272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128AC4-D60A-460D-B263-4D8DC5E9F8DC}" type="slidenum">
              <a:rPr lang="es-ES" smtClean="0"/>
              <a:pPr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33433606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128AC4-D60A-460D-B263-4D8DC5E9F8DC}" type="slidenum">
              <a:rPr lang="es-ES" smtClean="0"/>
              <a:pPr/>
              <a:t>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34786581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128AC4-D60A-460D-B263-4D8DC5E9F8DC}" type="slidenum">
              <a:rPr lang="es-ES" smtClean="0"/>
              <a:pPr/>
              <a:t>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42670994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128AC4-D60A-460D-B263-4D8DC5E9F8DC}" type="slidenum">
              <a:rPr lang="es-ES" smtClean="0"/>
              <a:pPr/>
              <a:t>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20890703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jpe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jpe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jpe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jpe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6"/>
          <p:cNvSpPr/>
          <p:nvPr userDrawn="1"/>
        </p:nvSpPr>
        <p:spPr>
          <a:xfrm>
            <a:off x="-5688" y="-1"/>
            <a:ext cx="11886538" cy="6853239"/>
          </a:xfrm>
          <a:prstGeom prst="rect">
            <a:avLst/>
          </a:prstGeom>
          <a:gradFill>
            <a:gsLst>
              <a:gs pos="0">
                <a:srgbClr val="4EC2E5"/>
              </a:gs>
              <a:gs pos="77000">
                <a:srgbClr val="044990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246158" tIns="246158" rIns="246158" bIns="246158" anchor="ctr"/>
          <a:lstStyle/>
          <a:p>
            <a:pPr algn="ctr" defTabSz="984629" fontAlgn="auto">
              <a:spcBef>
                <a:spcPts val="0"/>
              </a:spcBef>
              <a:spcAft>
                <a:spcPts val="0"/>
              </a:spcAft>
              <a:defRPr/>
            </a:pPr>
            <a:endParaRPr lang="es-ES_tradnl" sz="1500" dirty="0">
              <a:solidFill>
                <a:schemeClr val="bg1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3" name="Freeform 2"/>
          <p:cNvSpPr/>
          <p:nvPr userDrawn="1"/>
        </p:nvSpPr>
        <p:spPr bwMode="ltGray">
          <a:xfrm>
            <a:off x="-5687" y="12699"/>
            <a:ext cx="4434005" cy="6840538"/>
          </a:xfrm>
          <a:custGeom>
            <a:avLst/>
            <a:gdLst>
              <a:gd name="connsiteX0" fmla="*/ 0 w 6057900"/>
              <a:gd name="connsiteY0" fmla="*/ 1117600 h 6851650"/>
              <a:gd name="connsiteX1" fmla="*/ 0 w 6057900"/>
              <a:gd name="connsiteY1" fmla="*/ 6851650 h 6851650"/>
              <a:gd name="connsiteX2" fmla="*/ 6057900 w 6057900"/>
              <a:gd name="connsiteY2" fmla="*/ 0 h 6851650"/>
              <a:gd name="connsiteX3" fmla="*/ 1911350 w 6057900"/>
              <a:gd name="connsiteY3" fmla="*/ 0 h 6851650"/>
              <a:gd name="connsiteX0" fmla="*/ 0 w 6057900"/>
              <a:gd name="connsiteY0" fmla="*/ 1117600 h 6851650"/>
              <a:gd name="connsiteX1" fmla="*/ 0 w 6057900"/>
              <a:gd name="connsiteY1" fmla="*/ 6851650 h 6851650"/>
              <a:gd name="connsiteX2" fmla="*/ 84931 w 6057900"/>
              <a:gd name="connsiteY2" fmla="*/ 6840538 h 6851650"/>
              <a:gd name="connsiteX3" fmla="*/ 6057900 w 6057900"/>
              <a:gd name="connsiteY3" fmla="*/ 0 h 6851650"/>
              <a:gd name="connsiteX4" fmla="*/ 1911350 w 6057900"/>
              <a:gd name="connsiteY4" fmla="*/ 0 h 6851650"/>
              <a:gd name="connsiteX0" fmla="*/ 0 w 6057900"/>
              <a:gd name="connsiteY0" fmla="*/ 1117600 h 6851650"/>
              <a:gd name="connsiteX1" fmla="*/ 0 w 6057900"/>
              <a:gd name="connsiteY1" fmla="*/ 6851650 h 6851650"/>
              <a:gd name="connsiteX2" fmla="*/ 84931 w 6057900"/>
              <a:gd name="connsiteY2" fmla="*/ 6840538 h 6851650"/>
              <a:gd name="connsiteX3" fmla="*/ 6057900 w 6057900"/>
              <a:gd name="connsiteY3" fmla="*/ 0 h 6851650"/>
              <a:gd name="connsiteX4" fmla="*/ 1911350 w 6057900"/>
              <a:gd name="connsiteY4" fmla="*/ 0 h 6851650"/>
              <a:gd name="connsiteX0" fmla="*/ 0 w 6057900"/>
              <a:gd name="connsiteY0" fmla="*/ 1117600 h 6851650"/>
              <a:gd name="connsiteX1" fmla="*/ 0 w 6057900"/>
              <a:gd name="connsiteY1" fmla="*/ 6851650 h 6851650"/>
              <a:gd name="connsiteX2" fmla="*/ 84931 w 6057900"/>
              <a:gd name="connsiteY2" fmla="*/ 6840538 h 6851650"/>
              <a:gd name="connsiteX3" fmla="*/ 6057900 w 6057900"/>
              <a:gd name="connsiteY3" fmla="*/ 0 h 6851650"/>
              <a:gd name="connsiteX4" fmla="*/ 1911350 w 6057900"/>
              <a:gd name="connsiteY4" fmla="*/ 0 h 6851650"/>
              <a:gd name="connsiteX0" fmla="*/ 0 w 6057900"/>
              <a:gd name="connsiteY0" fmla="*/ 1117600 h 6840538"/>
              <a:gd name="connsiteX1" fmla="*/ 2381 w 6057900"/>
              <a:gd name="connsiteY1" fmla="*/ 6839744 h 6840538"/>
              <a:gd name="connsiteX2" fmla="*/ 84931 w 6057900"/>
              <a:gd name="connsiteY2" fmla="*/ 6840538 h 6840538"/>
              <a:gd name="connsiteX3" fmla="*/ 6057900 w 6057900"/>
              <a:gd name="connsiteY3" fmla="*/ 0 h 6840538"/>
              <a:gd name="connsiteX4" fmla="*/ 1911350 w 6057900"/>
              <a:gd name="connsiteY4" fmla="*/ 0 h 6840538"/>
              <a:gd name="connsiteX0" fmla="*/ 0 w 5994400"/>
              <a:gd name="connsiteY0" fmla="*/ 1117600 h 6840538"/>
              <a:gd name="connsiteX1" fmla="*/ 2381 w 5994400"/>
              <a:gd name="connsiteY1" fmla="*/ 6839744 h 6840538"/>
              <a:gd name="connsiteX2" fmla="*/ 84931 w 5994400"/>
              <a:gd name="connsiteY2" fmla="*/ 6840538 h 6840538"/>
              <a:gd name="connsiteX3" fmla="*/ 5994400 w 5994400"/>
              <a:gd name="connsiteY3" fmla="*/ 0 h 6840538"/>
              <a:gd name="connsiteX4" fmla="*/ 1911350 w 5994400"/>
              <a:gd name="connsiteY4" fmla="*/ 0 h 6840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94400" h="6840538">
                <a:moveTo>
                  <a:pt x="0" y="1117600"/>
                </a:moveTo>
                <a:cubicBezTo>
                  <a:pt x="794" y="3024981"/>
                  <a:pt x="1587" y="4932363"/>
                  <a:pt x="2381" y="6839744"/>
                </a:cubicBezTo>
                <a:lnTo>
                  <a:pt x="84931" y="6840538"/>
                </a:lnTo>
                <a:lnTo>
                  <a:pt x="5994400" y="0"/>
                </a:lnTo>
                <a:lnTo>
                  <a:pt x="1911350" y="0"/>
                </a:lnTo>
              </a:path>
            </a:pathLst>
          </a:custGeom>
          <a:gradFill flip="none" rotWithShape="1">
            <a:gsLst>
              <a:gs pos="100000">
                <a:srgbClr val="4EC2E5">
                  <a:alpha val="50000"/>
                </a:srgbClr>
              </a:gs>
              <a:gs pos="0">
                <a:srgbClr val="4EC2E5">
                  <a:alpha val="30000"/>
                </a:srgbClr>
              </a:gs>
            </a:gsLst>
            <a:lin ang="17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8463" tIns="49232" rIns="98463" bIns="49232" anchor="ctr"/>
          <a:lstStyle/>
          <a:p>
            <a:pPr algn="ctr" defTabSz="984629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4" name="Group 3"/>
          <p:cNvGrpSpPr>
            <a:grpSpLocks/>
          </p:cNvGrpSpPr>
          <p:nvPr userDrawn="1"/>
        </p:nvGrpSpPr>
        <p:grpSpPr bwMode="auto">
          <a:xfrm>
            <a:off x="881063" y="1733582"/>
            <a:ext cx="10109200" cy="2671763"/>
            <a:chOff x="914400" y="1732950"/>
            <a:chExt cx="7316788" cy="2672550"/>
          </a:xfrm>
        </p:grpSpPr>
        <p:cxnSp>
          <p:nvCxnSpPr>
            <p:cNvPr id="5" name="Straight Connector 10"/>
            <p:cNvCxnSpPr/>
            <p:nvPr userDrawn="1"/>
          </p:nvCxnSpPr>
          <p:spPr>
            <a:xfrm>
              <a:off x="914400" y="1732950"/>
              <a:ext cx="7315639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915549" y="4302282"/>
              <a:ext cx="7315639" cy="103218"/>
            </a:xfrm>
            <a:custGeom>
              <a:avLst/>
              <a:gdLst>
                <a:gd name="T0" fmla="*/ 0 w 4608"/>
                <a:gd name="T1" fmla="*/ 0 h 65"/>
                <a:gd name="T2" fmla="*/ 224 w 4608"/>
                <a:gd name="T3" fmla="*/ 0 h 65"/>
                <a:gd name="T4" fmla="*/ 286 w 4608"/>
                <a:gd name="T5" fmla="*/ 65 h 65"/>
                <a:gd name="T6" fmla="*/ 349 w 4608"/>
                <a:gd name="T7" fmla="*/ 0 h 65"/>
                <a:gd name="T8" fmla="*/ 4608 w 4608"/>
                <a:gd name="T9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08" h="65">
                  <a:moveTo>
                    <a:pt x="0" y="0"/>
                  </a:moveTo>
                  <a:lnTo>
                    <a:pt x="224" y="0"/>
                  </a:lnTo>
                  <a:lnTo>
                    <a:pt x="286" y="65"/>
                  </a:lnTo>
                  <a:lnTo>
                    <a:pt x="349" y="0"/>
                  </a:lnTo>
                  <a:lnTo>
                    <a:pt x="4608" y="0"/>
                  </a:lnTo>
                </a:path>
              </a:pathLst>
            </a:custGeom>
            <a:no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/>
            <a:lstStyle/>
            <a:p>
              <a:pPr defTabSz="98462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  <a:cs typeface="+mn-cs"/>
              </a:endParaRPr>
            </a:p>
          </p:txBody>
        </p:sp>
      </p:grpSp>
      <p:sp>
        <p:nvSpPr>
          <p:cNvPr id="7" name="Rectángulo 1"/>
          <p:cNvSpPr/>
          <p:nvPr userDrawn="1"/>
        </p:nvSpPr>
        <p:spPr>
          <a:xfrm>
            <a:off x="895350" y="1878013"/>
            <a:ext cx="10090150" cy="23034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246158" tIns="246158" rIns="246158" bIns="246158" anchor="ctr"/>
          <a:lstStyle/>
          <a:p>
            <a:pPr algn="ctr" defTabSz="984629" fontAlgn="auto">
              <a:spcBef>
                <a:spcPts val="0"/>
              </a:spcBef>
              <a:spcAft>
                <a:spcPts val="0"/>
              </a:spcAft>
              <a:defRPr/>
            </a:pPr>
            <a:endParaRPr lang="es-ES_tradnl" sz="1500" dirty="0">
              <a:solidFill>
                <a:schemeClr val="bg1"/>
              </a:solidFill>
              <a:latin typeface="Franklin Gothic Demi Cond" panose="020B0706030402020204" pitchFamily="34" charset="0"/>
            </a:endParaRPr>
          </a:p>
        </p:txBody>
      </p:sp>
      <p:pic>
        <p:nvPicPr>
          <p:cNvPr id="8" name="91 Imagen" descr="BMC LOGO.bmp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9660" r="-211"/>
          <a:stretch>
            <a:fillRect/>
          </a:stretch>
        </p:blipFill>
        <p:spPr bwMode="auto">
          <a:xfrm>
            <a:off x="4292620" y="2446370"/>
            <a:ext cx="3387725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Content Placeholder 13"/>
          <p:cNvSpPr txBox="1">
            <a:spLocks/>
          </p:cNvSpPr>
          <p:nvPr userDrawn="1"/>
        </p:nvSpPr>
        <p:spPr>
          <a:xfrm>
            <a:off x="895370" y="5353082"/>
            <a:ext cx="10096499" cy="563563"/>
          </a:xfrm>
          <a:prstGeom prst="rect">
            <a:avLst/>
          </a:prstGeom>
        </p:spPr>
        <p:txBody>
          <a:bodyPr lIns="98463" tIns="49232" rIns="98463" bIns="49232"/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​"/>
              <a:defRPr sz="1600" b="0" i="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9863" indent="-169863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 sz="11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346075" indent="-176213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11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100" b="1" kern="120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100" kern="120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100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100" kern="1200">
                <a:solidFill>
                  <a:schemeClr val="accent3"/>
                </a:solidFill>
                <a:latin typeface="+mj-lt"/>
                <a:ea typeface="+mn-ea"/>
                <a:cs typeface="+mn-cs"/>
              </a:defRPr>
            </a:lvl9pPr>
          </a:lstStyle>
          <a:p>
            <a:pPr algn="ctr" fontAlgn="auto">
              <a:lnSpc>
                <a:spcPct val="100000"/>
              </a:lnSpc>
              <a:defRPr/>
            </a:pPr>
            <a:r>
              <a:rPr lang="es-ES_tradnl" sz="2600" dirty="0">
                <a:solidFill>
                  <a:schemeClr val="bg1"/>
                </a:solidFill>
              </a:rPr>
              <a:t>ESCENARIO DE CONFIANZA Y EFECTIVIDAD</a:t>
            </a:r>
          </a:p>
          <a:p>
            <a:pPr fontAlgn="auto">
              <a:lnSpc>
                <a:spcPct val="100000"/>
              </a:lnSpc>
              <a:defRPr/>
            </a:pPr>
            <a:endParaRPr lang="es-ES_tradnl" sz="2600" dirty="0">
              <a:solidFill>
                <a:schemeClr val="bg1"/>
              </a:solidFill>
            </a:endParaRPr>
          </a:p>
          <a:p>
            <a:pPr fontAlgn="auto">
              <a:lnSpc>
                <a:spcPct val="100000"/>
              </a:lnSpc>
              <a:defRPr/>
            </a:pPr>
            <a:endParaRPr lang="es-ES_tradnl" sz="2200" dirty="0">
              <a:solidFill>
                <a:schemeClr val="bg1"/>
              </a:solidFill>
            </a:endParaRPr>
          </a:p>
        </p:txBody>
      </p:sp>
      <p:pic>
        <p:nvPicPr>
          <p:cNvPr id="10" name="11 Imagen" descr="VIGILADO.jp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111625" y="2417795"/>
            <a:ext cx="130175" cy="1042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242528192"/>
      </p:ext>
    </p:extLst>
  </p:cSld>
  <p:clrMapOvr>
    <a:masterClrMapping/>
  </p:clrMapOvr>
  <p:transition spd="slow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7"/>
          <p:cNvSpPr txBox="1">
            <a:spLocks noChangeArrowheads="1"/>
          </p:cNvSpPr>
          <p:nvPr userDrawn="1"/>
        </p:nvSpPr>
        <p:spPr bwMode="auto">
          <a:xfrm>
            <a:off x="10609262" y="6584950"/>
            <a:ext cx="381001" cy="12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>
            <a:spAutoFit/>
          </a:bodyPr>
          <a:lstStyle/>
          <a:p>
            <a:pPr algn="r"/>
            <a:fld id="{A8B8E0D6-26D1-41E5-90F2-0FA8679F31DA}" type="slidenum">
              <a:rPr lang="en-US" altLang="es-CO" sz="800">
                <a:solidFill>
                  <a:srgbClr val="BCB296"/>
                </a:solidFill>
                <a:latin typeface="Franklin Gothic Book" pitchFamily="34" charset="0"/>
              </a:rPr>
              <a:pPr algn="r"/>
              <a:t>‹Nº›</a:t>
            </a:fld>
            <a:endParaRPr lang="en-US" altLang="es-CO" sz="800">
              <a:solidFill>
                <a:srgbClr val="BCB296"/>
              </a:solidFill>
              <a:latin typeface="Franklin Gothic Book" pitchFamily="34" charset="0"/>
            </a:endParaRPr>
          </a:p>
        </p:txBody>
      </p:sp>
      <p:pic>
        <p:nvPicPr>
          <p:cNvPr id="6" name="91 Imagen" descr="BMC LOGO.bmp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9660" r="-211"/>
          <a:stretch>
            <a:fillRect/>
          </a:stretch>
        </p:blipFill>
        <p:spPr bwMode="auto">
          <a:xfrm>
            <a:off x="9729809" y="206375"/>
            <a:ext cx="1946275" cy="61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5 Imagen" descr="VIGILADO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636124" y="219076"/>
            <a:ext cx="71438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891063" y="6559825"/>
            <a:ext cx="6534468" cy="152509"/>
          </a:xfrm>
        </p:spPr>
        <p:txBody>
          <a:bodyPr anchor="b">
            <a:spAutoFit/>
          </a:bodyPr>
          <a:lstStyle>
            <a:lvl1pPr>
              <a:defRPr sz="800" baseline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xmlns="" id="{9327F2A1-C6E1-4CDB-9FED-457CBB391240}"/>
              </a:ext>
            </a:extLst>
          </p:cNvPr>
          <p:cNvSpPr>
            <a:spLocks noGrp="1"/>
          </p:cNvSpPr>
          <p:nvPr>
            <p:ph type="body" idx="28" hasCustomPrompt="1"/>
          </p:nvPr>
        </p:nvSpPr>
        <p:spPr>
          <a:xfrm>
            <a:off x="0" y="2829"/>
            <a:ext cx="9501823" cy="837302"/>
          </a:xfrm>
        </p:spPr>
        <p:txBody>
          <a:bodyPr anchor="ctr" anchorCtr="0"/>
          <a:lstStyle>
            <a:lvl1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 b="0">
                <a:solidFill>
                  <a:srgbClr val="002060"/>
                </a:solidFill>
                <a:latin typeface="Franklin Gothic Demi Cond" panose="020B0706030402020204" pitchFamily="34" charset="0"/>
              </a:defRPr>
            </a:lvl1pPr>
            <a:lvl2pPr marL="492315" indent="0">
              <a:buNone/>
              <a:defRPr sz="2200" b="1"/>
            </a:lvl2pPr>
            <a:lvl3pPr marL="984629" indent="0">
              <a:buNone/>
              <a:defRPr sz="2000" b="1"/>
            </a:lvl3pPr>
            <a:lvl4pPr marL="1476944" indent="0">
              <a:buNone/>
              <a:defRPr sz="1700" b="1"/>
            </a:lvl4pPr>
            <a:lvl5pPr marL="1969260" indent="0">
              <a:buNone/>
              <a:defRPr sz="1700" b="1"/>
            </a:lvl5pPr>
            <a:lvl6pPr marL="2461574" indent="0">
              <a:buNone/>
              <a:defRPr sz="1700" b="1"/>
            </a:lvl6pPr>
            <a:lvl7pPr marL="2953889" indent="0">
              <a:buNone/>
              <a:defRPr sz="1700" b="1"/>
            </a:lvl7pPr>
            <a:lvl8pPr marL="3446204" indent="0">
              <a:buNone/>
              <a:defRPr sz="1700" b="1"/>
            </a:lvl8pPr>
            <a:lvl9pPr marL="3938518" indent="0">
              <a:buNone/>
              <a:defRPr sz="1700" b="1"/>
            </a:lvl9pPr>
          </a:lstStyle>
          <a:p>
            <a:pPr lvl="0"/>
            <a:r>
              <a:rPr lang="es-ES" dirty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xmlns="" val="1910199197"/>
      </p:ext>
    </p:extLst>
  </p:cSld>
  <p:clrMapOvr>
    <a:masterClrMapping/>
  </p:clrMapOvr>
  <p:transition spd="slow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7"/>
          <p:cNvSpPr txBox="1">
            <a:spLocks noChangeArrowheads="1"/>
          </p:cNvSpPr>
          <p:nvPr userDrawn="1"/>
        </p:nvSpPr>
        <p:spPr bwMode="auto">
          <a:xfrm>
            <a:off x="10609262" y="6584950"/>
            <a:ext cx="381001" cy="12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>
            <a:spAutoFit/>
          </a:bodyPr>
          <a:lstStyle/>
          <a:p>
            <a:pPr algn="r"/>
            <a:fld id="{B095A0DF-6D40-4531-BB65-A9A0CD6C10A0}" type="slidenum">
              <a:rPr lang="en-US" altLang="es-CO" sz="800">
                <a:solidFill>
                  <a:srgbClr val="BCB296"/>
                </a:solidFill>
                <a:latin typeface="Franklin Gothic Book" pitchFamily="34" charset="0"/>
              </a:rPr>
              <a:pPr algn="r"/>
              <a:t>‹Nº›</a:t>
            </a:fld>
            <a:endParaRPr lang="en-US" altLang="es-CO" sz="800">
              <a:solidFill>
                <a:srgbClr val="BCB296"/>
              </a:solidFill>
              <a:latin typeface="Franklin Gothic Book" pitchFamily="34" charset="0"/>
            </a:endParaRPr>
          </a:p>
        </p:txBody>
      </p:sp>
      <p:pic>
        <p:nvPicPr>
          <p:cNvPr id="7" name="91 Imagen" descr="BMC LOGO.bmp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9660" r="-211"/>
          <a:stretch>
            <a:fillRect/>
          </a:stretch>
        </p:blipFill>
        <p:spPr bwMode="auto">
          <a:xfrm>
            <a:off x="9729809" y="206375"/>
            <a:ext cx="1946275" cy="61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5 Imagen" descr="VIGILADO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636124" y="219076"/>
            <a:ext cx="71438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891063" y="6559825"/>
            <a:ext cx="6534468" cy="152509"/>
          </a:xfrm>
        </p:spPr>
        <p:txBody>
          <a:bodyPr anchor="b">
            <a:spAutoFit/>
          </a:bodyPr>
          <a:lstStyle>
            <a:lvl1pPr>
              <a:defRPr sz="800" baseline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hart Placeholder 3"/>
          <p:cNvSpPr>
            <a:spLocks noGrp="1"/>
          </p:cNvSpPr>
          <p:nvPr>
            <p:ph type="chart" sz="quarter" idx="29"/>
          </p:nvPr>
        </p:nvSpPr>
        <p:spPr>
          <a:xfrm>
            <a:off x="891066" y="2057400"/>
            <a:ext cx="10098723" cy="4000500"/>
          </a:xfrm>
        </p:spPr>
        <p:txBody>
          <a:bodyPr rtlCol="0">
            <a:noAutofit/>
          </a:bodyPr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s-ES" noProof="0" dirty="0"/>
              <a:t>Haga clic en el icono para agregar un gráfico</a:t>
            </a:r>
            <a:endParaRPr lang="en-US" noProof="0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xmlns="" id="{19348690-65B7-4487-8D42-27F4CE938113}"/>
              </a:ext>
            </a:extLst>
          </p:cNvPr>
          <p:cNvSpPr>
            <a:spLocks noGrp="1"/>
          </p:cNvSpPr>
          <p:nvPr>
            <p:ph type="body" idx="28" hasCustomPrompt="1"/>
          </p:nvPr>
        </p:nvSpPr>
        <p:spPr>
          <a:xfrm>
            <a:off x="0" y="2829"/>
            <a:ext cx="9501823" cy="837302"/>
          </a:xfrm>
        </p:spPr>
        <p:txBody>
          <a:bodyPr anchor="ctr" anchorCtr="0"/>
          <a:lstStyle>
            <a:lvl1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 b="0">
                <a:solidFill>
                  <a:srgbClr val="002060"/>
                </a:solidFill>
                <a:latin typeface="Franklin Gothic Demi Cond" panose="020B0706030402020204" pitchFamily="34" charset="0"/>
              </a:defRPr>
            </a:lvl1pPr>
            <a:lvl2pPr marL="492315" indent="0">
              <a:buNone/>
              <a:defRPr sz="2200" b="1"/>
            </a:lvl2pPr>
            <a:lvl3pPr marL="984629" indent="0">
              <a:buNone/>
              <a:defRPr sz="2000" b="1"/>
            </a:lvl3pPr>
            <a:lvl4pPr marL="1476944" indent="0">
              <a:buNone/>
              <a:defRPr sz="1700" b="1"/>
            </a:lvl4pPr>
            <a:lvl5pPr marL="1969260" indent="0">
              <a:buNone/>
              <a:defRPr sz="1700" b="1"/>
            </a:lvl5pPr>
            <a:lvl6pPr marL="2461574" indent="0">
              <a:buNone/>
              <a:defRPr sz="1700" b="1"/>
            </a:lvl6pPr>
            <a:lvl7pPr marL="2953889" indent="0">
              <a:buNone/>
              <a:defRPr sz="1700" b="1"/>
            </a:lvl7pPr>
            <a:lvl8pPr marL="3446204" indent="0">
              <a:buNone/>
              <a:defRPr sz="1700" b="1"/>
            </a:lvl8pPr>
            <a:lvl9pPr marL="3938518" indent="0">
              <a:buNone/>
              <a:defRPr sz="1700" b="1"/>
            </a:lvl9pPr>
          </a:lstStyle>
          <a:p>
            <a:pPr lvl="0"/>
            <a:r>
              <a:rPr lang="es-ES" dirty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xmlns="" val="344363675"/>
      </p:ext>
    </p:extLst>
  </p:cSld>
  <p:clrMapOvr>
    <a:masterClrMapping/>
  </p:clrMapOvr>
  <p:transition spd="slow"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"/>
          <p:cNvSpPr txBox="1">
            <a:spLocks noChangeArrowheads="1"/>
          </p:cNvSpPr>
          <p:nvPr userDrawn="1"/>
        </p:nvSpPr>
        <p:spPr bwMode="auto">
          <a:xfrm>
            <a:off x="10609262" y="6584950"/>
            <a:ext cx="381001" cy="12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>
            <a:spAutoFit/>
          </a:bodyPr>
          <a:lstStyle/>
          <a:p>
            <a:pPr algn="r"/>
            <a:fld id="{4F9E84FA-EBD5-45C6-8668-8FDEEA693BC6}" type="slidenum">
              <a:rPr lang="en-US" altLang="es-CO" sz="800">
                <a:solidFill>
                  <a:srgbClr val="BCB296"/>
                </a:solidFill>
                <a:latin typeface="Franklin Gothic Book" pitchFamily="34" charset="0"/>
              </a:rPr>
              <a:pPr algn="r"/>
              <a:t>‹Nº›</a:t>
            </a:fld>
            <a:endParaRPr lang="en-US" altLang="es-CO" sz="800">
              <a:solidFill>
                <a:srgbClr val="BCB296"/>
              </a:solidFill>
              <a:latin typeface="Franklin Gothic Book" pitchFamily="34" charset="0"/>
            </a:endParaRPr>
          </a:p>
        </p:txBody>
      </p:sp>
      <p:pic>
        <p:nvPicPr>
          <p:cNvPr id="3" name="91 Imagen" descr="BMC LOGO.bmp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9660" r="-211"/>
          <a:stretch>
            <a:fillRect/>
          </a:stretch>
        </p:blipFill>
        <p:spPr bwMode="auto">
          <a:xfrm>
            <a:off x="9729809" y="206375"/>
            <a:ext cx="1946275" cy="61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5 Imagen" descr="VIGILADO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636124" y="219076"/>
            <a:ext cx="71438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325085196"/>
      </p:ext>
    </p:extLst>
  </p:cSld>
  <p:clrMapOvr>
    <a:masterClrMapping/>
  </p:clrMapOvr>
  <p:transition spd="slow"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>
            <a:grpSpLocks/>
          </p:cNvGrpSpPr>
          <p:nvPr userDrawn="1"/>
        </p:nvGrpSpPr>
        <p:grpSpPr bwMode="auto">
          <a:xfrm>
            <a:off x="889001" y="1733582"/>
            <a:ext cx="10104438" cy="2671763"/>
            <a:chOff x="914400" y="1732950"/>
            <a:chExt cx="7316788" cy="2672550"/>
          </a:xfrm>
        </p:grpSpPr>
        <p:cxnSp>
          <p:nvCxnSpPr>
            <p:cNvPr id="5" name="Straight Connector 10"/>
            <p:cNvCxnSpPr/>
            <p:nvPr userDrawn="1"/>
          </p:nvCxnSpPr>
          <p:spPr>
            <a:xfrm>
              <a:off x="914400" y="1732950"/>
              <a:ext cx="7315638" cy="0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915550" y="4302282"/>
              <a:ext cx="7315638" cy="103218"/>
            </a:xfrm>
            <a:custGeom>
              <a:avLst/>
              <a:gdLst>
                <a:gd name="T0" fmla="*/ 0 w 4608"/>
                <a:gd name="T1" fmla="*/ 0 h 65"/>
                <a:gd name="T2" fmla="*/ 224 w 4608"/>
                <a:gd name="T3" fmla="*/ 0 h 65"/>
                <a:gd name="T4" fmla="*/ 286 w 4608"/>
                <a:gd name="T5" fmla="*/ 65 h 65"/>
                <a:gd name="T6" fmla="*/ 349 w 4608"/>
                <a:gd name="T7" fmla="*/ 0 h 65"/>
                <a:gd name="T8" fmla="*/ 4608 w 4608"/>
                <a:gd name="T9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08" h="65">
                  <a:moveTo>
                    <a:pt x="0" y="0"/>
                  </a:moveTo>
                  <a:lnTo>
                    <a:pt x="224" y="0"/>
                  </a:lnTo>
                  <a:lnTo>
                    <a:pt x="286" y="65"/>
                  </a:lnTo>
                  <a:lnTo>
                    <a:pt x="349" y="0"/>
                  </a:lnTo>
                  <a:lnTo>
                    <a:pt x="4608" y="0"/>
                  </a:lnTo>
                </a:path>
              </a:pathLst>
            </a:custGeom>
            <a:noFill/>
            <a:ln w="952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/>
            <a:lstStyle/>
            <a:p>
              <a:pPr defTabSz="98462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  <a:cs typeface="+mn-cs"/>
              </a:endParaRPr>
            </a:p>
          </p:txBody>
        </p:sp>
      </p:grpSp>
      <p:pic>
        <p:nvPicPr>
          <p:cNvPr id="7" name="91 Imagen" descr="BMC LOGO.bmp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9660" r="-211"/>
          <a:stretch>
            <a:fillRect/>
          </a:stretch>
        </p:blipFill>
        <p:spPr bwMode="auto">
          <a:xfrm>
            <a:off x="9729809" y="206375"/>
            <a:ext cx="1946275" cy="61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7 Imagen" descr="VIGILADO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636124" y="219076"/>
            <a:ext cx="71438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248" y="1905002"/>
            <a:ext cx="10102231" cy="2225262"/>
          </a:xfrm>
        </p:spPr>
        <p:txBody>
          <a:bodyPr anchor="ctr"/>
          <a:lstStyle>
            <a:lvl1pPr>
              <a:lnSpc>
                <a:spcPct val="95000"/>
              </a:lnSpc>
              <a:defRPr sz="450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888181" y="4620890"/>
            <a:ext cx="10104424" cy="1415772"/>
          </a:xfrm>
        </p:spPr>
        <p:txBody>
          <a:bodyPr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Font typeface="Arial" panose="020B0604020202020204" pitchFamily="34" charset="0"/>
              <a:buChar char="​"/>
              <a:defRPr sz="2300">
                <a:solidFill>
                  <a:schemeClr val="accent1"/>
                </a:solidFill>
                <a:latin typeface="Franklin Gothic Demi Cond" panose="020B0706030402020204" pitchFamily="34" charset="0"/>
              </a:defRPr>
            </a:lvl1pPr>
            <a:lvl2pPr marL="0" indent="0">
              <a:lnSpc>
                <a:spcPct val="95000"/>
              </a:lnSpc>
              <a:spcBef>
                <a:spcPts val="0"/>
              </a:spcBef>
              <a:spcAft>
                <a:spcPts val="215"/>
              </a:spcAft>
              <a:buFont typeface="Arial" panose="020B0604020202020204" pitchFamily="34" charset="0"/>
              <a:buChar char="​"/>
              <a:defRPr sz="1700">
                <a:solidFill>
                  <a:schemeClr val="tx2">
                    <a:lumMod val="60000"/>
                    <a:lumOff val="40000"/>
                  </a:schemeClr>
                </a:solidFill>
              </a:defRPr>
            </a:lvl2pPr>
            <a:lvl3pPr marL="0" indent="0">
              <a:lnSpc>
                <a:spcPct val="95000"/>
              </a:lnSpc>
              <a:spcBef>
                <a:spcPts val="0"/>
              </a:spcBef>
              <a:spcAft>
                <a:spcPts val="215"/>
              </a:spcAft>
              <a:buFont typeface="Arial" panose="020B0604020202020204" pitchFamily="34" charset="0"/>
              <a:buChar char="​"/>
              <a:defRPr sz="1700">
                <a:solidFill>
                  <a:schemeClr val="tx2">
                    <a:lumMod val="60000"/>
                    <a:lumOff val="40000"/>
                  </a:schemeClr>
                </a:solidFill>
              </a:defRPr>
            </a:lvl3pPr>
            <a:lvl4pPr marL="0" indent="0">
              <a:lnSpc>
                <a:spcPct val="95000"/>
              </a:lnSpc>
              <a:spcBef>
                <a:spcPts val="0"/>
              </a:spcBef>
              <a:spcAft>
                <a:spcPts val="215"/>
              </a:spcAft>
              <a:buFont typeface="Arial" panose="020B0604020202020204" pitchFamily="34" charset="0"/>
              <a:buChar char="​"/>
              <a:defRPr sz="1700">
                <a:solidFill>
                  <a:schemeClr val="tx2">
                    <a:lumMod val="60000"/>
                    <a:lumOff val="40000"/>
                  </a:schemeClr>
                </a:solidFill>
              </a:defRPr>
            </a:lvl4pPr>
            <a:lvl5pPr marL="0" indent="0">
              <a:lnSpc>
                <a:spcPct val="95000"/>
              </a:lnSpc>
              <a:spcBef>
                <a:spcPts val="0"/>
              </a:spcBef>
              <a:spcAft>
                <a:spcPts val="215"/>
              </a:spcAft>
              <a:buFont typeface="Arial" panose="020B0604020202020204" pitchFamily="34" charset="0"/>
              <a:buChar char="​"/>
              <a:defRPr sz="1700">
                <a:solidFill>
                  <a:schemeClr val="tx2">
                    <a:lumMod val="60000"/>
                    <a:lumOff val="40000"/>
                  </a:schemeClr>
                </a:solidFill>
              </a:defRPr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5302897"/>
      </p:ext>
    </p:extLst>
  </p:cSld>
  <p:clrMapOvr>
    <a:masterClrMapping/>
  </p:clrMapOvr>
  <p:transition spd="slow">
    <p:wipe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6"/>
          <p:cNvSpPr txBox="1">
            <a:spLocks noChangeArrowheads="1"/>
          </p:cNvSpPr>
          <p:nvPr userDrawn="1"/>
        </p:nvSpPr>
        <p:spPr bwMode="auto">
          <a:xfrm>
            <a:off x="10609262" y="6584950"/>
            <a:ext cx="381001" cy="12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>
            <a:spAutoFit/>
          </a:bodyPr>
          <a:lstStyle/>
          <a:p>
            <a:pPr algn="r"/>
            <a:fld id="{66F7F0EA-1FDD-4892-B154-B0479FA51A66}" type="slidenum">
              <a:rPr lang="en-US" altLang="es-CO" sz="800">
                <a:solidFill>
                  <a:srgbClr val="BCB296"/>
                </a:solidFill>
                <a:latin typeface="Franklin Gothic Book" pitchFamily="34" charset="0"/>
              </a:rPr>
              <a:pPr algn="r"/>
              <a:t>‹Nº›</a:t>
            </a:fld>
            <a:endParaRPr lang="en-US" altLang="es-CO" sz="800">
              <a:solidFill>
                <a:srgbClr val="BCB296"/>
              </a:solidFill>
              <a:latin typeface="Franklin Gothic Book" pitchFamily="34" charset="0"/>
            </a:endParaRPr>
          </a:p>
        </p:txBody>
      </p:sp>
      <p:pic>
        <p:nvPicPr>
          <p:cNvPr id="3" name="91 Imagen" descr="BMC LOGO.bmp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9660" r="-211"/>
          <a:stretch>
            <a:fillRect/>
          </a:stretch>
        </p:blipFill>
        <p:spPr bwMode="auto">
          <a:xfrm>
            <a:off x="9729809" y="206375"/>
            <a:ext cx="1946275" cy="61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5 Imagen" descr="VIGILADO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636124" y="219076"/>
            <a:ext cx="71438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6 Imagen" descr="10469687_xl negocio mano hoja esfero.jp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8889" b="21806"/>
          <a:stretch>
            <a:fillRect/>
          </a:stretch>
        </p:blipFill>
        <p:spPr bwMode="auto">
          <a:xfrm>
            <a:off x="0" y="1181132"/>
            <a:ext cx="11880850" cy="406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364328424"/>
      </p:ext>
    </p:extLst>
  </p:cSld>
  <p:clrMapOvr>
    <a:masterClrMapping/>
  </p:clrMapOvr>
  <p:transition spd="slow">
    <p:wipe dir="r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6"/>
          <p:cNvSpPr txBox="1">
            <a:spLocks noChangeArrowheads="1"/>
          </p:cNvSpPr>
          <p:nvPr userDrawn="1"/>
        </p:nvSpPr>
        <p:spPr bwMode="auto">
          <a:xfrm>
            <a:off x="10609262" y="6584950"/>
            <a:ext cx="381001" cy="12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>
            <a:spAutoFit/>
          </a:bodyPr>
          <a:lstStyle/>
          <a:p>
            <a:pPr algn="r"/>
            <a:fld id="{115CE9AE-3EF3-43F2-8314-4E56CF90ECCF}" type="slidenum">
              <a:rPr lang="en-US" altLang="es-CO" sz="800">
                <a:solidFill>
                  <a:srgbClr val="BCB296"/>
                </a:solidFill>
                <a:latin typeface="Franklin Gothic Book" pitchFamily="34" charset="0"/>
              </a:rPr>
              <a:pPr algn="r"/>
              <a:t>‹Nº›</a:t>
            </a:fld>
            <a:endParaRPr lang="en-US" altLang="es-CO" sz="800">
              <a:solidFill>
                <a:srgbClr val="BCB296"/>
              </a:solidFill>
              <a:latin typeface="Franklin Gothic Book" pitchFamily="34" charset="0"/>
            </a:endParaRPr>
          </a:p>
        </p:txBody>
      </p:sp>
      <p:pic>
        <p:nvPicPr>
          <p:cNvPr id="3" name="91 Imagen" descr="BMC LOGO.bmp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9660" r="-211"/>
          <a:stretch>
            <a:fillRect/>
          </a:stretch>
        </p:blipFill>
        <p:spPr bwMode="auto">
          <a:xfrm>
            <a:off x="9729809" y="206375"/>
            <a:ext cx="1946275" cy="61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5 Imagen" descr="VIGILADO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636124" y="219076"/>
            <a:ext cx="71438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6 Imagen" descr="9563876 negocios mano _xl.jp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7361" b="22916"/>
          <a:stretch>
            <a:fillRect/>
          </a:stretch>
        </p:blipFill>
        <p:spPr bwMode="auto">
          <a:xfrm>
            <a:off x="0" y="1190625"/>
            <a:ext cx="11880850" cy="409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973281205"/>
      </p:ext>
    </p:extLst>
  </p:cSld>
  <p:clrMapOvr>
    <a:masterClrMapping/>
  </p:clrMapOvr>
  <p:transition spd="slow">
    <p:wipe dir="r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6"/>
          <p:cNvSpPr txBox="1">
            <a:spLocks noChangeArrowheads="1"/>
          </p:cNvSpPr>
          <p:nvPr userDrawn="1"/>
        </p:nvSpPr>
        <p:spPr bwMode="auto">
          <a:xfrm>
            <a:off x="10609262" y="6584950"/>
            <a:ext cx="381001" cy="12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>
            <a:spAutoFit/>
          </a:bodyPr>
          <a:lstStyle/>
          <a:p>
            <a:pPr algn="r"/>
            <a:fld id="{83821249-8537-498F-9558-97D1B366299F}" type="slidenum">
              <a:rPr lang="en-US" altLang="es-CO" sz="800">
                <a:solidFill>
                  <a:srgbClr val="BCB296"/>
                </a:solidFill>
                <a:latin typeface="Franklin Gothic Book" pitchFamily="34" charset="0"/>
              </a:rPr>
              <a:pPr algn="r"/>
              <a:t>‹Nº›</a:t>
            </a:fld>
            <a:endParaRPr lang="en-US" altLang="es-CO" sz="800">
              <a:solidFill>
                <a:srgbClr val="BCB296"/>
              </a:solidFill>
              <a:latin typeface="Franklin Gothic Book" pitchFamily="34" charset="0"/>
            </a:endParaRPr>
          </a:p>
        </p:txBody>
      </p:sp>
      <p:pic>
        <p:nvPicPr>
          <p:cNvPr id="3" name="91 Imagen" descr="BMC LOGO.bmp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9660" r="-211"/>
          <a:stretch>
            <a:fillRect/>
          </a:stretch>
        </p:blipFill>
        <p:spPr bwMode="auto">
          <a:xfrm>
            <a:off x="9729809" y="206375"/>
            <a:ext cx="1946275" cy="61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5 Imagen" descr="VIGILADO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636124" y="219076"/>
            <a:ext cx="71438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6 Imagen" descr="9001827_xl cifras negocios.jp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6210" b="36040"/>
          <a:stretch>
            <a:fillRect/>
          </a:stretch>
        </p:blipFill>
        <p:spPr bwMode="auto">
          <a:xfrm>
            <a:off x="0" y="1192213"/>
            <a:ext cx="11880850" cy="3960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7 Rectángulo"/>
          <p:cNvSpPr>
            <a:spLocks noChangeArrowheads="1"/>
          </p:cNvSpPr>
          <p:nvPr userDrawn="1"/>
        </p:nvSpPr>
        <p:spPr bwMode="auto">
          <a:xfrm>
            <a:off x="0" y="5302250"/>
            <a:ext cx="11880850" cy="407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8463" tIns="49232" rIns="98463" bIns="49232">
            <a:spAutoFit/>
          </a:bodyPr>
          <a:lstStyle/>
          <a:p>
            <a:pPr algn="ctr"/>
            <a:endParaRPr lang="es-CO" altLang="es-CO" b="1">
              <a:solidFill>
                <a:srgbClr val="0070C0"/>
              </a:solidFill>
              <a:latin typeface="Franklin Gothic Boo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73177980"/>
      </p:ext>
    </p:extLst>
  </p:cSld>
  <p:clrMapOvr>
    <a:masterClrMapping/>
  </p:clrMapOvr>
  <p:transition spd="slow">
    <p:wipe dir="r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Header">
    <p:bg>
      <p:bgPr>
        <a:gradFill>
          <a:gsLst>
            <a:gs pos="0">
              <a:schemeClr val="accent1"/>
            </a:gs>
            <a:gs pos="77000">
              <a:schemeClr val="accent1">
                <a:lumMod val="30000"/>
              </a:schemeClr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 userDrawn="1"/>
        </p:nvSpPr>
        <p:spPr>
          <a:xfrm>
            <a:off x="-5688" y="53"/>
            <a:ext cx="11886538" cy="6853239"/>
          </a:xfrm>
          <a:prstGeom prst="rect">
            <a:avLst/>
          </a:prstGeom>
          <a:gradFill>
            <a:gsLst>
              <a:gs pos="0">
                <a:srgbClr val="4EC2E5"/>
              </a:gs>
              <a:gs pos="77000">
                <a:srgbClr val="044990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299674" tIns="299674" rIns="299674" bIns="299674" rtlCol="0" anchor="ctr">
            <a:noAutofit/>
          </a:bodyPr>
          <a:lstStyle/>
          <a:p>
            <a:pPr algn="ctr"/>
            <a:endParaRPr lang="es-ES_tradnl" sz="1800" dirty="0" smtClean="0">
              <a:solidFill>
                <a:schemeClr val="bg1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3" name="Freeform 2"/>
          <p:cNvSpPr/>
          <p:nvPr userDrawn="1"/>
        </p:nvSpPr>
        <p:spPr bwMode="ltGray">
          <a:xfrm>
            <a:off x="-5687" y="12700"/>
            <a:ext cx="4434005" cy="6840539"/>
          </a:xfrm>
          <a:custGeom>
            <a:avLst/>
            <a:gdLst>
              <a:gd name="connsiteX0" fmla="*/ 0 w 6057900"/>
              <a:gd name="connsiteY0" fmla="*/ 1117600 h 6851650"/>
              <a:gd name="connsiteX1" fmla="*/ 0 w 6057900"/>
              <a:gd name="connsiteY1" fmla="*/ 6851650 h 6851650"/>
              <a:gd name="connsiteX2" fmla="*/ 6057900 w 6057900"/>
              <a:gd name="connsiteY2" fmla="*/ 0 h 6851650"/>
              <a:gd name="connsiteX3" fmla="*/ 1911350 w 6057900"/>
              <a:gd name="connsiteY3" fmla="*/ 0 h 6851650"/>
              <a:gd name="connsiteX0" fmla="*/ 0 w 6057900"/>
              <a:gd name="connsiteY0" fmla="*/ 1117600 h 6851650"/>
              <a:gd name="connsiteX1" fmla="*/ 0 w 6057900"/>
              <a:gd name="connsiteY1" fmla="*/ 6851650 h 6851650"/>
              <a:gd name="connsiteX2" fmla="*/ 84931 w 6057900"/>
              <a:gd name="connsiteY2" fmla="*/ 6840538 h 6851650"/>
              <a:gd name="connsiteX3" fmla="*/ 6057900 w 6057900"/>
              <a:gd name="connsiteY3" fmla="*/ 0 h 6851650"/>
              <a:gd name="connsiteX4" fmla="*/ 1911350 w 6057900"/>
              <a:gd name="connsiteY4" fmla="*/ 0 h 6851650"/>
              <a:gd name="connsiteX0" fmla="*/ 0 w 6057900"/>
              <a:gd name="connsiteY0" fmla="*/ 1117600 h 6851650"/>
              <a:gd name="connsiteX1" fmla="*/ 0 w 6057900"/>
              <a:gd name="connsiteY1" fmla="*/ 6851650 h 6851650"/>
              <a:gd name="connsiteX2" fmla="*/ 84931 w 6057900"/>
              <a:gd name="connsiteY2" fmla="*/ 6840538 h 6851650"/>
              <a:gd name="connsiteX3" fmla="*/ 6057900 w 6057900"/>
              <a:gd name="connsiteY3" fmla="*/ 0 h 6851650"/>
              <a:gd name="connsiteX4" fmla="*/ 1911350 w 6057900"/>
              <a:gd name="connsiteY4" fmla="*/ 0 h 6851650"/>
              <a:gd name="connsiteX0" fmla="*/ 0 w 6057900"/>
              <a:gd name="connsiteY0" fmla="*/ 1117600 h 6851650"/>
              <a:gd name="connsiteX1" fmla="*/ 0 w 6057900"/>
              <a:gd name="connsiteY1" fmla="*/ 6851650 h 6851650"/>
              <a:gd name="connsiteX2" fmla="*/ 84931 w 6057900"/>
              <a:gd name="connsiteY2" fmla="*/ 6840538 h 6851650"/>
              <a:gd name="connsiteX3" fmla="*/ 6057900 w 6057900"/>
              <a:gd name="connsiteY3" fmla="*/ 0 h 6851650"/>
              <a:gd name="connsiteX4" fmla="*/ 1911350 w 6057900"/>
              <a:gd name="connsiteY4" fmla="*/ 0 h 6851650"/>
              <a:gd name="connsiteX0" fmla="*/ 0 w 6057900"/>
              <a:gd name="connsiteY0" fmla="*/ 1117600 h 6840538"/>
              <a:gd name="connsiteX1" fmla="*/ 2381 w 6057900"/>
              <a:gd name="connsiteY1" fmla="*/ 6839744 h 6840538"/>
              <a:gd name="connsiteX2" fmla="*/ 84931 w 6057900"/>
              <a:gd name="connsiteY2" fmla="*/ 6840538 h 6840538"/>
              <a:gd name="connsiteX3" fmla="*/ 6057900 w 6057900"/>
              <a:gd name="connsiteY3" fmla="*/ 0 h 6840538"/>
              <a:gd name="connsiteX4" fmla="*/ 1911350 w 6057900"/>
              <a:gd name="connsiteY4" fmla="*/ 0 h 6840538"/>
              <a:gd name="connsiteX0" fmla="*/ 0 w 5994400"/>
              <a:gd name="connsiteY0" fmla="*/ 1117600 h 6840538"/>
              <a:gd name="connsiteX1" fmla="*/ 2381 w 5994400"/>
              <a:gd name="connsiteY1" fmla="*/ 6839744 h 6840538"/>
              <a:gd name="connsiteX2" fmla="*/ 84931 w 5994400"/>
              <a:gd name="connsiteY2" fmla="*/ 6840538 h 6840538"/>
              <a:gd name="connsiteX3" fmla="*/ 5994400 w 5994400"/>
              <a:gd name="connsiteY3" fmla="*/ 0 h 6840538"/>
              <a:gd name="connsiteX4" fmla="*/ 1911350 w 5994400"/>
              <a:gd name="connsiteY4" fmla="*/ 0 h 6840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94400" h="6840538">
                <a:moveTo>
                  <a:pt x="0" y="1117600"/>
                </a:moveTo>
                <a:cubicBezTo>
                  <a:pt x="794" y="3024981"/>
                  <a:pt x="1587" y="4932363"/>
                  <a:pt x="2381" y="6839744"/>
                </a:cubicBezTo>
                <a:lnTo>
                  <a:pt x="84931" y="6840538"/>
                </a:lnTo>
                <a:lnTo>
                  <a:pt x="5994400" y="0"/>
                </a:lnTo>
                <a:lnTo>
                  <a:pt x="1911350" y="0"/>
                </a:lnTo>
              </a:path>
            </a:pathLst>
          </a:custGeom>
          <a:gradFill flip="none" rotWithShape="1">
            <a:gsLst>
              <a:gs pos="100000">
                <a:srgbClr val="4EC2E5">
                  <a:alpha val="50000"/>
                </a:srgbClr>
              </a:gs>
              <a:gs pos="0">
                <a:srgbClr val="4EC2E5">
                  <a:alpha val="30000"/>
                </a:srgbClr>
              </a:gs>
            </a:gsLst>
            <a:lin ang="17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9870" tIns="59936" rIns="119870" bIns="59936"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6714" y="1905063"/>
            <a:ext cx="10110879" cy="2225263"/>
          </a:xfrm>
        </p:spPr>
        <p:txBody>
          <a:bodyPr anchor="ctr"/>
          <a:lstStyle>
            <a:lvl1pPr>
              <a:defRPr sz="7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876749" y="4620891"/>
            <a:ext cx="10113073" cy="1415772"/>
          </a:xfrm>
        </p:spPr>
        <p:txBody>
          <a:bodyPr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Font typeface="Arial" panose="020B0604020202020204" pitchFamily="34" charset="0"/>
              <a:buChar char="​"/>
              <a:defRPr sz="2800" b="0">
                <a:solidFill>
                  <a:schemeClr val="accent1"/>
                </a:solidFill>
                <a:latin typeface="Franklin Gothic Demi Cond" panose="020B0706030402020204" pitchFamily="34" charset="0"/>
              </a:defRPr>
            </a:lvl1pPr>
            <a:lvl2pPr marL="0" indent="0">
              <a:lnSpc>
                <a:spcPct val="95000"/>
              </a:lnSpc>
              <a:spcBef>
                <a:spcPts val="0"/>
              </a:spcBef>
              <a:spcAft>
                <a:spcPts val="262"/>
              </a:spcAft>
              <a:buFont typeface="Arial" panose="020B0604020202020204" pitchFamily="34" charset="0"/>
              <a:buChar char="​"/>
              <a:defRPr sz="2000">
                <a:solidFill>
                  <a:schemeClr val="bg1"/>
                </a:solidFill>
              </a:defRPr>
            </a:lvl2pPr>
            <a:lvl3pPr marL="0" indent="0">
              <a:lnSpc>
                <a:spcPct val="95000"/>
              </a:lnSpc>
              <a:spcBef>
                <a:spcPts val="0"/>
              </a:spcBef>
              <a:spcAft>
                <a:spcPts val="262"/>
              </a:spcAft>
              <a:buFont typeface="Arial" panose="020B0604020202020204" pitchFamily="34" charset="0"/>
              <a:buChar char="​"/>
              <a:defRPr sz="2000">
                <a:solidFill>
                  <a:schemeClr val="bg1"/>
                </a:solidFill>
              </a:defRPr>
            </a:lvl3pPr>
            <a:lvl4pPr marL="0" indent="0">
              <a:lnSpc>
                <a:spcPct val="95000"/>
              </a:lnSpc>
              <a:spcBef>
                <a:spcPts val="0"/>
              </a:spcBef>
              <a:spcAft>
                <a:spcPts val="262"/>
              </a:spcAft>
              <a:buFont typeface="Arial" panose="020B0604020202020204" pitchFamily="34" charset="0"/>
              <a:buChar char="​"/>
              <a:defRPr sz="2000">
                <a:solidFill>
                  <a:schemeClr val="bg1"/>
                </a:solidFill>
              </a:defRPr>
            </a:lvl4pPr>
            <a:lvl5pPr marL="0" indent="0">
              <a:lnSpc>
                <a:spcPct val="95000"/>
              </a:lnSpc>
              <a:spcBef>
                <a:spcPts val="0"/>
              </a:spcBef>
              <a:spcAft>
                <a:spcPts val="262"/>
              </a:spcAft>
              <a:buFont typeface="Arial" panose="020B0604020202020204" pitchFamily="34" charset="0"/>
              <a:buChar char="​"/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881075" y="1733011"/>
            <a:ext cx="10108812" cy="2672551"/>
            <a:chOff x="914400" y="1732950"/>
            <a:chExt cx="7316788" cy="2672550"/>
          </a:xfrm>
        </p:grpSpPr>
        <p:cxnSp>
          <p:nvCxnSpPr>
            <p:cNvPr id="11" name="Straight Connector 10"/>
            <p:cNvCxnSpPr/>
            <p:nvPr userDrawn="1"/>
          </p:nvCxnSpPr>
          <p:spPr>
            <a:xfrm>
              <a:off x="914400" y="1732950"/>
              <a:ext cx="73152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Freeform 6"/>
            <p:cNvSpPr>
              <a:spLocks/>
            </p:cNvSpPr>
            <p:nvPr userDrawn="1"/>
          </p:nvSpPr>
          <p:spPr bwMode="auto">
            <a:xfrm>
              <a:off x="915988" y="4302313"/>
              <a:ext cx="7315200" cy="103187"/>
            </a:xfrm>
            <a:custGeom>
              <a:avLst/>
              <a:gdLst>
                <a:gd name="T0" fmla="*/ 0 w 4608"/>
                <a:gd name="T1" fmla="*/ 0 h 65"/>
                <a:gd name="T2" fmla="*/ 224 w 4608"/>
                <a:gd name="T3" fmla="*/ 0 h 65"/>
                <a:gd name="T4" fmla="*/ 286 w 4608"/>
                <a:gd name="T5" fmla="*/ 65 h 65"/>
                <a:gd name="T6" fmla="*/ 349 w 4608"/>
                <a:gd name="T7" fmla="*/ 0 h 65"/>
                <a:gd name="T8" fmla="*/ 4608 w 4608"/>
                <a:gd name="T9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08" h="65">
                  <a:moveTo>
                    <a:pt x="0" y="0"/>
                  </a:moveTo>
                  <a:lnTo>
                    <a:pt x="224" y="0"/>
                  </a:lnTo>
                  <a:lnTo>
                    <a:pt x="286" y="65"/>
                  </a:lnTo>
                  <a:lnTo>
                    <a:pt x="349" y="0"/>
                  </a:lnTo>
                  <a:lnTo>
                    <a:pt x="4608" y="0"/>
                  </a:lnTo>
                </a:path>
              </a:pathLst>
            </a:custGeom>
            <a:no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31489108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>
        <p:wipe dir="r"/>
      </p:transition>
    </mc:Choice>
    <mc:Fallback>
      <p:transition spd="slow">
        <p:wipe dir="r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5106" y="1122366"/>
            <a:ext cx="8910638" cy="2387600"/>
          </a:xfrm>
        </p:spPr>
        <p:txBody>
          <a:bodyPr anchor="b"/>
          <a:lstStyle>
            <a:lvl1pPr algn="ctr">
              <a:defRPr sz="57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106" y="3602038"/>
            <a:ext cx="8910638" cy="1655762"/>
          </a:xfrm>
        </p:spPr>
        <p:txBody>
          <a:bodyPr/>
          <a:lstStyle>
            <a:lvl1pPr marL="0" indent="0" algn="ctr">
              <a:buNone/>
              <a:defRPr sz="2300"/>
            </a:lvl1pPr>
            <a:lvl2pPr marL="432431" indent="0" algn="ctr">
              <a:buNone/>
              <a:defRPr sz="1900"/>
            </a:lvl2pPr>
            <a:lvl3pPr marL="864862" indent="0" algn="ctr">
              <a:buNone/>
              <a:defRPr sz="1700"/>
            </a:lvl3pPr>
            <a:lvl4pPr marL="1297294" indent="0" algn="ctr">
              <a:buNone/>
              <a:defRPr sz="1500"/>
            </a:lvl4pPr>
            <a:lvl5pPr marL="1729725" indent="0" algn="ctr">
              <a:buNone/>
              <a:defRPr sz="1500"/>
            </a:lvl5pPr>
            <a:lvl6pPr marL="2162156" indent="0" algn="ctr">
              <a:buNone/>
              <a:defRPr sz="1500"/>
            </a:lvl6pPr>
            <a:lvl7pPr marL="2594587" indent="0" algn="ctr">
              <a:buNone/>
              <a:defRPr sz="1500"/>
            </a:lvl7pPr>
            <a:lvl8pPr marL="3027018" indent="0" algn="ctr">
              <a:buNone/>
              <a:defRPr sz="1500"/>
            </a:lvl8pPr>
            <a:lvl9pPr marL="3459450" indent="0" algn="ctr">
              <a:buNone/>
              <a:defRPr sz="15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16809" y="6356354"/>
            <a:ext cx="2673191" cy="365125"/>
          </a:xfrm>
          <a:prstGeom prst="rect">
            <a:avLst/>
          </a:prstGeom>
        </p:spPr>
        <p:txBody>
          <a:bodyPr lIns="115315" tIns="57657" rIns="115315" bIns="57657"/>
          <a:lstStyle/>
          <a:p>
            <a:fld id="{3751E1E5-0B86-4D5B-A5B2-CDFDDEE4BBDF}" type="datetime1">
              <a:rPr lang="es-ES" smtClean="0"/>
              <a:pPr/>
              <a:t>02/10/2017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35536" y="6356354"/>
            <a:ext cx="4009788" cy="365125"/>
          </a:xfrm>
          <a:prstGeom prst="rect">
            <a:avLst/>
          </a:prstGeom>
        </p:spPr>
        <p:txBody>
          <a:bodyPr lIns="115315" tIns="57657" rIns="115315" bIns="57657"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90852" y="6356354"/>
            <a:ext cx="2673191" cy="365125"/>
          </a:xfrm>
          <a:prstGeom prst="rect">
            <a:avLst/>
          </a:prstGeom>
        </p:spPr>
        <p:txBody>
          <a:bodyPr lIns="115315" tIns="57657" rIns="115315" bIns="57657"/>
          <a:lstStyle/>
          <a:p>
            <a:fld id="{22AF1ACD-0F8C-49FC-9A95-B6A6C0477A04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40998964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16809" y="6356354"/>
            <a:ext cx="2673191" cy="365125"/>
          </a:xfrm>
          <a:prstGeom prst="rect">
            <a:avLst/>
          </a:prstGeom>
        </p:spPr>
        <p:txBody>
          <a:bodyPr lIns="115315" tIns="57657" rIns="115315" bIns="57657"/>
          <a:lstStyle/>
          <a:p>
            <a:fld id="{9C6C2C6E-A8E9-408A-B252-6B945A17B033}" type="datetime1">
              <a:rPr lang="es-ES" smtClean="0"/>
              <a:pPr/>
              <a:t>02/10/2017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35536" y="6356354"/>
            <a:ext cx="4009788" cy="365125"/>
          </a:xfrm>
          <a:prstGeom prst="rect">
            <a:avLst/>
          </a:prstGeom>
        </p:spPr>
        <p:txBody>
          <a:bodyPr lIns="115315" tIns="57657" rIns="115315" bIns="57657"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90852" y="6356354"/>
            <a:ext cx="2673191" cy="365125"/>
          </a:xfrm>
          <a:prstGeom prst="rect">
            <a:avLst/>
          </a:prstGeom>
        </p:spPr>
        <p:txBody>
          <a:bodyPr lIns="115315" tIns="57657" rIns="115315" bIns="57657"/>
          <a:lstStyle/>
          <a:p>
            <a:fld id="{22AF1ACD-0F8C-49FC-9A95-B6A6C0477A04}" type="slidenum">
              <a:rPr lang="es-ES" smtClean="0"/>
              <a:pPr/>
              <a:t>‹Nº›</a:t>
            </a:fld>
            <a:endParaRPr lang="es-ES" dirty="0"/>
          </a:p>
        </p:txBody>
      </p:sp>
      <p:pic>
        <p:nvPicPr>
          <p:cNvPr id="7" name="Picture 2" descr="C:\Users\GCSA\Desktop\bolsa.fw.png">
            <a:extLst>
              <a:ext uri="{FF2B5EF4-FFF2-40B4-BE49-F238E27FC236}">
                <a16:creationId xmlns:a16="http://schemas.microsoft.com/office/drawing/2014/main" xmlns="" id="{3C590DD5-8816-4C2E-932B-DF03FE5D5E9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183493" y="205584"/>
            <a:ext cx="1493788" cy="554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849621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6"/>
          <p:cNvSpPr/>
          <p:nvPr userDrawn="1"/>
        </p:nvSpPr>
        <p:spPr>
          <a:xfrm>
            <a:off x="-5688" y="-1"/>
            <a:ext cx="11886538" cy="6853239"/>
          </a:xfrm>
          <a:prstGeom prst="rect">
            <a:avLst/>
          </a:prstGeom>
          <a:gradFill>
            <a:gsLst>
              <a:gs pos="0">
                <a:srgbClr val="4EC2E5"/>
              </a:gs>
              <a:gs pos="77000">
                <a:srgbClr val="044990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246158" tIns="246158" rIns="246158" bIns="246158" anchor="ctr"/>
          <a:lstStyle/>
          <a:p>
            <a:pPr algn="ctr" defTabSz="984629" fontAlgn="auto">
              <a:spcBef>
                <a:spcPts val="0"/>
              </a:spcBef>
              <a:spcAft>
                <a:spcPts val="0"/>
              </a:spcAft>
              <a:defRPr/>
            </a:pPr>
            <a:endParaRPr lang="es-ES_tradnl" sz="1500" dirty="0">
              <a:solidFill>
                <a:schemeClr val="bg1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3" name="Freeform 2"/>
          <p:cNvSpPr/>
          <p:nvPr userDrawn="1"/>
        </p:nvSpPr>
        <p:spPr bwMode="ltGray">
          <a:xfrm>
            <a:off x="-5687" y="12699"/>
            <a:ext cx="4434005" cy="6840538"/>
          </a:xfrm>
          <a:custGeom>
            <a:avLst/>
            <a:gdLst>
              <a:gd name="connsiteX0" fmla="*/ 0 w 6057900"/>
              <a:gd name="connsiteY0" fmla="*/ 1117600 h 6851650"/>
              <a:gd name="connsiteX1" fmla="*/ 0 w 6057900"/>
              <a:gd name="connsiteY1" fmla="*/ 6851650 h 6851650"/>
              <a:gd name="connsiteX2" fmla="*/ 6057900 w 6057900"/>
              <a:gd name="connsiteY2" fmla="*/ 0 h 6851650"/>
              <a:gd name="connsiteX3" fmla="*/ 1911350 w 6057900"/>
              <a:gd name="connsiteY3" fmla="*/ 0 h 6851650"/>
              <a:gd name="connsiteX0" fmla="*/ 0 w 6057900"/>
              <a:gd name="connsiteY0" fmla="*/ 1117600 h 6851650"/>
              <a:gd name="connsiteX1" fmla="*/ 0 w 6057900"/>
              <a:gd name="connsiteY1" fmla="*/ 6851650 h 6851650"/>
              <a:gd name="connsiteX2" fmla="*/ 84931 w 6057900"/>
              <a:gd name="connsiteY2" fmla="*/ 6840538 h 6851650"/>
              <a:gd name="connsiteX3" fmla="*/ 6057900 w 6057900"/>
              <a:gd name="connsiteY3" fmla="*/ 0 h 6851650"/>
              <a:gd name="connsiteX4" fmla="*/ 1911350 w 6057900"/>
              <a:gd name="connsiteY4" fmla="*/ 0 h 6851650"/>
              <a:gd name="connsiteX0" fmla="*/ 0 w 6057900"/>
              <a:gd name="connsiteY0" fmla="*/ 1117600 h 6851650"/>
              <a:gd name="connsiteX1" fmla="*/ 0 w 6057900"/>
              <a:gd name="connsiteY1" fmla="*/ 6851650 h 6851650"/>
              <a:gd name="connsiteX2" fmla="*/ 84931 w 6057900"/>
              <a:gd name="connsiteY2" fmla="*/ 6840538 h 6851650"/>
              <a:gd name="connsiteX3" fmla="*/ 6057900 w 6057900"/>
              <a:gd name="connsiteY3" fmla="*/ 0 h 6851650"/>
              <a:gd name="connsiteX4" fmla="*/ 1911350 w 6057900"/>
              <a:gd name="connsiteY4" fmla="*/ 0 h 6851650"/>
              <a:gd name="connsiteX0" fmla="*/ 0 w 6057900"/>
              <a:gd name="connsiteY0" fmla="*/ 1117600 h 6851650"/>
              <a:gd name="connsiteX1" fmla="*/ 0 w 6057900"/>
              <a:gd name="connsiteY1" fmla="*/ 6851650 h 6851650"/>
              <a:gd name="connsiteX2" fmla="*/ 84931 w 6057900"/>
              <a:gd name="connsiteY2" fmla="*/ 6840538 h 6851650"/>
              <a:gd name="connsiteX3" fmla="*/ 6057900 w 6057900"/>
              <a:gd name="connsiteY3" fmla="*/ 0 h 6851650"/>
              <a:gd name="connsiteX4" fmla="*/ 1911350 w 6057900"/>
              <a:gd name="connsiteY4" fmla="*/ 0 h 6851650"/>
              <a:gd name="connsiteX0" fmla="*/ 0 w 6057900"/>
              <a:gd name="connsiteY0" fmla="*/ 1117600 h 6840538"/>
              <a:gd name="connsiteX1" fmla="*/ 2381 w 6057900"/>
              <a:gd name="connsiteY1" fmla="*/ 6839744 h 6840538"/>
              <a:gd name="connsiteX2" fmla="*/ 84931 w 6057900"/>
              <a:gd name="connsiteY2" fmla="*/ 6840538 h 6840538"/>
              <a:gd name="connsiteX3" fmla="*/ 6057900 w 6057900"/>
              <a:gd name="connsiteY3" fmla="*/ 0 h 6840538"/>
              <a:gd name="connsiteX4" fmla="*/ 1911350 w 6057900"/>
              <a:gd name="connsiteY4" fmla="*/ 0 h 6840538"/>
              <a:gd name="connsiteX0" fmla="*/ 0 w 5994400"/>
              <a:gd name="connsiteY0" fmla="*/ 1117600 h 6840538"/>
              <a:gd name="connsiteX1" fmla="*/ 2381 w 5994400"/>
              <a:gd name="connsiteY1" fmla="*/ 6839744 h 6840538"/>
              <a:gd name="connsiteX2" fmla="*/ 84931 w 5994400"/>
              <a:gd name="connsiteY2" fmla="*/ 6840538 h 6840538"/>
              <a:gd name="connsiteX3" fmla="*/ 5994400 w 5994400"/>
              <a:gd name="connsiteY3" fmla="*/ 0 h 6840538"/>
              <a:gd name="connsiteX4" fmla="*/ 1911350 w 5994400"/>
              <a:gd name="connsiteY4" fmla="*/ 0 h 6840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94400" h="6840538">
                <a:moveTo>
                  <a:pt x="0" y="1117600"/>
                </a:moveTo>
                <a:cubicBezTo>
                  <a:pt x="794" y="3024981"/>
                  <a:pt x="1587" y="4932363"/>
                  <a:pt x="2381" y="6839744"/>
                </a:cubicBezTo>
                <a:lnTo>
                  <a:pt x="84931" y="6840538"/>
                </a:lnTo>
                <a:lnTo>
                  <a:pt x="5994400" y="0"/>
                </a:lnTo>
                <a:lnTo>
                  <a:pt x="1911350" y="0"/>
                </a:lnTo>
              </a:path>
            </a:pathLst>
          </a:custGeom>
          <a:gradFill flip="none" rotWithShape="1">
            <a:gsLst>
              <a:gs pos="100000">
                <a:srgbClr val="4EC2E5">
                  <a:alpha val="50000"/>
                </a:srgbClr>
              </a:gs>
              <a:gs pos="0">
                <a:srgbClr val="4EC2E5">
                  <a:alpha val="30000"/>
                </a:srgbClr>
              </a:gs>
            </a:gsLst>
            <a:lin ang="17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8463" tIns="49232" rIns="98463" bIns="49232" anchor="ctr"/>
          <a:lstStyle/>
          <a:p>
            <a:pPr algn="ctr" defTabSz="984629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4" name="Group 3"/>
          <p:cNvGrpSpPr>
            <a:grpSpLocks/>
          </p:cNvGrpSpPr>
          <p:nvPr userDrawn="1"/>
        </p:nvGrpSpPr>
        <p:grpSpPr bwMode="auto">
          <a:xfrm>
            <a:off x="881063" y="1733582"/>
            <a:ext cx="10109200" cy="2671763"/>
            <a:chOff x="914400" y="1732950"/>
            <a:chExt cx="7316788" cy="2672550"/>
          </a:xfrm>
        </p:grpSpPr>
        <p:cxnSp>
          <p:nvCxnSpPr>
            <p:cNvPr id="5" name="Straight Connector 10"/>
            <p:cNvCxnSpPr/>
            <p:nvPr userDrawn="1"/>
          </p:nvCxnSpPr>
          <p:spPr>
            <a:xfrm>
              <a:off x="914400" y="1732950"/>
              <a:ext cx="7315639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915549" y="4302282"/>
              <a:ext cx="7315639" cy="103218"/>
            </a:xfrm>
            <a:custGeom>
              <a:avLst/>
              <a:gdLst>
                <a:gd name="T0" fmla="*/ 0 w 4608"/>
                <a:gd name="T1" fmla="*/ 0 h 65"/>
                <a:gd name="T2" fmla="*/ 224 w 4608"/>
                <a:gd name="T3" fmla="*/ 0 h 65"/>
                <a:gd name="T4" fmla="*/ 286 w 4608"/>
                <a:gd name="T5" fmla="*/ 65 h 65"/>
                <a:gd name="T6" fmla="*/ 349 w 4608"/>
                <a:gd name="T7" fmla="*/ 0 h 65"/>
                <a:gd name="T8" fmla="*/ 4608 w 4608"/>
                <a:gd name="T9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08" h="65">
                  <a:moveTo>
                    <a:pt x="0" y="0"/>
                  </a:moveTo>
                  <a:lnTo>
                    <a:pt x="224" y="0"/>
                  </a:lnTo>
                  <a:lnTo>
                    <a:pt x="286" y="65"/>
                  </a:lnTo>
                  <a:lnTo>
                    <a:pt x="349" y="0"/>
                  </a:lnTo>
                  <a:lnTo>
                    <a:pt x="4608" y="0"/>
                  </a:lnTo>
                </a:path>
              </a:pathLst>
            </a:custGeom>
            <a:no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/>
            <a:lstStyle/>
            <a:p>
              <a:pPr defTabSz="98462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  <a:cs typeface="+mn-cs"/>
              </a:endParaRPr>
            </a:p>
          </p:txBody>
        </p:sp>
      </p:grpSp>
      <p:sp>
        <p:nvSpPr>
          <p:cNvPr id="7" name="8 Rectángulo"/>
          <p:cNvSpPr>
            <a:spLocks noChangeArrowheads="1"/>
          </p:cNvSpPr>
          <p:nvPr userDrawn="1"/>
        </p:nvSpPr>
        <p:spPr bwMode="auto">
          <a:xfrm>
            <a:off x="909638" y="4600607"/>
            <a:ext cx="8539162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425700" indent="-139700" defTabSz="9842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82900" indent="-139700" defTabSz="9842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340100" indent="-139700" defTabSz="9842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797300" indent="-139700" defTabSz="9842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lvl="1" indent="0" eaLnBrk="1" hangingPunct="1">
              <a:lnSpc>
                <a:spcPct val="95000"/>
              </a:lnSpc>
              <a:spcAft>
                <a:spcPts val="213"/>
              </a:spcAft>
              <a:buFont typeface="Arial" charset="0"/>
              <a:buChar char="​"/>
            </a:pPr>
            <a:r>
              <a:rPr lang="es-ES" altLang="es-CO" sz="1700" dirty="0">
                <a:solidFill>
                  <a:srgbClr val="57D7FC"/>
                </a:solidFill>
                <a:latin typeface="Franklin Gothic Book" pitchFamily="34" charset="0"/>
              </a:rPr>
              <a:t>Calle 113 No. 7-21 Torre A, Piso 15, Bogotá </a:t>
            </a:r>
          </a:p>
          <a:p>
            <a:pPr marL="0" lvl="1" indent="0" eaLnBrk="1" hangingPunct="1">
              <a:lnSpc>
                <a:spcPct val="95000"/>
              </a:lnSpc>
              <a:spcAft>
                <a:spcPts val="213"/>
              </a:spcAft>
              <a:buFont typeface="Arial" charset="0"/>
              <a:buChar char="​"/>
            </a:pPr>
            <a:r>
              <a:rPr lang="es-ES" altLang="es-CO" sz="1700" dirty="0">
                <a:solidFill>
                  <a:srgbClr val="57D7FC"/>
                </a:solidFill>
                <a:latin typeface="Franklin Gothic Book" pitchFamily="34" charset="0"/>
              </a:rPr>
              <a:t>PBX:  (57 1) 629 25 29 Línea de atención al cliente: 018000 11 30 43</a:t>
            </a:r>
          </a:p>
          <a:p>
            <a:pPr marL="0" lvl="1" indent="0" eaLnBrk="1" hangingPunct="1">
              <a:lnSpc>
                <a:spcPct val="95000"/>
              </a:lnSpc>
              <a:spcAft>
                <a:spcPts val="213"/>
              </a:spcAft>
              <a:buFont typeface="Arial" charset="0"/>
              <a:buChar char="​"/>
            </a:pPr>
            <a:r>
              <a:rPr lang="es-ES" altLang="es-CO" sz="1700" dirty="0">
                <a:solidFill>
                  <a:schemeClr val="bg1"/>
                </a:solidFill>
                <a:latin typeface="Franklin Gothic Book" pitchFamily="34" charset="0"/>
              </a:rPr>
              <a:t>www.bolsamercantil.com.co </a:t>
            </a:r>
            <a:r>
              <a:rPr lang="es-ES" altLang="es-CO" sz="1700" b="1" dirty="0">
                <a:solidFill>
                  <a:schemeClr val="bg1"/>
                </a:solidFill>
                <a:latin typeface="Franklin Gothic Book" pitchFamily="34" charset="0"/>
              </a:rPr>
              <a:t>  </a:t>
            </a:r>
            <a:r>
              <a:rPr lang="es-ES" altLang="es-CO" sz="1700" dirty="0">
                <a:solidFill>
                  <a:schemeClr val="bg1"/>
                </a:solidFill>
                <a:latin typeface="Franklin Gothic Book" pitchFamily="34" charset="0"/>
              </a:rPr>
              <a:t>servicioalcliente@bolsamercantil.com.co</a:t>
            </a:r>
          </a:p>
          <a:p>
            <a:pPr marL="0" lvl="1" indent="0" eaLnBrk="1" hangingPunct="1">
              <a:lnSpc>
                <a:spcPct val="95000"/>
              </a:lnSpc>
              <a:spcAft>
                <a:spcPts val="213"/>
              </a:spcAft>
              <a:buFont typeface="Arial" charset="0"/>
              <a:buChar char="​"/>
            </a:pPr>
            <a:r>
              <a:rPr lang="es-ES" altLang="es-CO" sz="1700" dirty="0" err="1">
                <a:solidFill>
                  <a:schemeClr val="bg1"/>
                </a:solidFill>
                <a:latin typeface="Franklin Gothic Book" pitchFamily="34" charset="0"/>
              </a:rPr>
              <a:t>Twitter</a:t>
            </a:r>
            <a:r>
              <a:rPr lang="es-ES" altLang="es-CO" sz="1700" dirty="0">
                <a:solidFill>
                  <a:schemeClr val="bg1"/>
                </a:solidFill>
                <a:latin typeface="Franklin Gothic Book" pitchFamily="34" charset="0"/>
              </a:rPr>
              <a:t>: @bolsamercantil</a:t>
            </a:r>
          </a:p>
          <a:p>
            <a:pPr marL="0" lvl="1" indent="0" eaLnBrk="1" hangingPunct="1">
              <a:lnSpc>
                <a:spcPct val="95000"/>
              </a:lnSpc>
              <a:spcAft>
                <a:spcPts val="213"/>
              </a:spcAft>
              <a:buFont typeface="Arial" charset="0"/>
              <a:buChar char="​"/>
            </a:pPr>
            <a:r>
              <a:rPr lang="es-ES" altLang="es-CO" sz="1700" dirty="0" err="1">
                <a:solidFill>
                  <a:schemeClr val="bg1"/>
                </a:solidFill>
                <a:latin typeface="Franklin Gothic Book" pitchFamily="34" charset="0"/>
              </a:rPr>
              <a:t>Facebook</a:t>
            </a:r>
            <a:r>
              <a:rPr lang="es-ES" altLang="es-CO" sz="1700" dirty="0">
                <a:solidFill>
                  <a:schemeClr val="bg1"/>
                </a:solidFill>
                <a:latin typeface="Franklin Gothic Book" pitchFamily="34" charset="0"/>
              </a:rPr>
              <a:t>: Bolsa Mercantil BMC </a:t>
            </a:r>
            <a:endParaRPr lang="es-CO" altLang="es-CO" sz="1700" dirty="0">
              <a:solidFill>
                <a:schemeClr val="bg1"/>
              </a:solidFill>
              <a:latin typeface="Franklin Gothic Book" pitchFamily="34" charset="0"/>
            </a:endParaRPr>
          </a:p>
        </p:txBody>
      </p:sp>
      <p:sp>
        <p:nvSpPr>
          <p:cNvPr id="8" name="Rectángulo 1"/>
          <p:cNvSpPr/>
          <p:nvPr userDrawn="1"/>
        </p:nvSpPr>
        <p:spPr>
          <a:xfrm>
            <a:off x="895350" y="1878013"/>
            <a:ext cx="10090150" cy="23034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246158" tIns="246158" rIns="246158" bIns="246158" anchor="ctr"/>
          <a:lstStyle/>
          <a:p>
            <a:pPr algn="ctr" defTabSz="984629" fontAlgn="auto">
              <a:spcBef>
                <a:spcPts val="0"/>
              </a:spcBef>
              <a:spcAft>
                <a:spcPts val="0"/>
              </a:spcAft>
              <a:defRPr/>
            </a:pPr>
            <a:endParaRPr lang="es-ES_tradnl" sz="1500" dirty="0">
              <a:solidFill>
                <a:schemeClr val="bg1"/>
              </a:solidFill>
              <a:latin typeface="Franklin Gothic Demi Cond" panose="020B0706030402020204" pitchFamily="34" charset="0"/>
            </a:endParaRPr>
          </a:p>
        </p:txBody>
      </p:sp>
      <p:pic>
        <p:nvPicPr>
          <p:cNvPr id="9" name="91 Imagen" descr="BMC LOGO.bmp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9660" r="-211"/>
          <a:stretch>
            <a:fillRect/>
          </a:stretch>
        </p:blipFill>
        <p:spPr bwMode="auto">
          <a:xfrm>
            <a:off x="4256108" y="2446370"/>
            <a:ext cx="3387725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11 Imagen" descr="VIGILADO.jp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073528" y="2417795"/>
            <a:ext cx="130175" cy="1042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Content Placeholder 13"/>
          <p:cNvSpPr txBox="1">
            <a:spLocks/>
          </p:cNvSpPr>
          <p:nvPr userDrawn="1"/>
        </p:nvSpPr>
        <p:spPr>
          <a:xfrm>
            <a:off x="889021" y="3640138"/>
            <a:ext cx="10096499" cy="563562"/>
          </a:xfrm>
          <a:prstGeom prst="rect">
            <a:avLst/>
          </a:prstGeom>
        </p:spPr>
        <p:txBody>
          <a:bodyPr lIns="98463" tIns="49232" rIns="98463" bIns="49232"/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​"/>
              <a:defRPr sz="1600" b="0" i="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9863" indent="-169863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 sz="11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346075" indent="-176213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11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100" b="1" kern="120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100" kern="120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100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100" kern="1200">
                <a:solidFill>
                  <a:schemeClr val="accent3"/>
                </a:solidFill>
                <a:latin typeface="+mj-lt"/>
                <a:ea typeface="+mn-ea"/>
                <a:cs typeface="+mn-cs"/>
              </a:defRPr>
            </a:lvl9pPr>
          </a:lstStyle>
          <a:p>
            <a:pPr algn="ctr" fontAlgn="auto">
              <a:lnSpc>
                <a:spcPct val="100000"/>
              </a:lnSpc>
              <a:defRPr/>
            </a:pPr>
            <a:r>
              <a:rPr lang="es-ES_tradnl" sz="2600" b="1" dirty="0">
                <a:solidFill>
                  <a:srgbClr val="0070C0"/>
                </a:solidFill>
              </a:rPr>
              <a:t>ESCENARIO DE CONFIANZA Y EFECTIVIDAD</a:t>
            </a:r>
          </a:p>
          <a:p>
            <a:pPr fontAlgn="auto">
              <a:lnSpc>
                <a:spcPct val="100000"/>
              </a:lnSpc>
              <a:defRPr/>
            </a:pPr>
            <a:endParaRPr lang="es-ES_tradnl" sz="2600" dirty="0">
              <a:solidFill>
                <a:schemeClr val="bg1"/>
              </a:solidFill>
            </a:endParaRPr>
          </a:p>
          <a:p>
            <a:pPr fontAlgn="auto">
              <a:lnSpc>
                <a:spcPct val="100000"/>
              </a:lnSpc>
              <a:defRPr/>
            </a:pPr>
            <a:endParaRPr lang="es-ES_tradnl" sz="2200" dirty="0">
              <a:solidFill>
                <a:schemeClr val="bg1"/>
              </a:solidFill>
            </a:endParaRPr>
          </a:p>
        </p:txBody>
      </p:sp>
      <p:sp>
        <p:nvSpPr>
          <p:cNvPr id="12" name="7 Rectángulo"/>
          <p:cNvSpPr>
            <a:spLocks noChangeArrowheads="1"/>
          </p:cNvSpPr>
          <p:nvPr userDrawn="1"/>
        </p:nvSpPr>
        <p:spPr bwMode="auto">
          <a:xfrm>
            <a:off x="538164" y="6410325"/>
            <a:ext cx="659130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8463" tIns="49232" rIns="98463" bIns="49232">
            <a:spAutoFit/>
          </a:bodyPr>
          <a:lstStyle/>
          <a:p>
            <a:pPr algn="ctr" eaLnBrk="0" hangingPunct="0"/>
            <a:r>
              <a:rPr lang="es-ES" altLang="es-CO" sz="1100">
                <a:solidFill>
                  <a:srgbClr val="57D7FC"/>
                </a:solidFill>
                <a:latin typeface="Calibri" pitchFamily="34" charset="0"/>
              </a:rPr>
              <a:t>Todos los derechos de las fotografías y  de la presentación son reservados de la BMC</a:t>
            </a:r>
            <a:r>
              <a:rPr lang="es-ES" altLang="es-CO" sz="1200">
                <a:solidFill>
                  <a:srgbClr val="57D7FC"/>
                </a:solidFill>
                <a:latin typeface="Calibri" pitchFamily="34" charset="0"/>
              </a:rPr>
              <a:t>.</a:t>
            </a:r>
            <a:endParaRPr lang="es-CO" altLang="es-CO" sz="1700">
              <a:solidFill>
                <a:srgbClr val="57D7FC"/>
              </a:solidFill>
              <a:latin typeface="Franklin Gothic Book" pitchFamily="34" charset="0"/>
            </a:endParaRPr>
          </a:p>
          <a:p>
            <a:r>
              <a:rPr lang="es-ES" altLang="es-CO" sz="2200">
                <a:solidFill>
                  <a:srgbClr val="57D7FC"/>
                </a:solidFill>
                <a:latin typeface="Calibri" pitchFamily="34" charset="0"/>
              </a:rPr>
              <a:t>  </a:t>
            </a:r>
          </a:p>
        </p:txBody>
      </p:sp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593264" y="6242050"/>
            <a:ext cx="13922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969349353"/>
      </p:ext>
    </p:extLst>
  </p:cSld>
  <p:clrMapOvr>
    <a:masterClrMapping/>
  </p:clrMapOvr>
  <p:transition spd="slow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6"/>
          <p:cNvSpPr txBox="1">
            <a:spLocks noChangeArrowheads="1"/>
          </p:cNvSpPr>
          <p:nvPr userDrawn="1"/>
        </p:nvSpPr>
        <p:spPr bwMode="auto">
          <a:xfrm>
            <a:off x="10609262" y="6584950"/>
            <a:ext cx="381001" cy="12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>
            <a:spAutoFit/>
          </a:bodyPr>
          <a:lstStyle/>
          <a:p>
            <a:pPr algn="r"/>
            <a:fld id="{30A72AE8-DC13-42AC-8300-49F963ECF273}" type="slidenum">
              <a:rPr lang="en-US" altLang="es-CO" sz="800">
                <a:solidFill>
                  <a:srgbClr val="BCB296"/>
                </a:solidFill>
                <a:latin typeface="Franklin Gothic Book" pitchFamily="34" charset="0"/>
              </a:rPr>
              <a:pPr algn="r"/>
              <a:t>‹Nº›</a:t>
            </a:fld>
            <a:endParaRPr lang="en-US" altLang="es-CO" sz="800">
              <a:solidFill>
                <a:srgbClr val="BCB296"/>
              </a:solidFill>
              <a:latin typeface="Franklin Gothic Book" pitchFamily="34" charset="0"/>
            </a:endParaRPr>
          </a:p>
        </p:txBody>
      </p:sp>
      <p:pic>
        <p:nvPicPr>
          <p:cNvPr id="3" name="91 Imagen" descr="BMC LOGO.bmp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9660" r="-211"/>
          <a:stretch>
            <a:fillRect/>
          </a:stretch>
        </p:blipFill>
        <p:spPr bwMode="auto">
          <a:xfrm>
            <a:off x="9729809" y="206375"/>
            <a:ext cx="1946275" cy="61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5 Imagen" descr="VIGILADO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636124" y="219076"/>
            <a:ext cx="71438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6 Imagen" descr="ARTP0043 (Copy).jp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1836738"/>
            <a:ext cx="11880850" cy="331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7 Rectángulo"/>
          <p:cNvSpPr>
            <a:spLocks noChangeArrowheads="1"/>
          </p:cNvSpPr>
          <p:nvPr userDrawn="1"/>
        </p:nvSpPr>
        <p:spPr bwMode="auto">
          <a:xfrm>
            <a:off x="0" y="5191157"/>
            <a:ext cx="1188085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8463" tIns="49232" rIns="98463" bIns="49232">
            <a:spAutoFit/>
          </a:bodyPr>
          <a:lstStyle/>
          <a:p>
            <a:pPr algn="ctr"/>
            <a:r>
              <a:rPr lang="en-US" altLang="es-CO" sz="2600" b="1">
                <a:solidFill>
                  <a:srgbClr val="675D41"/>
                </a:solidFill>
                <a:latin typeface="Calibri" pitchFamily="34" charset="0"/>
              </a:rPr>
              <a:t>Rueda de negocios - Bolsa Mercantil de Colombia</a:t>
            </a:r>
            <a:endParaRPr lang="es-CO" altLang="es-CO" b="1">
              <a:latin typeface="Franklin Gothic Boo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57807069"/>
      </p:ext>
    </p:extLst>
  </p:cSld>
  <p:clrMapOvr>
    <a:masterClrMapping/>
  </p:clrMapOvr>
  <p:transition spd="slow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6"/>
          <p:cNvSpPr/>
          <p:nvPr userDrawn="1"/>
        </p:nvSpPr>
        <p:spPr>
          <a:xfrm>
            <a:off x="-5688" y="-1"/>
            <a:ext cx="11886538" cy="6853239"/>
          </a:xfrm>
          <a:prstGeom prst="rect">
            <a:avLst/>
          </a:prstGeom>
          <a:gradFill>
            <a:gsLst>
              <a:gs pos="0">
                <a:srgbClr val="4EC2E5"/>
              </a:gs>
              <a:gs pos="77000">
                <a:srgbClr val="044990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246158" tIns="246158" rIns="246158" bIns="246158" anchor="ctr"/>
          <a:lstStyle/>
          <a:p>
            <a:pPr algn="ctr" defTabSz="984629" fontAlgn="auto">
              <a:spcBef>
                <a:spcPts val="0"/>
              </a:spcBef>
              <a:spcAft>
                <a:spcPts val="0"/>
              </a:spcAft>
              <a:defRPr/>
            </a:pPr>
            <a:endParaRPr lang="es-ES_tradnl" sz="1500" dirty="0">
              <a:solidFill>
                <a:schemeClr val="bg1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5" name="Freeform 2"/>
          <p:cNvSpPr/>
          <p:nvPr userDrawn="1"/>
        </p:nvSpPr>
        <p:spPr bwMode="ltGray">
          <a:xfrm>
            <a:off x="-5687" y="12699"/>
            <a:ext cx="4434005" cy="6840538"/>
          </a:xfrm>
          <a:custGeom>
            <a:avLst/>
            <a:gdLst>
              <a:gd name="connsiteX0" fmla="*/ 0 w 6057900"/>
              <a:gd name="connsiteY0" fmla="*/ 1117600 h 6851650"/>
              <a:gd name="connsiteX1" fmla="*/ 0 w 6057900"/>
              <a:gd name="connsiteY1" fmla="*/ 6851650 h 6851650"/>
              <a:gd name="connsiteX2" fmla="*/ 6057900 w 6057900"/>
              <a:gd name="connsiteY2" fmla="*/ 0 h 6851650"/>
              <a:gd name="connsiteX3" fmla="*/ 1911350 w 6057900"/>
              <a:gd name="connsiteY3" fmla="*/ 0 h 6851650"/>
              <a:gd name="connsiteX0" fmla="*/ 0 w 6057900"/>
              <a:gd name="connsiteY0" fmla="*/ 1117600 h 6851650"/>
              <a:gd name="connsiteX1" fmla="*/ 0 w 6057900"/>
              <a:gd name="connsiteY1" fmla="*/ 6851650 h 6851650"/>
              <a:gd name="connsiteX2" fmla="*/ 84931 w 6057900"/>
              <a:gd name="connsiteY2" fmla="*/ 6840538 h 6851650"/>
              <a:gd name="connsiteX3" fmla="*/ 6057900 w 6057900"/>
              <a:gd name="connsiteY3" fmla="*/ 0 h 6851650"/>
              <a:gd name="connsiteX4" fmla="*/ 1911350 w 6057900"/>
              <a:gd name="connsiteY4" fmla="*/ 0 h 6851650"/>
              <a:gd name="connsiteX0" fmla="*/ 0 w 6057900"/>
              <a:gd name="connsiteY0" fmla="*/ 1117600 h 6851650"/>
              <a:gd name="connsiteX1" fmla="*/ 0 w 6057900"/>
              <a:gd name="connsiteY1" fmla="*/ 6851650 h 6851650"/>
              <a:gd name="connsiteX2" fmla="*/ 84931 w 6057900"/>
              <a:gd name="connsiteY2" fmla="*/ 6840538 h 6851650"/>
              <a:gd name="connsiteX3" fmla="*/ 6057900 w 6057900"/>
              <a:gd name="connsiteY3" fmla="*/ 0 h 6851650"/>
              <a:gd name="connsiteX4" fmla="*/ 1911350 w 6057900"/>
              <a:gd name="connsiteY4" fmla="*/ 0 h 6851650"/>
              <a:gd name="connsiteX0" fmla="*/ 0 w 6057900"/>
              <a:gd name="connsiteY0" fmla="*/ 1117600 h 6851650"/>
              <a:gd name="connsiteX1" fmla="*/ 0 w 6057900"/>
              <a:gd name="connsiteY1" fmla="*/ 6851650 h 6851650"/>
              <a:gd name="connsiteX2" fmla="*/ 84931 w 6057900"/>
              <a:gd name="connsiteY2" fmla="*/ 6840538 h 6851650"/>
              <a:gd name="connsiteX3" fmla="*/ 6057900 w 6057900"/>
              <a:gd name="connsiteY3" fmla="*/ 0 h 6851650"/>
              <a:gd name="connsiteX4" fmla="*/ 1911350 w 6057900"/>
              <a:gd name="connsiteY4" fmla="*/ 0 h 6851650"/>
              <a:gd name="connsiteX0" fmla="*/ 0 w 6057900"/>
              <a:gd name="connsiteY0" fmla="*/ 1117600 h 6840538"/>
              <a:gd name="connsiteX1" fmla="*/ 2381 w 6057900"/>
              <a:gd name="connsiteY1" fmla="*/ 6839744 h 6840538"/>
              <a:gd name="connsiteX2" fmla="*/ 84931 w 6057900"/>
              <a:gd name="connsiteY2" fmla="*/ 6840538 h 6840538"/>
              <a:gd name="connsiteX3" fmla="*/ 6057900 w 6057900"/>
              <a:gd name="connsiteY3" fmla="*/ 0 h 6840538"/>
              <a:gd name="connsiteX4" fmla="*/ 1911350 w 6057900"/>
              <a:gd name="connsiteY4" fmla="*/ 0 h 6840538"/>
              <a:gd name="connsiteX0" fmla="*/ 0 w 5994400"/>
              <a:gd name="connsiteY0" fmla="*/ 1117600 h 6840538"/>
              <a:gd name="connsiteX1" fmla="*/ 2381 w 5994400"/>
              <a:gd name="connsiteY1" fmla="*/ 6839744 h 6840538"/>
              <a:gd name="connsiteX2" fmla="*/ 84931 w 5994400"/>
              <a:gd name="connsiteY2" fmla="*/ 6840538 h 6840538"/>
              <a:gd name="connsiteX3" fmla="*/ 5994400 w 5994400"/>
              <a:gd name="connsiteY3" fmla="*/ 0 h 6840538"/>
              <a:gd name="connsiteX4" fmla="*/ 1911350 w 5994400"/>
              <a:gd name="connsiteY4" fmla="*/ 0 h 6840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94400" h="6840538">
                <a:moveTo>
                  <a:pt x="0" y="1117600"/>
                </a:moveTo>
                <a:cubicBezTo>
                  <a:pt x="794" y="3024981"/>
                  <a:pt x="1587" y="4932363"/>
                  <a:pt x="2381" y="6839744"/>
                </a:cubicBezTo>
                <a:lnTo>
                  <a:pt x="84931" y="6840538"/>
                </a:lnTo>
                <a:lnTo>
                  <a:pt x="5994400" y="0"/>
                </a:lnTo>
                <a:lnTo>
                  <a:pt x="1911350" y="0"/>
                </a:lnTo>
              </a:path>
            </a:pathLst>
          </a:custGeom>
          <a:gradFill flip="none" rotWithShape="1">
            <a:gsLst>
              <a:gs pos="100000">
                <a:srgbClr val="4EC2E5">
                  <a:alpha val="50000"/>
                </a:srgbClr>
              </a:gs>
              <a:gs pos="0">
                <a:srgbClr val="4EC2E5">
                  <a:alpha val="30000"/>
                </a:srgbClr>
              </a:gs>
            </a:gsLst>
            <a:lin ang="17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8463" tIns="49232" rIns="98463" bIns="49232" anchor="ctr"/>
          <a:lstStyle/>
          <a:p>
            <a:pPr algn="ctr" defTabSz="984629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6" name="Group 3"/>
          <p:cNvGrpSpPr>
            <a:grpSpLocks/>
          </p:cNvGrpSpPr>
          <p:nvPr userDrawn="1"/>
        </p:nvGrpSpPr>
        <p:grpSpPr bwMode="auto">
          <a:xfrm>
            <a:off x="881063" y="1733582"/>
            <a:ext cx="10109200" cy="2671763"/>
            <a:chOff x="914400" y="1732950"/>
            <a:chExt cx="7316788" cy="2672550"/>
          </a:xfrm>
        </p:grpSpPr>
        <p:cxnSp>
          <p:nvCxnSpPr>
            <p:cNvPr id="7" name="Straight Connector 10"/>
            <p:cNvCxnSpPr/>
            <p:nvPr userDrawn="1"/>
          </p:nvCxnSpPr>
          <p:spPr>
            <a:xfrm>
              <a:off x="914400" y="1732950"/>
              <a:ext cx="7315639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Freeform 6"/>
            <p:cNvSpPr>
              <a:spLocks/>
            </p:cNvSpPr>
            <p:nvPr userDrawn="1"/>
          </p:nvSpPr>
          <p:spPr bwMode="auto">
            <a:xfrm>
              <a:off x="915549" y="4302282"/>
              <a:ext cx="7315639" cy="103218"/>
            </a:xfrm>
            <a:custGeom>
              <a:avLst/>
              <a:gdLst>
                <a:gd name="T0" fmla="*/ 0 w 4608"/>
                <a:gd name="T1" fmla="*/ 0 h 65"/>
                <a:gd name="T2" fmla="*/ 224 w 4608"/>
                <a:gd name="T3" fmla="*/ 0 h 65"/>
                <a:gd name="T4" fmla="*/ 286 w 4608"/>
                <a:gd name="T5" fmla="*/ 65 h 65"/>
                <a:gd name="T6" fmla="*/ 349 w 4608"/>
                <a:gd name="T7" fmla="*/ 0 h 65"/>
                <a:gd name="T8" fmla="*/ 4608 w 4608"/>
                <a:gd name="T9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08" h="65">
                  <a:moveTo>
                    <a:pt x="0" y="0"/>
                  </a:moveTo>
                  <a:lnTo>
                    <a:pt x="224" y="0"/>
                  </a:lnTo>
                  <a:lnTo>
                    <a:pt x="286" y="65"/>
                  </a:lnTo>
                  <a:lnTo>
                    <a:pt x="349" y="0"/>
                  </a:lnTo>
                  <a:lnTo>
                    <a:pt x="4608" y="0"/>
                  </a:lnTo>
                </a:path>
              </a:pathLst>
            </a:custGeom>
            <a:no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/>
            <a:lstStyle/>
            <a:p>
              <a:pPr defTabSz="98462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  <a:cs typeface="+mn-cs"/>
              </a:endParaRPr>
            </a:p>
          </p:txBody>
        </p:sp>
      </p:grpSp>
      <p:pic>
        <p:nvPicPr>
          <p:cNvPr id="9" name="8 Imagen" descr="Untitled-1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375776" y="238125"/>
            <a:ext cx="2244724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6713" y="1905002"/>
            <a:ext cx="10110878" cy="2225262"/>
          </a:xfrm>
        </p:spPr>
        <p:txBody>
          <a:bodyPr anchor="ctr"/>
          <a:lstStyle>
            <a:lvl1pPr>
              <a:defRPr sz="5900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876668" y="4620890"/>
            <a:ext cx="10113073" cy="1415772"/>
          </a:xfrm>
        </p:spPr>
        <p:txBody>
          <a:bodyPr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Font typeface="Arial" panose="020B0604020202020204" pitchFamily="34" charset="0"/>
              <a:buChar char="​"/>
              <a:defRPr sz="2300" b="0">
                <a:solidFill>
                  <a:schemeClr val="accent1"/>
                </a:solidFill>
                <a:latin typeface="Franklin Gothic Demi Cond" panose="020B0706030402020204" pitchFamily="34" charset="0"/>
              </a:defRPr>
            </a:lvl1pPr>
            <a:lvl2pPr marL="0" indent="0">
              <a:lnSpc>
                <a:spcPct val="95000"/>
              </a:lnSpc>
              <a:spcBef>
                <a:spcPts val="0"/>
              </a:spcBef>
              <a:spcAft>
                <a:spcPts val="215"/>
              </a:spcAft>
              <a:buFont typeface="Arial" panose="020B0604020202020204" pitchFamily="34" charset="0"/>
              <a:buChar char="​"/>
              <a:defRPr sz="1700">
                <a:solidFill>
                  <a:schemeClr val="bg1"/>
                </a:solidFill>
              </a:defRPr>
            </a:lvl2pPr>
            <a:lvl3pPr marL="0" indent="0">
              <a:lnSpc>
                <a:spcPct val="95000"/>
              </a:lnSpc>
              <a:spcBef>
                <a:spcPts val="0"/>
              </a:spcBef>
              <a:spcAft>
                <a:spcPts val="215"/>
              </a:spcAft>
              <a:buFont typeface="Arial" panose="020B0604020202020204" pitchFamily="34" charset="0"/>
              <a:buChar char="​"/>
              <a:defRPr sz="1700">
                <a:solidFill>
                  <a:schemeClr val="bg1"/>
                </a:solidFill>
              </a:defRPr>
            </a:lvl3pPr>
            <a:lvl4pPr marL="0" indent="0">
              <a:lnSpc>
                <a:spcPct val="95000"/>
              </a:lnSpc>
              <a:spcBef>
                <a:spcPts val="0"/>
              </a:spcBef>
              <a:spcAft>
                <a:spcPts val="215"/>
              </a:spcAft>
              <a:buFont typeface="Arial" panose="020B0604020202020204" pitchFamily="34" charset="0"/>
              <a:buChar char="​"/>
              <a:defRPr sz="1700">
                <a:solidFill>
                  <a:schemeClr val="bg1"/>
                </a:solidFill>
              </a:defRPr>
            </a:lvl4pPr>
            <a:lvl5pPr marL="0" indent="0">
              <a:lnSpc>
                <a:spcPct val="95000"/>
              </a:lnSpc>
              <a:spcBef>
                <a:spcPts val="0"/>
              </a:spcBef>
              <a:spcAft>
                <a:spcPts val="215"/>
              </a:spcAft>
              <a:buFont typeface="Arial" panose="020B0604020202020204" pitchFamily="34" charset="0"/>
              <a:buChar char="​"/>
              <a:defRPr sz="1700">
                <a:solidFill>
                  <a:schemeClr val="bg1"/>
                </a:solidFill>
              </a:defRPr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2578028"/>
      </p:ext>
    </p:extLst>
  </p:cSld>
  <p:clrMapOvr>
    <a:masterClrMapping/>
  </p:clrMapOvr>
  <p:transition spd="slow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91 Imagen" descr="BMC LOGO.bmp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9660" r="-211"/>
          <a:stretch>
            <a:fillRect/>
          </a:stretch>
        </p:blipFill>
        <p:spPr bwMode="auto">
          <a:xfrm>
            <a:off x="9729809" y="206375"/>
            <a:ext cx="1946275" cy="61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4 Imagen" descr="VIGILADO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636124" y="219076"/>
            <a:ext cx="71438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Text Placeholder 3"/>
          <p:cNvSpPr>
            <a:spLocks noGrp="1"/>
          </p:cNvSpPr>
          <p:nvPr>
            <p:ph type="body" sz="half" idx="2"/>
          </p:nvPr>
        </p:nvSpPr>
        <p:spPr>
          <a:xfrm>
            <a:off x="2102446" y="2971802"/>
            <a:ext cx="3540958" cy="914398"/>
          </a:xfrm>
        </p:spPr>
        <p:txBody>
          <a:bodyPr>
            <a:noAutofit/>
          </a:bodyPr>
          <a:lstStyle>
            <a:lvl1pPr marL="0" indent="0">
              <a:lnSpc>
                <a:spcPts val="1830"/>
              </a:lnSpc>
              <a:buNone/>
              <a:defRPr sz="1700">
                <a:solidFill>
                  <a:schemeClr val="tx2"/>
                </a:solidFill>
                <a:latin typeface="+mn-lt"/>
              </a:defRPr>
            </a:lvl1pPr>
            <a:lvl2pPr marL="492315" indent="0">
              <a:buNone/>
              <a:defRPr sz="1300"/>
            </a:lvl2pPr>
            <a:lvl3pPr marL="984629" indent="0">
              <a:buNone/>
              <a:defRPr sz="1100"/>
            </a:lvl3pPr>
            <a:lvl4pPr marL="1476944" indent="0">
              <a:buNone/>
              <a:defRPr sz="1000"/>
            </a:lvl4pPr>
            <a:lvl5pPr marL="1969260" indent="0">
              <a:buNone/>
              <a:defRPr sz="1000"/>
            </a:lvl5pPr>
            <a:lvl6pPr marL="2461574" indent="0">
              <a:buNone/>
              <a:defRPr sz="1000"/>
            </a:lvl6pPr>
            <a:lvl7pPr marL="2953889" indent="0">
              <a:buNone/>
              <a:defRPr sz="1000"/>
            </a:lvl7pPr>
            <a:lvl8pPr marL="3446204" indent="0">
              <a:buNone/>
              <a:defRPr sz="1000"/>
            </a:lvl8pPr>
            <a:lvl9pPr marL="3938518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sz="quarter" idx="11"/>
          </p:nvPr>
        </p:nvSpPr>
        <p:spPr>
          <a:xfrm>
            <a:off x="891064" y="2948388"/>
            <a:ext cx="1211382" cy="937839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5400">
                <a:solidFill>
                  <a:schemeClr val="accent2"/>
                </a:solidFill>
                <a:latin typeface="Franklin Gothic Demi Cond" panose="020B0706030402020204" pitchFamily="34" charset="0"/>
              </a:defRPr>
            </a:lvl1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idx="28" hasCustomPrompt="1"/>
          </p:nvPr>
        </p:nvSpPr>
        <p:spPr>
          <a:xfrm>
            <a:off x="0" y="2829"/>
            <a:ext cx="9501823" cy="837302"/>
          </a:xfrm>
        </p:spPr>
        <p:txBody>
          <a:bodyPr anchor="ctr" anchorCtr="0"/>
          <a:lstStyle>
            <a:lvl1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 b="0">
                <a:solidFill>
                  <a:srgbClr val="002060"/>
                </a:solidFill>
                <a:latin typeface="Franklin Gothic Demi Cond" panose="020B0706030402020204" pitchFamily="34" charset="0"/>
              </a:defRPr>
            </a:lvl1pPr>
            <a:lvl2pPr marL="492315" indent="0">
              <a:buNone/>
              <a:defRPr sz="2200" b="1"/>
            </a:lvl2pPr>
            <a:lvl3pPr marL="984629" indent="0">
              <a:buNone/>
              <a:defRPr sz="2000" b="1"/>
            </a:lvl3pPr>
            <a:lvl4pPr marL="1476944" indent="0">
              <a:buNone/>
              <a:defRPr sz="1700" b="1"/>
            </a:lvl4pPr>
            <a:lvl5pPr marL="1969260" indent="0">
              <a:buNone/>
              <a:defRPr sz="1700" b="1"/>
            </a:lvl5pPr>
            <a:lvl6pPr marL="2461574" indent="0">
              <a:buNone/>
              <a:defRPr sz="1700" b="1"/>
            </a:lvl6pPr>
            <a:lvl7pPr marL="2953889" indent="0">
              <a:buNone/>
              <a:defRPr sz="1700" b="1"/>
            </a:lvl7pPr>
            <a:lvl8pPr marL="3446204" indent="0">
              <a:buNone/>
              <a:defRPr sz="1700" b="1"/>
            </a:lvl8pPr>
            <a:lvl9pPr marL="3938518" indent="0">
              <a:buNone/>
              <a:defRPr sz="1700" b="1"/>
            </a:lvl9pPr>
          </a:lstStyle>
          <a:p>
            <a:pPr lvl="0"/>
            <a:r>
              <a:rPr lang="es-ES" dirty="0"/>
              <a:t>Haga clic para modificar el estilo de texto del patrón</a:t>
            </a:r>
          </a:p>
        </p:txBody>
      </p:sp>
      <p:sp>
        <p:nvSpPr>
          <p:cNvPr id="94" name="Text Placeholder 3"/>
          <p:cNvSpPr>
            <a:spLocks noGrp="1"/>
          </p:cNvSpPr>
          <p:nvPr>
            <p:ph type="body" sz="half" idx="29"/>
          </p:nvPr>
        </p:nvSpPr>
        <p:spPr>
          <a:xfrm>
            <a:off x="2102446" y="3886207"/>
            <a:ext cx="3540958" cy="914398"/>
          </a:xfrm>
        </p:spPr>
        <p:txBody>
          <a:bodyPr>
            <a:noAutofit/>
          </a:bodyPr>
          <a:lstStyle>
            <a:lvl1pPr marL="0" indent="0">
              <a:lnSpc>
                <a:spcPts val="1830"/>
              </a:lnSpc>
              <a:buNone/>
              <a:defRPr sz="1700">
                <a:solidFill>
                  <a:schemeClr val="tx2"/>
                </a:solidFill>
                <a:latin typeface="+mn-lt"/>
              </a:defRPr>
            </a:lvl1pPr>
            <a:lvl2pPr marL="492315" indent="0">
              <a:buNone/>
              <a:defRPr sz="1300"/>
            </a:lvl2pPr>
            <a:lvl3pPr marL="984629" indent="0">
              <a:buNone/>
              <a:defRPr sz="1100"/>
            </a:lvl3pPr>
            <a:lvl4pPr marL="1476944" indent="0">
              <a:buNone/>
              <a:defRPr sz="1000"/>
            </a:lvl4pPr>
            <a:lvl5pPr marL="1969260" indent="0">
              <a:buNone/>
              <a:defRPr sz="1000"/>
            </a:lvl5pPr>
            <a:lvl6pPr marL="2461574" indent="0">
              <a:buNone/>
              <a:defRPr sz="1000"/>
            </a:lvl6pPr>
            <a:lvl7pPr marL="2953889" indent="0">
              <a:buNone/>
              <a:defRPr sz="1000"/>
            </a:lvl7pPr>
            <a:lvl8pPr marL="3446204" indent="0">
              <a:buNone/>
              <a:defRPr sz="1000"/>
            </a:lvl8pPr>
            <a:lvl9pPr marL="3938518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95" name="Text Placeholder 29"/>
          <p:cNvSpPr>
            <a:spLocks noGrp="1"/>
          </p:cNvSpPr>
          <p:nvPr>
            <p:ph type="body" sz="quarter" idx="30"/>
          </p:nvPr>
        </p:nvSpPr>
        <p:spPr>
          <a:xfrm>
            <a:off x="891064" y="3862793"/>
            <a:ext cx="1211382" cy="937839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5400">
                <a:solidFill>
                  <a:schemeClr val="accent2"/>
                </a:solidFill>
                <a:latin typeface="Franklin Gothic Demi Cond" panose="020B0706030402020204" pitchFamily="34" charset="0"/>
              </a:defRPr>
            </a:lvl1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96" name="Text Placeholder 3"/>
          <p:cNvSpPr>
            <a:spLocks noGrp="1"/>
          </p:cNvSpPr>
          <p:nvPr>
            <p:ph type="body" sz="half" idx="31"/>
          </p:nvPr>
        </p:nvSpPr>
        <p:spPr>
          <a:xfrm>
            <a:off x="2102446" y="4800612"/>
            <a:ext cx="3540958" cy="914398"/>
          </a:xfrm>
        </p:spPr>
        <p:txBody>
          <a:bodyPr>
            <a:noAutofit/>
          </a:bodyPr>
          <a:lstStyle>
            <a:lvl1pPr marL="0" indent="0">
              <a:lnSpc>
                <a:spcPts val="1830"/>
              </a:lnSpc>
              <a:buNone/>
              <a:defRPr sz="1700">
                <a:solidFill>
                  <a:schemeClr val="tx2"/>
                </a:solidFill>
                <a:latin typeface="+mn-lt"/>
              </a:defRPr>
            </a:lvl1pPr>
            <a:lvl2pPr marL="492315" indent="0">
              <a:buNone/>
              <a:defRPr sz="1300"/>
            </a:lvl2pPr>
            <a:lvl3pPr marL="984629" indent="0">
              <a:buNone/>
              <a:defRPr sz="1100"/>
            </a:lvl3pPr>
            <a:lvl4pPr marL="1476944" indent="0">
              <a:buNone/>
              <a:defRPr sz="1000"/>
            </a:lvl4pPr>
            <a:lvl5pPr marL="1969260" indent="0">
              <a:buNone/>
              <a:defRPr sz="1000"/>
            </a:lvl5pPr>
            <a:lvl6pPr marL="2461574" indent="0">
              <a:buNone/>
              <a:defRPr sz="1000"/>
            </a:lvl6pPr>
            <a:lvl7pPr marL="2953889" indent="0">
              <a:buNone/>
              <a:defRPr sz="1000"/>
            </a:lvl7pPr>
            <a:lvl8pPr marL="3446204" indent="0">
              <a:buNone/>
              <a:defRPr sz="1000"/>
            </a:lvl8pPr>
            <a:lvl9pPr marL="3938518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97" name="Text Placeholder 29"/>
          <p:cNvSpPr>
            <a:spLocks noGrp="1"/>
          </p:cNvSpPr>
          <p:nvPr>
            <p:ph type="body" sz="quarter" idx="32"/>
          </p:nvPr>
        </p:nvSpPr>
        <p:spPr>
          <a:xfrm>
            <a:off x="891064" y="4777197"/>
            <a:ext cx="1211382" cy="937839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5400">
                <a:solidFill>
                  <a:schemeClr val="accent2"/>
                </a:solidFill>
                <a:latin typeface="Franklin Gothic Demi Cond" panose="020B0706030402020204" pitchFamily="34" charset="0"/>
              </a:defRPr>
            </a:lvl1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98" name="Text Placeholder 3"/>
          <p:cNvSpPr>
            <a:spLocks noGrp="1"/>
          </p:cNvSpPr>
          <p:nvPr>
            <p:ph type="body" sz="half" idx="33"/>
          </p:nvPr>
        </p:nvSpPr>
        <p:spPr>
          <a:xfrm>
            <a:off x="7448829" y="2971802"/>
            <a:ext cx="3540958" cy="914398"/>
          </a:xfrm>
        </p:spPr>
        <p:txBody>
          <a:bodyPr>
            <a:noAutofit/>
          </a:bodyPr>
          <a:lstStyle>
            <a:lvl1pPr marL="0" indent="0">
              <a:lnSpc>
                <a:spcPts val="1830"/>
              </a:lnSpc>
              <a:buNone/>
              <a:defRPr sz="1700">
                <a:solidFill>
                  <a:schemeClr val="tx2"/>
                </a:solidFill>
                <a:latin typeface="+mn-lt"/>
              </a:defRPr>
            </a:lvl1pPr>
            <a:lvl2pPr marL="492315" indent="0">
              <a:buNone/>
              <a:defRPr sz="1300"/>
            </a:lvl2pPr>
            <a:lvl3pPr marL="984629" indent="0">
              <a:buNone/>
              <a:defRPr sz="1100"/>
            </a:lvl3pPr>
            <a:lvl4pPr marL="1476944" indent="0">
              <a:buNone/>
              <a:defRPr sz="1000"/>
            </a:lvl4pPr>
            <a:lvl5pPr marL="1969260" indent="0">
              <a:buNone/>
              <a:defRPr sz="1000"/>
            </a:lvl5pPr>
            <a:lvl6pPr marL="2461574" indent="0">
              <a:buNone/>
              <a:defRPr sz="1000"/>
            </a:lvl6pPr>
            <a:lvl7pPr marL="2953889" indent="0">
              <a:buNone/>
              <a:defRPr sz="1000"/>
            </a:lvl7pPr>
            <a:lvl8pPr marL="3446204" indent="0">
              <a:buNone/>
              <a:defRPr sz="1000"/>
            </a:lvl8pPr>
            <a:lvl9pPr marL="3938518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99" name="Text Placeholder 29"/>
          <p:cNvSpPr>
            <a:spLocks noGrp="1"/>
          </p:cNvSpPr>
          <p:nvPr>
            <p:ph type="body" sz="quarter" idx="34"/>
          </p:nvPr>
        </p:nvSpPr>
        <p:spPr>
          <a:xfrm>
            <a:off x="6237447" y="2948388"/>
            <a:ext cx="1211382" cy="937839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5400">
                <a:solidFill>
                  <a:schemeClr val="accent2"/>
                </a:solidFill>
                <a:latin typeface="Franklin Gothic Demi Cond" panose="020B0706030402020204" pitchFamily="34" charset="0"/>
              </a:defRPr>
            </a:lvl1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00" name="Text Placeholder 3"/>
          <p:cNvSpPr>
            <a:spLocks noGrp="1"/>
          </p:cNvSpPr>
          <p:nvPr>
            <p:ph type="body" sz="half" idx="35"/>
          </p:nvPr>
        </p:nvSpPr>
        <p:spPr>
          <a:xfrm>
            <a:off x="7448829" y="3886207"/>
            <a:ext cx="3540958" cy="914398"/>
          </a:xfrm>
        </p:spPr>
        <p:txBody>
          <a:bodyPr>
            <a:noAutofit/>
          </a:bodyPr>
          <a:lstStyle>
            <a:lvl1pPr marL="0" indent="0">
              <a:lnSpc>
                <a:spcPts val="1830"/>
              </a:lnSpc>
              <a:buNone/>
              <a:defRPr sz="1700">
                <a:solidFill>
                  <a:schemeClr val="tx2"/>
                </a:solidFill>
                <a:latin typeface="+mn-lt"/>
              </a:defRPr>
            </a:lvl1pPr>
            <a:lvl2pPr marL="492315" indent="0">
              <a:buNone/>
              <a:defRPr sz="1300"/>
            </a:lvl2pPr>
            <a:lvl3pPr marL="984629" indent="0">
              <a:buNone/>
              <a:defRPr sz="1100"/>
            </a:lvl3pPr>
            <a:lvl4pPr marL="1476944" indent="0">
              <a:buNone/>
              <a:defRPr sz="1000"/>
            </a:lvl4pPr>
            <a:lvl5pPr marL="1969260" indent="0">
              <a:buNone/>
              <a:defRPr sz="1000"/>
            </a:lvl5pPr>
            <a:lvl6pPr marL="2461574" indent="0">
              <a:buNone/>
              <a:defRPr sz="1000"/>
            </a:lvl6pPr>
            <a:lvl7pPr marL="2953889" indent="0">
              <a:buNone/>
              <a:defRPr sz="1000"/>
            </a:lvl7pPr>
            <a:lvl8pPr marL="3446204" indent="0">
              <a:buNone/>
              <a:defRPr sz="1000"/>
            </a:lvl8pPr>
            <a:lvl9pPr marL="3938518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01" name="Text Placeholder 29"/>
          <p:cNvSpPr>
            <a:spLocks noGrp="1"/>
          </p:cNvSpPr>
          <p:nvPr>
            <p:ph type="body" sz="quarter" idx="36"/>
          </p:nvPr>
        </p:nvSpPr>
        <p:spPr>
          <a:xfrm>
            <a:off x="6237447" y="3862793"/>
            <a:ext cx="1211382" cy="937839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5400">
                <a:solidFill>
                  <a:schemeClr val="accent2"/>
                </a:solidFill>
                <a:latin typeface="Franklin Gothic Demi Cond" panose="020B0706030402020204" pitchFamily="34" charset="0"/>
              </a:defRPr>
            </a:lvl1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02" name="Text Placeholder 3"/>
          <p:cNvSpPr>
            <a:spLocks noGrp="1"/>
          </p:cNvSpPr>
          <p:nvPr>
            <p:ph type="body" sz="half" idx="37"/>
          </p:nvPr>
        </p:nvSpPr>
        <p:spPr>
          <a:xfrm>
            <a:off x="7448829" y="4800612"/>
            <a:ext cx="3540958" cy="914398"/>
          </a:xfrm>
        </p:spPr>
        <p:txBody>
          <a:bodyPr>
            <a:noAutofit/>
          </a:bodyPr>
          <a:lstStyle>
            <a:lvl1pPr marL="0" indent="0">
              <a:lnSpc>
                <a:spcPts val="1830"/>
              </a:lnSpc>
              <a:buNone/>
              <a:defRPr sz="1700">
                <a:solidFill>
                  <a:schemeClr val="tx2"/>
                </a:solidFill>
                <a:latin typeface="+mn-lt"/>
              </a:defRPr>
            </a:lvl1pPr>
            <a:lvl2pPr marL="492315" indent="0">
              <a:buNone/>
              <a:defRPr sz="1300"/>
            </a:lvl2pPr>
            <a:lvl3pPr marL="984629" indent="0">
              <a:buNone/>
              <a:defRPr sz="1100"/>
            </a:lvl3pPr>
            <a:lvl4pPr marL="1476944" indent="0">
              <a:buNone/>
              <a:defRPr sz="1000"/>
            </a:lvl4pPr>
            <a:lvl5pPr marL="1969260" indent="0">
              <a:buNone/>
              <a:defRPr sz="1000"/>
            </a:lvl5pPr>
            <a:lvl6pPr marL="2461574" indent="0">
              <a:buNone/>
              <a:defRPr sz="1000"/>
            </a:lvl6pPr>
            <a:lvl7pPr marL="2953889" indent="0">
              <a:buNone/>
              <a:defRPr sz="1000"/>
            </a:lvl7pPr>
            <a:lvl8pPr marL="3446204" indent="0">
              <a:buNone/>
              <a:defRPr sz="1000"/>
            </a:lvl8pPr>
            <a:lvl9pPr marL="3938518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03" name="Text Placeholder 29"/>
          <p:cNvSpPr>
            <a:spLocks noGrp="1"/>
          </p:cNvSpPr>
          <p:nvPr>
            <p:ph type="body" sz="quarter" idx="38"/>
          </p:nvPr>
        </p:nvSpPr>
        <p:spPr>
          <a:xfrm>
            <a:off x="6237447" y="4777197"/>
            <a:ext cx="1211382" cy="937839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5400">
                <a:solidFill>
                  <a:schemeClr val="accent2"/>
                </a:solidFill>
                <a:latin typeface="Franklin Gothic Demi Cond" panose="020B0706030402020204" pitchFamily="34" charset="0"/>
              </a:defRPr>
            </a:lvl1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xmlns="" val="3958130356"/>
      </p:ext>
    </p:extLst>
  </p:cSld>
  <p:clrMapOvr>
    <a:masterClrMapping/>
  </p:clrMapOvr>
  <p:transition spd="slow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38"/>
          <p:cNvSpPr txBox="1">
            <a:spLocks noChangeArrowheads="1"/>
          </p:cNvSpPr>
          <p:nvPr userDrawn="1"/>
        </p:nvSpPr>
        <p:spPr bwMode="auto">
          <a:xfrm>
            <a:off x="10609262" y="6584950"/>
            <a:ext cx="381001" cy="12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>
            <a:spAutoFit/>
          </a:bodyPr>
          <a:lstStyle/>
          <a:p>
            <a:pPr algn="r"/>
            <a:fld id="{0BE864D6-24EE-4C9A-A886-B651B4EE3246}" type="slidenum">
              <a:rPr lang="en-US" altLang="es-CO" sz="800">
                <a:solidFill>
                  <a:srgbClr val="BCB296"/>
                </a:solidFill>
                <a:latin typeface="Franklin Gothic Book" pitchFamily="34" charset="0"/>
              </a:rPr>
              <a:pPr algn="r"/>
              <a:t>‹Nº›</a:t>
            </a:fld>
            <a:endParaRPr lang="en-US" altLang="es-CO" sz="800">
              <a:solidFill>
                <a:srgbClr val="BCB296"/>
              </a:solidFill>
              <a:latin typeface="Franklin Gothic Book" pitchFamily="34" charset="0"/>
            </a:endParaRPr>
          </a:p>
        </p:txBody>
      </p:sp>
      <p:pic>
        <p:nvPicPr>
          <p:cNvPr id="8" name="91 Imagen" descr="BMC LOGO.bmp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9660" r="-211"/>
          <a:stretch>
            <a:fillRect/>
          </a:stretch>
        </p:blipFill>
        <p:spPr bwMode="auto">
          <a:xfrm>
            <a:off x="9729809" y="206375"/>
            <a:ext cx="1946275" cy="61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5 Imagen" descr="VIGILADO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636124" y="219076"/>
            <a:ext cx="71438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Content Placeholder 13"/>
          <p:cNvSpPr>
            <a:spLocks noGrp="1"/>
          </p:cNvSpPr>
          <p:nvPr>
            <p:ph sz="quarter" idx="15"/>
          </p:nvPr>
        </p:nvSpPr>
        <p:spPr>
          <a:xfrm>
            <a:off x="891064" y="2971801"/>
            <a:ext cx="4752340" cy="2743202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35" name="Content Placeholder 13"/>
          <p:cNvSpPr>
            <a:spLocks noGrp="1"/>
          </p:cNvSpPr>
          <p:nvPr>
            <p:ph sz="quarter" idx="16"/>
          </p:nvPr>
        </p:nvSpPr>
        <p:spPr>
          <a:xfrm>
            <a:off x="6237446" y="2971801"/>
            <a:ext cx="4752340" cy="2743202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0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891063" y="6559825"/>
            <a:ext cx="6534468" cy="152509"/>
          </a:xfrm>
        </p:spPr>
        <p:txBody>
          <a:bodyPr anchor="b">
            <a:spAutoFit/>
          </a:bodyPr>
          <a:lstStyle>
            <a:lvl1pPr>
              <a:defRPr sz="800" baseline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xmlns="" id="{CD0ED204-3EEF-4DDE-93F7-76566FA70BEB}"/>
              </a:ext>
            </a:extLst>
          </p:cNvPr>
          <p:cNvSpPr>
            <a:spLocks noGrp="1"/>
          </p:cNvSpPr>
          <p:nvPr>
            <p:ph type="body" idx="28" hasCustomPrompt="1"/>
          </p:nvPr>
        </p:nvSpPr>
        <p:spPr>
          <a:xfrm>
            <a:off x="0" y="2829"/>
            <a:ext cx="9501823" cy="837302"/>
          </a:xfrm>
        </p:spPr>
        <p:txBody>
          <a:bodyPr anchor="ctr" anchorCtr="0"/>
          <a:lstStyle>
            <a:lvl1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 b="0">
                <a:solidFill>
                  <a:srgbClr val="002060"/>
                </a:solidFill>
                <a:latin typeface="Franklin Gothic Demi Cond" panose="020B0706030402020204" pitchFamily="34" charset="0"/>
              </a:defRPr>
            </a:lvl1pPr>
            <a:lvl2pPr marL="492315" indent="0">
              <a:buNone/>
              <a:defRPr sz="2200" b="1"/>
            </a:lvl2pPr>
            <a:lvl3pPr marL="984629" indent="0">
              <a:buNone/>
              <a:defRPr sz="2000" b="1"/>
            </a:lvl3pPr>
            <a:lvl4pPr marL="1476944" indent="0">
              <a:buNone/>
              <a:defRPr sz="1700" b="1"/>
            </a:lvl4pPr>
            <a:lvl5pPr marL="1969260" indent="0">
              <a:buNone/>
              <a:defRPr sz="1700" b="1"/>
            </a:lvl5pPr>
            <a:lvl6pPr marL="2461574" indent="0">
              <a:buNone/>
              <a:defRPr sz="1700" b="1"/>
            </a:lvl6pPr>
            <a:lvl7pPr marL="2953889" indent="0">
              <a:buNone/>
              <a:defRPr sz="1700" b="1"/>
            </a:lvl7pPr>
            <a:lvl8pPr marL="3446204" indent="0">
              <a:buNone/>
              <a:defRPr sz="1700" b="1"/>
            </a:lvl8pPr>
            <a:lvl9pPr marL="3938518" indent="0">
              <a:buNone/>
              <a:defRPr sz="1700" b="1"/>
            </a:lvl9pPr>
          </a:lstStyle>
          <a:p>
            <a:pPr lvl="0"/>
            <a:r>
              <a:rPr lang="es-ES" dirty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xmlns="" val="2558654522"/>
      </p:ext>
    </p:extLst>
  </p:cSld>
  <p:clrMapOvr>
    <a:masterClrMapping/>
  </p:clrMapOvr>
  <p:transition spd="slow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: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36"/>
          <p:cNvSpPr txBox="1">
            <a:spLocks noChangeArrowheads="1"/>
          </p:cNvSpPr>
          <p:nvPr userDrawn="1"/>
        </p:nvSpPr>
        <p:spPr bwMode="auto">
          <a:xfrm>
            <a:off x="10609262" y="6584950"/>
            <a:ext cx="381001" cy="12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>
            <a:spAutoFit/>
          </a:bodyPr>
          <a:lstStyle/>
          <a:p>
            <a:pPr algn="r"/>
            <a:fld id="{339E7C76-20A8-4B21-B382-20643AA5E274}" type="slidenum">
              <a:rPr lang="en-US" altLang="es-CO" sz="800">
                <a:solidFill>
                  <a:srgbClr val="BCB296"/>
                </a:solidFill>
                <a:latin typeface="Franklin Gothic Book" pitchFamily="34" charset="0"/>
              </a:rPr>
              <a:pPr algn="r"/>
              <a:t>‹Nº›</a:t>
            </a:fld>
            <a:endParaRPr lang="en-US" altLang="es-CO" sz="800">
              <a:solidFill>
                <a:srgbClr val="BCB296"/>
              </a:solidFill>
              <a:latin typeface="Franklin Gothic Book" pitchFamily="34" charset="0"/>
            </a:endParaRPr>
          </a:p>
        </p:txBody>
      </p:sp>
      <p:pic>
        <p:nvPicPr>
          <p:cNvPr id="8" name="91 Imagen" descr="BMC LOGO.bmp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9660" r="-211"/>
          <a:stretch>
            <a:fillRect/>
          </a:stretch>
        </p:blipFill>
        <p:spPr bwMode="auto">
          <a:xfrm>
            <a:off x="9729809" y="206375"/>
            <a:ext cx="1946275" cy="61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5 Imagen" descr="VIGILADO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636124" y="219076"/>
            <a:ext cx="71438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Content Placeholder 37"/>
          <p:cNvSpPr>
            <a:spLocks noGrp="1"/>
          </p:cNvSpPr>
          <p:nvPr>
            <p:ph sz="quarter" idx="15"/>
          </p:nvPr>
        </p:nvSpPr>
        <p:spPr>
          <a:xfrm>
            <a:off x="891063" y="2971800"/>
            <a:ext cx="6534468" cy="27432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0" name="Content Placeholder 37"/>
          <p:cNvSpPr>
            <a:spLocks noGrp="1"/>
          </p:cNvSpPr>
          <p:nvPr>
            <p:ph sz="quarter" idx="17"/>
          </p:nvPr>
        </p:nvSpPr>
        <p:spPr>
          <a:xfrm>
            <a:off x="8019576" y="2971800"/>
            <a:ext cx="2970213" cy="27432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891063" y="6559825"/>
            <a:ext cx="6534468" cy="152509"/>
          </a:xfrm>
        </p:spPr>
        <p:txBody>
          <a:bodyPr anchor="b">
            <a:spAutoFit/>
          </a:bodyPr>
          <a:lstStyle>
            <a:lvl1pPr>
              <a:defRPr sz="800" baseline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xmlns="" id="{600A51CB-F9B9-4102-9BA3-F4AD0A8EE931}"/>
              </a:ext>
            </a:extLst>
          </p:cNvPr>
          <p:cNvSpPr>
            <a:spLocks noGrp="1"/>
          </p:cNvSpPr>
          <p:nvPr>
            <p:ph type="body" idx="28" hasCustomPrompt="1"/>
          </p:nvPr>
        </p:nvSpPr>
        <p:spPr>
          <a:xfrm>
            <a:off x="0" y="2829"/>
            <a:ext cx="9501823" cy="837302"/>
          </a:xfrm>
        </p:spPr>
        <p:txBody>
          <a:bodyPr anchor="ctr" anchorCtr="0"/>
          <a:lstStyle>
            <a:lvl1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 b="0">
                <a:solidFill>
                  <a:srgbClr val="002060"/>
                </a:solidFill>
                <a:latin typeface="Franklin Gothic Demi Cond" panose="020B0706030402020204" pitchFamily="34" charset="0"/>
              </a:defRPr>
            </a:lvl1pPr>
            <a:lvl2pPr marL="492315" indent="0">
              <a:buNone/>
              <a:defRPr sz="2200" b="1"/>
            </a:lvl2pPr>
            <a:lvl3pPr marL="984629" indent="0">
              <a:buNone/>
              <a:defRPr sz="2000" b="1"/>
            </a:lvl3pPr>
            <a:lvl4pPr marL="1476944" indent="0">
              <a:buNone/>
              <a:defRPr sz="1700" b="1"/>
            </a:lvl4pPr>
            <a:lvl5pPr marL="1969260" indent="0">
              <a:buNone/>
              <a:defRPr sz="1700" b="1"/>
            </a:lvl5pPr>
            <a:lvl6pPr marL="2461574" indent="0">
              <a:buNone/>
              <a:defRPr sz="1700" b="1"/>
            </a:lvl6pPr>
            <a:lvl7pPr marL="2953889" indent="0">
              <a:buNone/>
              <a:defRPr sz="1700" b="1"/>
            </a:lvl7pPr>
            <a:lvl8pPr marL="3446204" indent="0">
              <a:buNone/>
              <a:defRPr sz="1700" b="1"/>
            </a:lvl8pPr>
            <a:lvl9pPr marL="3938518" indent="0">
              <a:buNone/>
              <a:defRPr sz="1700" b="1"/>
            </a:lvl9pPr>
          </a:lstStyle>
          <a:p>
            <a:pPr lvl="0"/>
            <a:r>
              <a:rPr lang="es-ES" dirty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xmlns="" val="243664769"/>
      </p:ext>
    </p:extLst>
  </p:cSld>
  <p:clrMapOvr>
    <a:masterClrMapping/>
  </p:clrMapOvr>
  <p:transition spd="slow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: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40"/>
          <p:cNvSpPr txBox="1">
            <a:spLocks noChangeArrowheads="1"/>
          </p:cNvSpPr>
          <p:nvPr userDrawn="1"/>
        </p:nvSpPr>
        <p:spPr bwMode="auto">
          <a:xfrm>
            <a:off x="10609262" y="6584950"/>
            <a:ext cx="381001" cy="12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>
            <a:spAutoFit/>
          </a:bodyPr>
          <a:lstStyle/>
          <a:p>
            <a:pPr algn="r"/>
            <a:fld id="{7B740266-6351-43F2-B057-169A0E278A61}" type="slidenum">
              <a:rPr lang="en-US" altLang="es-CO" sz="800">
                <a:solidFill>
                  <a:srgbClr val="BCB296"/>
                </a:solidFill>
                <a:latin typeface="Franklin Gothic Book" pitchFamily="34" charset="0"/>
              </a:rPr>
              <a:pPr algn="r"/>
              <a:t>‹Nº›</a:t>
            </a:fld>
            <a:endParaRPr lang="en-US" altLang="es-CO" sz="800">
              <a:solidFill>
                <a:srgbClr val="BCB296"/>
              </a:solidFill>
              <a:latin typeface="Franklin Gothic Book" pitchFamily="34" charset="0"/>
            </a:endParaRPr>
          </a:p>
        </p:txBody>
      </p:sp>
      <p:pic>
        <p:nvPicPr>
          <p:cNvPr id="8" name="91 Imagen" descr="BMC LOGO.bmp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9660" r="-211"/>
          <a:stretch>
            <a:fillRect/>
          </a:stretch>
        </p:blipFill>
        <p:spPr bwMode="auto">
          <a:xfrm>
            <a:off x="9729809" y="206375"/>
            <a:ext cx="1946275" cy="61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5 Imagen" descr="VIGILADO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636124" y="219076"/>
            <a:ext cx="71438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Content Placeholder 37"/>
          <p:cNvSpPr>
            <a:spLocks noGrp="1"/>
          </p:cNvSpPr>
          <p:nvPr>
            <p:ph sz="quarter" idx="15"/>
          </p:nvPr>
        </p:nvSpPr>
        <p:spPr>
          <a:xfrm>
            <a:off x="891066" y="2971800"/>
            <a:ext cx="2970213" cy="27432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0" name="Content Placeholder 37"/>
          <p:cNvSpPr>
            <a:spLocks noGrp="1"/>
          </p:cNvSpPr>
          <p:nvPr>
            <p:ph sz="quarter" idx="17"/>
          </p:nvPr>
        </p:nvSpPr>
        <p:spPr>
          <a:xfrm>
            <a:off x="4455320" y="2971800"/>
            <a:ext cx="6534468" cy="27432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2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891063" y="6559825"/>
            <a:ext cx="6534468" cy="152509"/>
          </a:xfrm>
        </p:spPr>
        <p:txBody>
          <a:bodyPr anchor="b">
            <a:spAutoFit/>
          </a:bodyPr>
          <a:lstStyle>
            <a:lvl1pPr>
              <a:defRPr sz="800" baseline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xmlns="" id="{3C50DB60-334F-4E12-AA05-A45DE5B26867}"/>
              </a:ext>
            </a:extLst>
          </p:cNvPr>
          <p:cNvSpPr>
            <a:spLocks noGrp="1"/>
          </p:cNvSpPr>
          <p:nvPr>
            <p:ph type="body" idx="28" hasCustomPrompt="1"/>
          </p:nvPr>
        </p:nvSpPr>
        <p:spPr>
          <a:xfrm>
            <a:off x="0" y="2829"/>
            <a:ext cx="9501823" cy="837302"/>
          </a:xfrm>
        </p:spPr>
        <p:txBody>
          <a:bodyPr anchor="ctr" anchorCtr="0"/>
          <a:lstStyle>
            <a:lvl1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 b="0">
                <a:solidFill>
                  <a:srgbClr val="002060"/>
                </a:solidFill>
                <a:latin typeface="Franklin Gothic Demi Cond" panose="020B0706030402020204" pitchFamily="34" charset="0"/>
              </a:defRPr>
            </a:lvl1pPr>
            <a:lvl2pPr marL="492315" indent="0">
              <a:buNone/>
              <a:defRPr sz="2200" b="1"/>
            </a:lvl2pPr>
            <a:lvl3pPr marL="984629" indent="0">
              <a:buNone/>
              <a:defRPr sz="2000" b="1"/>
            </a:lvl3pPr>
            <a:lvl4pPr marL="1476944" indent="0">
              <a:buNone/>
              <a:defRPr sz="1700" b="1"/>
            </a:lvl4pPr>
            <a:lvl5pPr marL="1969260" indent="0">
              <a:buNone/>
              <a:defRPr sz="1700" b="1"/>
            </a:lvl5pPr>
            <a:lvl6pPr marL="2461574" indent="0">
              <a:buNone/>
              <a:defRPr sz="1700" b="1"/>
            </a:lvl6pPr>
            <a:lvl7pPr marL="2953889" indent="0">
              <a:buNone/>
              <a:defRPr sz="1700" b="1"/>
            </a:lvl7pPr>
            <a:lvl8pPr marL="3446204" indent="0">
              <a:buNone/>
              <a:defRPr sz="1700" b="1"/>
            </a:lvl8pPr>
            <a:lvl9pPr marL="3938518" indent="0">
              <a:buNone/>
              <a:defRPr sz="1700" b="1"/>
            </a:lvl9pPr>
          </a:lstStyle>
          <a:p>
            <a:pPr lvl="0"/>
            <a:r>
              <a:rPr lang="es-ES" dirty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xmlns="" val="918595799"/>
      </p:ext>
    </p:extLst>
  </p:cSld>
  <p:clrMapOvr>
    <a:masterClrMapping/>
  </p:clrMapOvr>
  <p:transition spd="slow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43"/>
          <p:cNvSpPr txBox="1">
            <a:spLocks noChangeArrowheads="1"/>
          </p:cNvSpPr>
          <p:nvPr userDrawn="1"/>
        </p:nvSpPr>
        <p:spPr bwMode="auto">
          <a:xfrm>
            <a:off x="10609262" y="6584950"/>
            <a:ext cx="381001" cy="12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>
            <a:spAutoFit/>
          </a:bodyPr>
          <a:lstStyle/>
          <a:p>
            <a:pPr algn="r"/>
            <a:fld id="{8CD34490-FA49-4B1D-BD97-90215A7CFC15}" type="slidenum">
              <a:rPr lang="en-US" altLang="es-CO" sz="800">
                <a:solidFill>
                  <a:srgbClr val="BCB296"/>
                </a:solidFill>
                <a:latin typeface="Franklin Gothic Book" pitchFamily="34" charset="0"/>
              </a:rPr>
              <a:pPr algn="r"/>
              <a:t>‹Nº›</a:t>
            </a:fld>
            <a:endParaRPr lang="en-US" altLang="es-CO" sz="800">
              <a:solidFill>
                <a:srgbClr val="BCB296"/>
              </a:solidFill>
              <a:latin typeface="Franklin Gothic Book" pitchFamily="34" charset="0"/>
            </a:endParaRPr>
          </a:p>
        </p:txBody>
      </p:sp>
      <p:pic>
        <p:nvPicPr>
          <p:cNvPr id="9" name="91 Imagen" descr="BMC LOGO.bmp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9660" r="-211"/>
          <a:stretch>
            <a:fillRect/>
          </a:stretch>
        </p:blipFill>
        <p:spPr bwMode="auto">
          <a:xfrm>
            <a:off x="9729809" y="206375"/>
            <a:ext cx="1946275" cy="61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5 Imagen" descr="VIGILADO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636124" y="219076"/>
            <a:ext cx="71438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Content Placeholder 37"/>
          <p:cNvSpPr>
            <a:spLocks noGrp="1"/>
          </p:cNvSpPr>
          <p:nvPr>
            <p:ph sz="quarter" idx="15"/>
          </p:nvPr>
        </p:nvSpPr>
        <p:spPr>
          <a:xfrm>
            <a:off x="891066" y="2971800"/>
            <a:ext cx="2970213" cy="27432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39" name="Content Placeholder 37"/>
          <p:cNvSpPr>
            <a:spLocks noGrp="1"/>
          </p:cNvSpPr>
          <p:nvPr>
            <p:ph sz="quarter" idx="16"/>
          </p:nvPr>
        </p:nvSpPr>
        <p:spPr>
          <a:xfrm>
            <a:off x="4455321" y="2971800"/>
            <a:ext cx="2970213" cy="27432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0" name="Content Placeholder 37"/>
          <p:cNvSpPr>
            <a:spLocks noGrp="1"/>
          </p:cNvSpPr>
          <p:nvPr>
            <p:ph sz="quarter" idx="17"/>
          </p:nvPr>
        </p:nvSpPr>
        <p:spPr>
          <a:xfrm>
            <a:off x="8019576" y="2971800"/>
            <a:ext cx="2970213" cy="27432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5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891063" y="6559825"/>
            <a:ext cx="6534468" cy="152509"/>
          </a:xfrm>
        </p:spPr>
        <p:txBody>
          <a:bodyPr anchor="b">
            <a:spAutoFit/>
          </a:bodyPr>
          <a:lstStyle>
            <a:lvl1pPr>
              <a:defRPr sz="800" baseline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xmlns="" id="{E5822268-BB83-400F-AE7F-9AB5678AC42E}"/>
              </a:ext>
            </a:extLst>
          </p:cNvPr>
          <p:cNvSpPr>
            <a:spLocks noGrp="1"/>
          </p:cNvSpPr>
          <p:nvPr>
            <p:ph type="body" idx="28" hasCustomPrompt="1"/>
          </p:nvPr>
        </p:nvSpPr>
        <p:spPr>
          <a:xfrm>
            <a:off x="0" y="2829"/>
            <a:ext cx="9501823" cy="837302"/>
          </a:xfrm>
        </p:spPr>
        <p:txBody>
          <a:bodyPr anchor="ctr" anchorCtr="0"/>
          <a:lstStyle>
            <a:lvl1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 b="0">
                <a:solidFill>
                  <a:srgbClr val="002060"/>
                </a:solidFill>
                <a:latin typeface="Franklin Gothic Demi Cond" panose="020B0706030402020204" pitchFamily="34" charset="0"/>
              </a:defRPr>
            </a:lvl1pPr>
            <a:lvl2pPr marL="492315" indent="0">
              <a:buNone/>
              <a:defRPr sz="2200" b="1"/>
            </a:lvl2pPr>
            <a:lvl3pPr marL="984629" indent="0">
              <a:buNone/>
              <a:defRPr sz="2000" b="1"/>
            </a:lvl3pPr>
            <a:lvl4pPr marL="1476944" indent="0">
              <a:buNone/>
              <a:defRPr sz="1700" b="1"/>
            </a:lvl4pPr>
            <a:lvl5pPr marL="1969260" indent="0">
              <a:buNone/>
              <a:defRPr sz="1700" b="1"/>
            </a:lvl5pPr>
            <a:lvl6pPr marL="2461574" indent="0">
              <a:buNone/>
              <a:defRPr sz="1700" b="1"/>
            </a:lvl6pPr>
            <a:lvl7pPr marL="2953889" indent="0">
              <a:buNone/>
              <a:defRPr sz="1700" b="1"/>
            </a:lvl7pPr>
            <a:lvl8pPr marL="3446204" indent="0">
              <a:buNone/>
              <a:defRPr sz="1700" b="1"/>
            </a:lvl8pPr>
            <a:lvl9pPr marL="3938518" indent="0">
              <a:buNone/>
              <a:defRPr sz="1700" b="1"/>
            </a:lvl9pPr>
          </a:lstStyle>
          <a:p>
            <a:pPr lvl="0"/>
            <a:r>
              <a:rPr lang="es-ES" dirty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xmlns="" val="2546518189"/>
      </p:ext>
    </p:extLst>
  </p:cSld>
  <p:clrMapOvr>
    <a:masterClrMapping/>
  </p:clrMapOvr>
  <p:transition spd="slow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890608" y="1143000"/>
            <a:ext cx="1009967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s-CO"/>
              <a:t>click to edit</a:t>
            </a:r>
            <a:br>
              <a:rPr lang="en-US" altLang="es-CO"/>
            </a:br>
            <a:r>
              <a:rPr lang="en-US" altLang="es-CO"/>
              <a:t>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90608" y="2971800"/>
            <a:ext cx="10099675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CO"/>
              <a:t>Haga clic para modificar el estilo de texto del patrón</a:t>
            </a:r>
          </a:p>
          <a:p>
            <a:pPr lvl="1"/>
            <a:r>
              <a:rPr lang="es-ES" altLang="es-CO"/>
              <a:t>Segundo nivel</a:t>
            </a:r>
          </a:p>
          <a:p>
            <a:pPr lvl="2"/>
            <a:r>
              <a:rPr lang="es-ES" altLang="es-CO"/>
              <a:t>Tercer nivel</a:t>
            </a:r>
          </a:p>
          <a:p>
            <a:pPr lvl="3"/>
            <a:r>
              <a:rPr lang="es-ES" altLang="es-CO"/>
              <a:t>Cuarto nivel</a:t>
            </a:r>
          </a:p>
          <a:p>
            <a:pPr lvl="4"/>
            <a:r>
              <a:rPr lang="es-ES" altLang="es-CO"/>
              <a:t>Quinto nivel</a:t>
            </a:r>
            <a:endParaRPr lang="en-US" alt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9" r:id="rId1"/>
    <p:sldLayoutId id="2147483980" r:id="rId2"/>
    <p:sldLayoutId id="2147483981" r:id="rId3"/>
    <p:sldLayoutId id="2147483982" r:id="rId4"/>
    <p:sldLayoutId id="2147483983" r:id="rId5"/>
    <p:sldLayoutId id="2147483984" r:id="rId6"/>
    <p:sldLayoutId id="2147483985" r:id="rId7"/>
    <p:sldLayoutId id="2147483986" r:id="rId8"/>
    <p:sldLayoutId id="2147483987" r:id="rId9"/>
    <p:sldLayoutId id="2147483988" r:id="rId10"/>
    <p:sldLayoutId id="2147483989" r:id="rId11"/>
    <p:sldLayoutId id="2147483990" r:id="rId12"/>
    <p:sldLayoutId id="2147483991" r:id="rId13"/>
    <p:sldLayoutId id="2147483992" r:id="rId14"/>
    <p:sldLayoutId id="2147483993" r:id="rId15"/>
    <p:sldLayoutId id="2147483994" r:id="rId16"/>
    <p:sldLayoutId id="2147484030" r:id="rId17"/>
    <p:sldLayoutId id="2147484031" r:id="rId18"/>
    <p:sldLayoutId id="2147484032" r:id="rId19"/>
  </p:sldLayoutIdLst>
  <p:transition spd="slow">
    <p:wipe dir="r"/>
  </p:transition>
  <p:hf hdr="0" ftr="0" dt="0"/>
  <p:txStyles>
    <p:titleStyle>
      <a:lvl1pPr algn="l" defTabSz="98425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900" kern="1200">
          <a:solidFill>
            <a:schemeClr val="tx2"/>
          </a:solidFill>
          <a:latin typeface="+mj-lt"/>
          <a:ea typeface="+mj-ea"/>
          <a:cs typeface="+mj-cs"/>
        </a:defRPr>
      </a:lvl1pPr>
      <a:lvl2pPr algn="l" defTabSz="98425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900">
          <a:solidFill>
            <a:schemeClr val="tx2"/>
          </a:solidFill>
          <a:latin typeface="Franklin Gothic Book" pitchFamily="34" charset="0"/>
        </a:defRPr>
      </a:lvl2pPr>
      <a:lvl3pPr algn="l" defTabSz="98425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900">
          <a:solidFill>
            <a:schemeClr val="tx2"/>
          </a:solidFill>
          <a:latin typeface="Franklin Gothic Book" pitchFamily="34" charset="0"/>
        </a:defRPr>
      </a:lvl3pPr>
      <a:lvl4pPr algn="l" defTabSz="98425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900">
          <a:solidFill>
            <a:schemeClr val="tx2"/>
          </a:solidFill>
          <a:latin typeface="Franklin Gothic Book" pitchFamily="34" charset="0"/>
        </a:defRPr>
      </a:lvl4pPr>
      <a:lvl5pPr algn="l" defTabSz="98425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900">
          <a:solidFill>
            <a:schemeClr val="tx2"/>
          </a:solidFill>
          <a:latin typeface="Franklin Gothic Book" pitchFamily="34" charset="0"/>
        </a:defRPr>
      </a:lvl5pPr>
      <a:lvl6pPr marL="457200" algn="l" defTabSz="984250" rtl="0" fontAlgn="base">
        <a:lnSpc>
          <a:spcPct val="85000"/>
        </a:lnSpc>
        <a:spcBef>
          <a:spcPct val="0"/>
        </a:spcBef>
        <a:spcAft>
          <a:spcPct val="0"/>
        </a:spcAft>
        <a:defRPr sz="3900">
          <a:solidFill>
            <a:schemeClr val="tx2"/>
          </a:solidFill>
          <a:latin typeface="Franklin Gothic Book" pitchFamily="34" charset="0"/>
        </a:defRPr>
      </a:lvl6pPr>
      <a:lvl7pPr marL="914400" algn="l" defTabSz="984250" rtl="0" fontAlgn="base">
        <a:lnSpc>
          <a:spcPct val="85000"/>
        </a:lnSpc>
        <a:spcBef>
          <a:spcPct val="0"/>
        </a:spcBef>
        <a:spcAft>
          <a:spcPct val="0"/>
        </a:spcAft>
        <a:defRPr sz="3900">
          <a:solidFill>
            <a:schemeClr val="tx2"/>
          </a:solidFill>
          <a:latin typeface="Franklin Gothic Book" pitchFamily="34" charset="0"/>
        </a:defRPr>
      </a:lvl7pPr>
      <a:lvl8pPr marL="1371600" algn="l" defTabSz="984250" rtl="0" fontAlgn="base">
        <a:lnSpc>
          <a:spcPct val="85000"/>
        </a:lnSpc>
        <a:spcBef>
          <a:spcPct val="0"/>
        </a:spcBef>
        <a:spcAft>
          <a:spcPct val="0"/>
        </a:spcAft>
        <a:defRPr sz="3900">
          <a:solidFill>
            <a:schemeClr val="tx2"/>
          </a:solidFill>
          <a:latin typeface="Franklin Gothic Book" pitchFamily="34" charset="0"/>
        </a:defRPr>
      </a:lvl8pPr>
      <a:lvl9pPr marL="1828800" algn="l" defTabSz="984250" rtl="0" fontAlgn="base">
        <a:lnSpc>
          <a:spcPct val="85000"/>
        </a:lnSpc>
        <a:spcBef>
          <a:spcPct val="0"/>
        </a:spcBef>
        <a:spcAft>
          <a:spcPct val="0"/>
        </a:spcAft>
        <a:defRPr sz="3900">
          <a:solidFill>
            <a:schemeClr val="tx2"/>
          </a:solidFill>
          <a:latin typeface="Franklin Gothic Book" pitchFamily="34" charset="0"/>
        </a:defRPr>
      </a:lvl9pPr>
    </p:titleStyle>
    <p:bodyStyle>
      <a:lvl1pPr algn="l" defTabSz="984250" rtl="0" eaLnBrk="0" fontAlgn="base" hangingPunct="0">
        <a:lnSpc>
          <a:spcPct val="120000"/>
        </a:lnSpc>
        <a:spcBef>
          <a:spcPts val="650"/>
        </a:spcBef>
        <a:spcAft>
          <a:spcPts val="1288"/>
        </a:spcAft>
        <a:buFont typeface="Arial" charset="0"/>
        <a:buChar char="​"/>
        <a:defRPr sz="1700" kern="1200">
          <a:solidFill>
            <a:srgbClr val="66AF9E"/>
          </a:solidFill>
          <a:latin typeface="+mn-lt"/>
          <a:ea typeface="+mn-ea"/>
          <a:cs typeface="+mn-cs"/>
        </a:defRPr>
      </a:lvl1pPr>
      <a:lvl2pPr algn="l" defTabSz="984250" rtl="0" eaLnBrk="0" fontAlgn="base" hangingPunct="0">
        <a:spcBef>
          <a:spcPct val="0"/>
        </a:spcBef>
        <a:spcAft>
          <a:spcPts val="650"/>
        </a:spcAft>
        <a:buFont typeface="Arial" charset="0"/>
        <a:buChar char="​"/>
        <a:defRPr sz="1500" kern="1200">
          <a:solidFill>
            <a:schemeClr val="tx2"/>
          </a:solidFill>
          <a:latin typeface="+mn-lt"/>
          <a:ea typeface="+mn-ea"/>
          <a:cs typeface="+mn-cs"/>
        </a:defRPr>
      </a:lvl2pPr>
      <a:lvl3pPr algn="l" defTabSz="984250" rtl="0" eaLnBrk="0" fontAlgn="base" hangingPunct="0">
        <a:lnSpc>
          <a:spcPct val="120000"/>
        </a:lnSpc>
        <a:spcBef>
          <a:spcPts val="650"/>
        </a:spcBef>
        <a:spcAft>
          <a:spcPts val="650"/>
        </a:spcAft>
        <a:buFont typeface="Arial" charset="0"/>
        <a:buChar char="​"/>
        <a:defRPr sz="1200" kern="1200">
          <a:solidFill>
            <a:schemeClr val="tx2"/>
          </a:solidFill>
          <a:latin typeface="+mn-lt"/>
          <a:ea typeface="+mn-ea"/>
          <a:cs typeface="+mn-cs"/>
        </a:defRPr>
      </a:lvl3pPr>
      <a:lvl4pPr marL="182563" indent="-182563" algn="l" defTabSz="984250" rtl="0" eaLnBrk="0" fontAlgn="base" hangingPunct="0">
        <a:lnSpc>
          <a:spcPct val="110000"/>
        </a:lnSpc>
        <a:spcBef>
          <a:spcPct val="0"/>
        </a:spcBef>
        <a:spcAft>
          <a:spcPct val="0"/>
        </a:spcAft>
        <a:buFont typeface="Wingdings" pitchFamily="2" charset="2"/>
        <a:buChar char="§"/>
        <a:defRPr sz="1200" kern="1200">
          <a:solidFill>
            <a:srgbClr val="BCB296"/>
          </a:solidFill>
          <a:latin typeface="+mn-lt"/>
          <a:ea typeface="+mn-ea"/>
          <a:cs typeface="+mn-cs"/>
        </a:defRPr>
      </a:lvl4pPr>
      <a:lvl5pPr marL="371475" indent="-188913" algn="l" defTabSz="984250" rtl="0" eaLnBrk="0" fontAlgn="base" hangingPunct="0">
        <a:lnSpc>
          <a:spcPct val="110000"/>
        </a:lnSpc>
        <a:spcBef>
          <a:spcPct val="0"/>
        </a:spcBef>
        <a:spcAft>
          <a:spcPts val="650"/>
        </a:spcAft>
        <a:buFont typeface="Wingdings" pitchFamily="2" charset="2"/>
        <a:buChar char="§"/>
        <a:defRPr sz="1200" kern="1200">
          <a:solidFill>
            <a:srgbClr val="BCB296"/>
          </a:solidFill>
          <a:latin typeface="+mn-lt"/>
          <a:ea typeface="+mn-ea"/>
          <a:cs typeface="+mn-cs"/>
        </a:defRPr>
      </a:lvl5pPr>
      <a:lvl6pPr marL="0" indent="0" algn="l" defTabSz="984629" rtl="0" eaLnBrk="1" latinLnBrk="0" hangingPunct="1">
        <a:lnSpc>
          <a:spcPct val="100000"/>
        </a:lnSpc>
        <a:spcBef>
          <a:spcPts val="646"/>
        </a:spcBef>
        <a:spcAft>
          <a:spcPts val="0"/>
        </a:spcAft>
        <a:buFont typeface="Arial" panose="020B0604020202020204" pitchFamily="34" charset="0"/>
        <a:buChar char="​"/>
        <a:defRPr sz="1200" b="1" kern="1200">
          <a:solidFill>
            <a:schemeClr val="bg2"/>
          </a:solidFill>
          <a:latin typeface="+mj-lt"/>
          <a:ea typeface="+mn-ea"/>
          <a:cs typeface="+mn-cs"/>
        </a:defRPr>
      </a:lvl6pPr>
      <a:lvl7pPr marL="0" indent="0" algn="l" defTabSz="984629" rtl="0" eaLnBrk="1" latinLnBrk="0" hangingPunct="1">
        <a:lnSpc>
          <a:spcPct val="100000"/>
        </a:lnSpc>
        <a:spcBef>
          <a:spcPts val="646"/>
        </a:spcBef>
        <a:spcAft>
          <a:spcPts val="646"/>
        </a:spcAft>
        <a:buFont typeface="Arial" panose="020B0604020202020204" pitchFamily="34" charset="0"/>
        <a:buChar char="​"/>
        <a:defRPr sz="1200" kern="1200">
          <a:solidFill>
            <a:schemeClr val="bg2"/>
          </a:solidFill>
          <a:latin typeface="+mj-lt"/>
          <a:ea typeface="+mn-ea"/>
          <a:cs typeface="+mn-cs"/>
        </a:defRPr>
      </a:lvl7pPr>
      <a:lvl8pPr marL="0" indent="0" algn="l" defTabSz="984629" rtl="0" eaLnBrk="1" latinLnBrk="0" hangingPunct="1">
        <a:lnSpc>
          <a:spcPct val="100000"/>
        </a:lnSpc>
        <a:spcBef>
          <a:spcPts val="646"/>
        </a:spcBef>
        <a:spcAft>
          <a:spcPts val="646"/>
        </a:spcAft>
        <a:buFont typeface="Arial" panose="020B0604020202020204" pitchFamily="34" charset="0"/>
        <a:buChar char="​"/>
        <a:defRPr sz="1200" kern="1200">
          <a:solidFill>
            <a:schemeClr val="accent1"/>
          </a:solidFill>
          <a:latin typeface="+mj-lt"/>
          <a:ea typeface="+mn-ea"/>
          <a:cs typeface="+mn-cs"/>
        </a:defRPr>
      </a:lvl8pPr>
      <a:lvl9pPr marL="0" indent="0" algn="l" defTabSz="984629" rtl="0" eaLnBrk="1" latinLnBrk="0" hangingPunct="1">
        <a:lnSpc>
          <a:spcPct val="100000"/>
        </a:lnSpc>
        <a:spcBef>
          <a:spcPts val="646"/>
        </a:spcBef>
        <a:spcAft>
          <a:spcPts val="646"/>
        </a:spcAft>
        <a:buFont typeface="Arial" panose="020B0604020202020204" pitchFamily="34" charset="0"/>
        <a:buChar char="​"/>
        <a:defRPr sz="1200" kern="1200">
          <a:solidFill>
            <a:schemeClr val="accent3"/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84629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2315" algn="l" defTabSz="984629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84629" algn="l" defTabSz="984629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76944" algn="l" defTabSz="984629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69260" algn="l" defTabSz="984629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61574" algn="l" defTabSz="984629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53889" algn="l" defTabSz="984629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46204" algn="l" defTabSz="984629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38518" algn="l" defTabSz="984629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2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5.wmf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2970212" y="4281118"/>
            <a:ext cx="5940425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s-CO" sz="2400" dirty="0" smtClean="0">
                <a:solidFill>
                  <a:schemeClr val="bg1"/>
                </a:solidFill>
              </a:rPr>
              <a:t>Comité Gobierno Corporativo</a:t>
            </a:r>
          </a:p>
          <a:p>
            <a:pPr algn="ctr"/>
            <a:r>
              <a:rPr lang="es-CO" sz="2400" dirty="0" smtClean="0">
                <a:solidFill>
                  <a:schemeClr val="bg1"/>
                </a:solidFill>
              </a:rPr>
              <a:t>5 de octubre de 2017</a:t>
            </a:r>
            <a:endParaRPr lang="es-ES_tradnl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52712944"/>
      </p:ext>
    </p:extLst>
  </p:cSld>
  <p:clrMapOvr>
    <a:masterClrMapping/>
  </p:clrMapOvr>
  <p:transition spd="slow"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3840606" y="4624253"/>
            <a:ext cx="4199640" cy="1316769"/>
          </a:xfrm>
          <a:prstGeom prst="rect">
            <a:avLst/>
          </a:prstGeom>
          <a:noFill/>
        </p:spPr>
        <p:txBody>
          <a:bodyPr wrap="square" lIns="115315" tIns="57657" rIns="115315" bIns="57657" rtlCol="0">
            <a:spAutoFit/>
          </a:bodyPr>
          <a:lstStyle/>
          <a:p>
            <a:pPr algn="ctr"/>
            <a:r>
              <a:rPr lang="es-CO" sz="1300" dirty="0">
                <a:solidFill>
                  <a:srgbClr val="244068"/>
                </a:solidFill>
                <a:latin typeface="Lucida Sans" panose="020B0602030504020204" pitchFamily="34" charset="0"/>
              </a:rPr>
              <a:t>IAAG</a:t>
            </a:r>
            <a:r>
              <a:rPr lang="es-CO" sz="1300" b="1" dirty="0">
                <a:latin typeface="Lucida Sans" panose="020B0602030504020204" pitchFamily="34" charset="0"/>
              </a:rPr>
              <a:t> </a:t>
            </a:r>
            <a:r>
              <a:rPr lang="es-CO" sz="1300" dirty="0">
                <a:solidFill>
                  <a:srgbClr val="244068"/>
                </a:solidFill>
                <a:latin typeface="Lucida Sans" panose="020B0602030504020204" pitchFamily="34" charset="0"/>
              </a:rPr>
              <a:t>Consultoría &amp; Corporate Finance</a:t>
            </a:r>
            <a:r>
              <a:rPr lang="pt-BR" sz="1300" dirty="0">
                <a:solidFill>
                  <a:srgbClr val="244068"/>
                </a:solidFill>
                <a:latin typeface="Lucida Sans" panose="020B0602030504020204" pitchFamily="34" charset="0"/>
              </a:rPr>
              <a:t>.</a:t>
            </a:r>
            <a:endParaRPr lang="es-ES" sz="1300" dirty="0">
              <a:solidFill>
                <a:srgbClr val="244068"/>
              </a:solidFill>
              <a:latin typeface="Lucida Sans" panose="020B0602030504020204" pitchFamily="34" charset="0"/>
            </a:endParaRPr>
          </a:p>
          <a:p>
            <a:pPr algn="ctr"/>
            <a:r>
              <a:rPr lang="pt-BR" sz="1300" dirty="0">
                <a:solidFill>
                  <a:srgbClr val="244068"/>
                </a:solidFill>
                <a:latin typeface="Lucida Sans" panose="020B0602030504020204" pitchFamily="34" charset="0"/>
              </a:rPr>
              <a:t>http://www.iaag.com/</a:t>
            </a:r>
          </a:p>
          <a:p>
            <a:pPr algn="ctr"/>
            <a:endParaRPr lang="pt-BR" sz="1300" dirty="0">
              <a:solidFill>
                <a:srgbClr val="244068"/>
              </a:solidFill>
              <a:latin typeface="Lucida Sans" panose="020B0602030504020204" pitchFamily="34" charset="0"/>
            </a:endParaRPr>
          </a:p>
          <a:p>
            <a:pPr algn="ctr"/>
            <a:r>
              <a:rPr lang="es-ES" sz="1300" dirty="0">
                <a:solidFill>
                  <a:srgbClr val="244068"/>
                </a:solidFill>
                <a:latin typeface="Lucida Sans" panose="020B0602030504020204" pitchFamily="34" charset="0"/>
              </a:rPr>
              <a:t>Tel: +(34) 91 563 47 50</a:t>
            </a:r>
            <a:br>
              <a:rPr lang="es-ES" sz="1300" dirty="0">
                <a:solidFill>
                  <a:srgbClr val="244068"/>
                </a:solidFill>
                <a:latin typeface="Lucida Sans" panose="020B0602030504020204" pitchFamily="34" charset="0"/>
              </a:rPr>
            </a:br>
            <a:r>
              <a:rPr lang="es-ES" sz="1300" dirty="0">
                <a:solidFill>
                  <a:srgbClr val="244068"/>
                </a:solidFill>
                <a:latin typeface="Lucida Sans" panose="020B0602030504020204" pitchFamily="34" charset="0"/>
              </a:rPr>
              <a:t>Velazquez 126 # 6º - A 28006</a:t>
            </a:r>
            <a:br>
              <a:rPr lang="es-ES" sz="1300" dirty="0">
                <a:solidFill>
                  <a:srgbClr val="244068"/>
                </a:solidFill>
                <a:latin typeface="Lucida Sans" panose="020B0602030504020204" pitchFamily="34" charset="0"/>
              </a:rPr>
            </a:br>
            <a:r>
              <a:rPr lang="es-ES" sz="1300" dirty="0">
                <a:solidFill>
                  <a:srgbClr val="244068"/>
                </a:solidFill>
                <a:latin typeface="Lucida Sans" panose="020B0602030504020204" pitchFamily="34" charset="0"/>
              </a:rPr>
              <a:t>Madrid, España.</a:t>
            </a:r>
          </a:p>
        </p:txBody>
      </p:sp>
      <p:pic>
        <p:nvPicPr>
          <p:cNvPr id="8" name="Imagen 1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794513" y="2581168"/>
            <a:ext cx="2438648" cy="1315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015750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4"/>
          <p:cNvSpPr>
            <a:spLocks noGrp="1"/>
          </p:cNvSpPr>
          <p:nvPr>
            <p:ph type="title"/>
          </p:nvPr>
        </p:nvSpPr>
        <p:spPr>
          <a:xfrm>
            <a:off x="934049" y="2892332"/>
            <a:ext cx="10560679" cy="2225263"/>
          </a:xfrm>
        </p:spPr>
        <p:txBody>
          <a:bodyPr/>
          <a:lstStyle/>
          <a:p>
            <a:r>
              <a:rPr lang="es-ES" sz="4800" dirty="0" smtClean="0"/>
              <a:t>6. </a:t>
            </a:r>
            <a:r>
              <a:rPr lang="es-CO" sz="4800" dirty="0" smtClean="0">
                <a:latin typeface="Calibri" pitchFamily="34" charset="0"/>
              </a:rPr>
              <a:t>Presentación de propuesta de Metodología de Evaluación del Presidente de la Bolsa / Alta Gerencia.</a:t>
            </a:r>
            <a:r>
              <a:rPr lang="es-CO" sz="4800" dirty="0"/>
              <a:t/>
            </a:r>
            <a:br>
              <a:rPr lang="es-CO" sz="4800" dirty="0"/>
            </a:br>
            <a:r>
              <a:rPr lang="es-CO" sz="4800" dirty="0">
                <a:latin typeface="Calibri" pitchFamily="34" charset="0"/>
              </a:rPr>
              <a:t/>
            </a:r>
            <a:br>
              <a:rPr lang="es-CO" sz="4800" dirty="0">
                <a:latin typeface="Calibri" pitchFamily="34" charset="0"/>
              </a:rPr>
            </a:br>
            <a:r>
              <a:rPr lang="es-CO" sz="4800" dirty="0" smtClean="0">
                <a:latin typeface="Calibri" pitchFamily="34" charset="0"/>
              </a:rPr>
              <a:t> </a:t>
            </a:r>
            <a:r>
              <a:rPr lang="es-CO" sz="4800" dirty="0"/>
              <a:t/>
            </a:r>
            <a:br>
              <a:rPr lang="es-CO" sz="4800" dirty="0"/>
            </a:b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xmlns="" val="26493001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>
        <p:wipe dir="r"/>
      </p:transition>
    </mc:Choice>
    <mc:Fallback>
      <p:transition spd="slow">
        <p:wipe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4"/>
          <p:cNvSpPr>
            <a:spLocks noGrp="1"/>
          </p:cNvSpPr>
          <p:nvPr>
            <p:ph type="title"/>
          </p:nvPr>
        </p:nvSpPr>
        <p:spPr>
          <a:xfrm>
            <a:off x="934049" y="2892332"/>
            <a:ext cx="10560679" cy="2225263"/>
          </a:xfrm>
        </p:spPr>
        <p:txBody>
          <a:bodyPr/>
          <a:lstStyle/>
          <a:p>
            <a:pPr lvl="0"/>
            <a:r>
              <a:rPr lang="es-ES" sz="5200" dirty="0" smtClean="0"/>
              <a:t>7. </a:t>
            </a:r>
            <a:r>
              <a:rPr lang="es-CO" sz="5200" dirty="0" smtClean="0">
                <a:latin typeface="Calibri" pitchFamily="34" charset="0"/>
              </a:rPr>
              <a:t>Proposiciones y varios.</a:t>
            </a:r>
            <a:r>
              <a:rPr lang="es-CO" sz="5200" dirty="0"/>
              <a:t/>
            </a:r>
            <a:br>
              <a:rPr lang="es-CO" sz="5200" dirty="0"/>
            </a:br>
            <a:r>
              <a:rPr lang="es-CO" sz="5200" dirty="0">
                <a:latin typeface="Calibri" pitchFamily="34" charset="0"/>
              </a:rPr>
              <a:t/>
            </a:r>
            <a:br>
              <a:rPr lang="es-CO" sz="5200" dirty="0">
                <a:latin typeface="Calibri" pitchFamily="34" charset="0"/>
              </a:rPr>
            </a:br>
            <a:r>
              <a:rPr lang="es-CO" sz="5200" dirty="0" smtClean="0">
                <a:latin typeface="Calibri" pitchFamily="34" charset="0"/>
              </a:rPr>
              <a:t> </a:t>
            </a:r>
            <a:r>
              <a:rPr lang="es-CO" sz="5200" dirty="0"/>
              <a:t/>
            </a:r>
            <a:br>
              <a:rPr lang="es-CO" sz="5200" dirty="0"/>
            </a:br>
            <a:endParaRPr lang="en-US" sz="5200" dirty="0"/>
          </a:p>
        </p:txBody>
      </p:sp>
    </p:spTree>
    <p:extLst>
      <p:ext uri="{BB962C8B-B14F-4D97-AF65-F5344CB8AC3E}">
        <p14:creationId xmlns:p14="http://schemas.microsoft.com/office/powerpoint/2010/main" xmlns="" val="26493001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>
        <p:wipe dir="r"/>
      </p:transition>
    </mc:Choice>
    <mc:Fallback>
      <p:transition spd="slow">
        <p:wipe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777380474"/>
      </p:ext>
    </p:extLst>
  </p:cSld>
  <p:clrMapOvr>
    <a:masterClrMapping/>
  </p:clrMapOvr>
  <p:transition spd="slow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29"/>
          <p:cNvSpPr txBox="1">
            <a:spLocks/>
          </p:cNvSpPr>
          <p:nvPr/>
        </p:nvSpPr>
        <p:spPr>
          <a:xfrm>
            <a:off x="2129284" y="713016"/>
            <a:ext cx="5684043" cy="28867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ts val="1700"/>
              </a:lnSpc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None/>
              <a:defRPr sz="1500" b="0" i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9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None/>
              <a:defRPr sz="9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 sz="900" b="1" kern="120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kern="120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kern="1200">
                <a:solidFill>
                  <a:schemeClr val="accent3"/>
                </a:solidFill>
                <a:latin typeface="+mj-lt"/>
                <a:ea typeface="+mn-ea"/>
                <a:cs typeface="+mn-cs"/>
              </a:defRPr>
            </a:lvl9pPr>
          </a:lstStyle>
          <a:p>
            <a:pPr algn="ctr"/>
            <a:r>
              <a:rPr lang="es-CO" sz="2100" dirty="0" smtClean="0">
                <a:solidFill>
                  <a:schemeClr val="tx1"/>
                </a:solidFill>
              </a:rPr>
              <a:t>5 de octubre de 2017</a:t>
            </a:r>
            <a:endParaRPr lang="es-ES_tradnl" sz="2100" dirty="0">
              <a:solidFill>
                <a:schemeClr val="tx1"/>
              </a:solidFill>
            </a:endParaRPr>
          </a:p>
        </p:txBody>
      </p:sp>
      <p:sp>
        <p:nvSpPr>
          <p:cNvPr id="26" name="Text Placeholder 30"/>
          <p:cNvSpPr txBox="1">
            <a:spLocks/>
          </p:cNvSpPr>
          <p:nvPr/>
        </p:nvSpPr>
        <p:spPr>
          <a:xfrm>
            <a:off x="-770649" y="65392"/>
            <a:ext cx="11509576" cy="111135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5000" b="0" i="0" kern="1200">
                <a:solidFill>
                  <a:schemeClr val="accent2"/>
                </a:solidFill>
                <a:latin typeface="Franklin Gothic Demi Cond" panose="020B0706030402020204" pitchFamily="34" charset="0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9863" indent="-169863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 sz="11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346075" indent="-176213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11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100" b="1" kern="120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100" kern="120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100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100" kern="1200">
                <a:solidFill>
                  <a:schemeClr val="accent3"/>
                </a:solidFill>
                <a:latin typeface="+mj-lt"/>
                <a:ea typeface="+mn-ea"/>
                <a:cs typeface="+mn-cs"/>
              </a:defRPr>
            </a:lvl9pPr>
          </a:lstStyle>
          <a:p>
            <a:pPr algn="ctr"/>
            <a:r>
              <a:rPr lang="es-CO" sz="3700" dirty="0">
                <a:solidFill>
                  <a:srgbClr val="002060"/>
                </a:solidFill>
              </a:rPr>
              <a:t>Orden del </a:t>
            </a:r>
            <a:r>
              <a:rPr lang="es-CO" sz="3700" dirty="0" smtClean="0">
                <a:solidFill>
                  <a:srgbClr val="002060"/>
                </a:solidFill>
              </a:rPr>
              <a:t>día Comité Gobierno Corporativo</a:t>
            </a:r>
            <a:endParaRPr lang="es-CO" sz="3700" dirty="0">
              <a:solidFill>
                <a:srgbClr val="002060"/>
              </a:solidFill>
            </a:endParaRPr>
          </a:p>
        </p:txBody>
      </p:sp>
      <p:pic>
        <p:nvPicPr>
          <p:cNvPr id="19" name="91 Imagen" descr="BMC LOGO.bmp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 r="-211"/>
          <a:stretch>
            <a:fillRect/>
          </a:stretch>
        </p:blipFill>
        <p:spPr bwMode="auto">
          <a:xfrm>
            <a:off x="9737766" y="169246"/>
            <a:ext cx="1964550" cy="6201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0" name="3 Marcador de contenid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919456589"/>
              </p:ext>
            </p:extLst>
          </p:nvPr>
        </p:nvGraphicFramePr>
        <p:xfrm>
          <a:off x="371279" y="1116718"/>
          <a:ext cx="11138297" cy="54557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xmlns="" val="32064861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>
        <p:wipe dir="r"/>
      </p:transition>
    </mc:Choice>
    <mc:Fallback>
      <p:transition spd="slow">
        <p:wipe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4"/>
          <p:cNvSpPr>
            <a:spLocks noGrp="1"/>
          </p:cNvSpPr>
          <p:nvPr>
            <p:ph type="title"/>
          </p:nvPr>
        </p:nvSpPr>
        <p:spPr>
          <a:xfrm>
            <a:off x="934049" y="2892332"/>
            <a:ext cx="10560679" cy="2225263"/>
          </a:xfrm>
        </p:spPr>
        <p:txBody>
          <a:bodyPr/>
          <a:lstStyle/>
          <a:p>
            <a:pPr lvl="0"/>
            <a:r>
              <a:rPr lang="es-ES" sz="5200" dirty="0" smtClean="0"/>
              <a:t>4. </a:t>
            </a:r>
            <a:r>
              <a:rPr lang="es-CO" sz="5200" dirty="0" smtClean="0">
                <a:latin typeface="Calibri" pitchFamily="34" charset="0"/>
              </a:rPr>
              <a:t>Seguimiento a tareas.</a:t>
            </a:r>
            <a:r>
              <a:rPr lang="es-CO" sz="5200" dirty="0"/>
              <a:t/>
            </a:r>
            <a:br>
              <a:rPr lang="es-CO" sz="5200" dirty="0"/>
            </a:br>
            <a:r>
              <a:rPr lang="es-CO" sz="5200" dirty="0">
                <a:latin typeface="Calibri" pitchFamily="34" charset="0"/>
              </a:rPr>
              <a:t/>
            </a:r>
            <a:br>
              <a:rPr lang="es-CO" sz="5200" dirty="0">
                <a:latin typeface="Calibri" pitchFamily="34" charset="0"/>
              </a:rPr>
            </a:br>
            <a:r>
              <a:rPr lang="es-CO" sz="5200" dirty="0" smtClean="0">
                <a:latin typeface="Calibri" pitchFamily="34" charset="0"/>
              </a:rPr>
              <a:t> </a:t>
            </a:r>
            <a:r>
              <a:rPr lang="es-CO" sz="5200" dirty="0"/>
              <a:t/>
            </a:r>
            <a:br>
              <a:rPr lang="es-CO" sz="5200" dirty="0"/>
            </a:br>
            <a:endParaRPr lang="en-US" sz="5200" dirty="0"/>
          </a:p>
        </p:txBody>
      </p:sp>
    </p:spTree>
    <p:extLst>
      <p:ext uri="{BB962C8B-B14F-4D97-AF65-F5344CB8AC3E}">
        <p14:creationId xmlns:p14="http://schemas.microsoft.com/office/powerpoint/2010/main" xmlns="" val="26493001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>
        <p:wipe dir="r"/>
      </p:transition>
    </mc:Choice>
    <mc:Fallback>
      <p:transition spd="slow">
        <p:wipe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Marcador de texto"/>
          <p:cNvSpPr txBox="1">
            <a:spLocks/>
          </p:cNvSpPr>
          <p:nvPr/>
        </p:nvSpPr>
        <p:spPr>
          <a:xfrm>
            <a:off x="335437" y="239103"/>
            <a:ext cx="10098723" cy="45194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84250" rtl="0" eaLnBrk="0" fontAlgn="base" latinLnBrk="0" hangingPunct="0">
              <a:lnSpc>
                <a:spcPct val="120000"/>
              </a:lnSpc>
              <a:spcBef>
                <a:spcPts val="650"/>
              </a:spcBef>
              <a:spcAft>
                <a:spcPts val="1288"/>
              </a:spcAft>
              <a:buClrTx/>
              <a:buSzTx/>
              <a:buFont typeface="Arial" charset="0"/>
              <a:buChar char="​"/>
              <a:tabLst/>
              <a:defRPr/>
            </a:pPr>
            <a:r>
              <a:rPr kumimoji="0" lang="es-CO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A8386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4. Seguimiento Tareas.</a:t>
            </a:r>
          </a:p>
        </p:txBody>
      </p:sp>
      <p:graphicFrame>
        <p:nvGraphicFramePr>
          <p:cNvPr id="4" name="3 Diagrama"/>
          <p:cNvGraphicFramePr/>
          <p:nvPr/>
        </p:nvGraphicFramePr>
        <p:xfrm>
          <a:off x="890608" y="1861457"/>
          <a:ext cx="9214908" cy="403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 spd="slow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4"/>
          <p:cNvSpPr>
            <a:spLocks noGrp="1"/>
          </p:cNvSpPr>
          <p:nvPr>
            <p:ph type="title"/>
          </p:nvPr>
        </p:nvSpPr>
        <p:spPr>
          <a:xfrm>
            <a:off x="934049" y="2892332"/>
            <a:ext cx="10560679" cy="2225263"/>
          </a:xfrm>
        </p:spPr>
        <p:txBody>
          <a:bodyPr/>
          <a:lstStyle/>
          <a:p>
            <a:r>
              <a:rPr lang="es-ES" sz="5200" dirty="0" smtClean="0"/>
              <a:t>5. </a:t>
            </a:r>
            <a:r>
              <a:rPr lang="es-CO" sz="5400" dirty="0" smtClean="0">
                <a:latin typeface="Calibri" pitchFamily="34" charset="0"/>
              </a:rPr>
              <a:t>Presentación para recomendación de Políticas de Revelación de Información.</a:t>
            </a:r>
            <a:r>
              <a:rPr lang="es-CO" sz="5200" dirty="0"/>
              <a:t/>
            </a:r>
            <a:br>
              <a:rPr lang="es-CO" sz="5200" dirty="0"/>
            </a:br>
            <a:r>
              <a:rPr lang="es-CO" sz="5200" dirty="0">
                <a:latin typeface="Calibri" pitchFamily="34" charset="0"/>
              </a:rPr>
              <a:t/>
            </a:r>
            <a:br>
              <a:rPr lang="es-CO" sz="5200" dirty="0">
                <a:latin typeface="Calibri" pitchFamily="34" charset="0"/>
              </a:rPr>
            </a:br>
            <a:r>
              <a:rPr lang="es-CO" sz="5200" dirty="0" smtClean="0">
                <a:latin typeface="Calibri" pitchFamily="34" charset="0"/>
              </a:rPr>
              <a:t> </a:t>
            </a:r>
            <a:r>
              <a:rPr lang="es-CO" sz="5200" dirty="0"/>
              <a:t/>
            </a:r>
            <a:br>
              <a:rPr lang="es-CO" sz="5200" dirty="0"/>
            </a:br>
            <a:endParaRPr lang="en-US" sz="5200" dirty="0"/>
          </a:p>
        </p:txBody>
      </p:sp>
    </p:spTree>
    <p:extLst>
      <p:ext uri="{BB962C8B-B14F-4D97-AF65-F5344CB8AC3E}">
        <p14:creationId xmlns:p14="http://schemas.microsoft.com/office/powerpoint/2010/main" xmlns="" val="26493001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>
        <p:wipe dir="r"/>
      </p:transition>
    </mc:Choice>
    <mc:Fallback>
      <p:transition spd="slow">
        <p:wipe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14068"/>
            <a:ext cx="11880850" cy="6858000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811221" y="1004672"/>
            <a:ext cx="10022358" cy="1501435"/>
          </a:xfrm>
          <a:prstGeom prst="rect">
            <a:avLst/>
          </a:prstGeom>
          <a:noFill/>
        </p:spPr>
        <p:txBody>
          <a:bodyPr wrap="square" lIns="115315" tIns="57657" rIns="115315" bIns="57657" rtlCol="0">
            <a:spAutoFit/>
          </a:bodyPr>
          <a:lstStyle/>
          <a:p>
            <a:pPr lvl="0"/>
            <a:r>
              <a:rPr lang="es-ES" sz="3000" b="1" dirty="0">
                <a:solidFill>
                  <a:srgbClr val="244068"/>
                </a:solidFill>
                <a:latin typeface="Lucida Sans" panose="020B060203050402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COMITÉ DE GOBIERNO CORPORATIVO</a:t>
            </a:r>
          </a:p>
          <a:p>
            <a:pPr lvl="0"/>
            <a:r>
              <a:rPr lang="es-ES" sz="3000" b="1" dirty="0">
                <a:solidFill>
                  <a:srgbClr val="244068"/>
                </a:solidFill>
                <a:latin typeface="Lucida Sans" panose="020B060203050402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PROPUESTA POLÍTICA DE REVELACIÓN DE INFORMACIÓN</a:t>
            </a:r>
            <a:endParaRPr lang="es-ES" sz="3000" b="1" dirty="0">
              <a:latin typeface="Lucida Sans" panose="020B0602030504020204" pitchFamily="34" charset="0"/>
            </a:endParaRPr>
          </a:p>
        </p:txBody>
      </p:sp>
      <p:sp>
        <p:nvSpPr>
          <p:cNvPr id="14" name="Elipse 13"/>
          <p:cNvSpPr/>
          <p:nvPr/>
        </p:nvSpPr>
        <p:spPr>
          <a:xfrm>
            <a:off x="-3506764" y="4532813"/>
            <a:ext cx="9206748" cy="863813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5315" tIns="57657" rIns="115315" bIns="57657" rtlCol="0" anchor="ctr"/>
          <a:lstStyle/>
          <a:p>
            <a:pPr algn="ctr"/>
            <a:endParaRPr lang="es-ES" dirty="0"/>
          </a:p>
        </p:txBody>
      </p:sp>
      <p:sp>
        <p:nvSpPr>
          <p:cNvPr id="13" name="CuadroTexto 12"/>
          <p:cNvSpPr txBox="1"/>
          <p:nvPr/>
        </p:nvSpPr>
        <p:spPr>
          <a:xfrm>
            <a:off x="811221" y="2574629"/>
            <a:ext cx="5684923" cy="578105"/>
          </a:xfrm>
          <a:prstGeom prst="rect">
            <a:avLst/>
          </a:prstGeom>
          <a:noFill/>
        </p:spPr>
        <p:txBody>
          <a:bodyPr wrap="square" lIns="115315" tIns="57657" rIns="115315" bIns="57657" rtlCol="0">
            <a:spAutoFit/>
          </a:bodyPr>
          <a:lstStyle/>
          <a:p>
            <a:r>
              <a:rPr lang="es-CO" sz="3000" dirty="0">
                <a:solidFill>
                  <a:srgbClr val="244068"/>
                </a:solidFill>
                <a:latin typeface="Lucida Sans" panose="020B0602030504020204" pitchFamily="34" charset="0"/>
              </a:rPr>
              <a:t>Octubre, 2017</a:t>
            </a:r>
            <a:endParaRPr lang="es-ES" sz="3000" dirty="0">
              <a:solidFill>
                <a:srgbClr val="244068"/>
              </a:solidFill>
              <a:latin typeface="Lucida Sans" panose="020B0602030504020204" pitchFamily="34" charset="0"/>
            </a:endParaRPr>
          </a:p>
        </p:txBody>
      </p:sp>
      <p:pic>
        <p:nvPicPr>
          <p:cNvPr id="9" name="Picture 2" descr="C:\Users\GCSA\Desktop\bolsa.fw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24751" y="5214868"/>
            <a:ext cx="2289171" cy="934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n 14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197327" y="5263886"/>
            <a:ext cx="1942718" cy="886708"/>
          </a:xfrm>
          <a:prstGeom prst="rect">
            <a:avLst/>
          </a:prstGeom>
        </p:spPr>
      </p:pic>
      <p:cxnSp>
        <p:nvCxnSpPr>
          <p:cNvPr id="3" name="Conector recto 2">
            <a:extLst>
              <a:ext uri="{FF2B5EF4-FFF2-40B4-BE49-F238E27FC236}">
                <a16:creationId xmlns:a16="http://schemas.microsoft.com/office/drawing/2014/main" xmlns="" id="{37EBA6CF-7C9B-4A33-A2FE-8AEA443AD9B4}"/>
              </a:ext>
            </a:extLst>
          </p:cNvPr>
          <p:cNvCxnSpPr/>
          <p:nvPr/>
        </p:nvCxnSpPr>
        <p:spPr>
          <a:xfrm>
            <a:off x="939983" y="2451060"/>
            <a:ext cx="9401775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578621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adroTexto 9"/>
          <p:cNvSpPr txBox="1"/>
          <p:nvPr/>
        </p:nvSpPr>
        <p:spPr>
          <a:xfrm>
            <a:off x="890437" y="557392"/>
            <a:ext cx="8754959" cy="470383"/>
          </a:xfrm>
          <a:prstGeom prst="rect">
            <a:avLst/>
          </a:prstGeom>
          <a:noFill/>
        </p:spPr>
        <p:txBody>
          <a:bodyPr wrap="square" lIns="115315" tIns="57657" rIns="115315" bIns="57657" rtlCol="0">
            <a:spAutoFit/>
          </a:bodyPr>
          <a:lstStyle/>
          <a:p>
            <a:r>
              <a:rPr lang="es-CO" sz="2300" b="1" dirty="0">
                <a:solidFill>
                  <a:srgbClr val="244068"/>
                </a:solidFill>
                <a:latin typeface="Lucida Sans" panose="020B0602030504020204" pitchFamily="34" charset="0"/>
              </a:rPr>
              <a:t>CONSIDERACIONES PRELIMINARES SOBRE LA POLÍTICA</a:t>
            </a:r>
            <a:endParaRPr lang="es-ES" sz="2300" b="1" dirty="0">
              <a:solidFill>
                <a:schemeClr val="accent1"/>
              </a:solidFill>
              <a:latin typeface="Lucida Sans" panose="020B0602030504020204" pitchFamily="34" charset="0"/>
            </a:endParaRPr>
          </a:p>
        </p:txBody>
      </p:sp>
      <p:sp>
        <p:nvSpPr>
          <p:cNvPr id="68" name="TextBox 1"/>
          <p:cNvSpPr txBox="1"/>
          <p:nvPr/>
        </p:nvSpPr>
        <p:spPr>
          <a:xfrm>
            <a:off x="890437" y="1631683"/>
            <a:ext cx="10329356" cy="347273"/>
          </a:xfrm>
          <a:prstGeom prst="rect">
            <a:avLst/>
          </a:prstGeom>
          <a:noFill/>
        </p:spPr>
        <p:txBody>
          <a:bodyPr wrap="square" lIns="115315" tIns="57657" rIns="115315" bIns="57657" rtlCol="0">
            <a:spAutoFit/>
          </a:bodyPr>
          <a:lstStyle/>
          <a:p>
            <a:pPr algn="just"/>
            <a:r>
              <a:rPr lang="es-CO" sz="1500" dirty="0">
                <a:solidFill>
                  <a:srgbClr val="6A6A6A"/>
                </a:solidFill>
                <a:latin typeface="Lucida Sans" panose="020B0602030504020204" pitchFamily="34" charset="0"/>
              </a:rPr>
              <a:t>La propuesta de Política de Revelación de Información parte de las siguientes consideraciones preliminares: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xmlns="" id="{68F41436-FCFE-4807-8CBF-A128A89A7781}"/>
              </a:ext>
            </a:extLst>
          </p:cNvPr>
          <p:cNvSpPr/>
          <p:nvPr/>
        </p:nvSpPr>
        <p:spPr>
          <a:xfrm>
            <a:off x="747261" y="2458073"/>
            <a:ext cx="10472530" cy="3578926"/>
          </a:xfrm>
          <a:prstGeom prst="rect">
            <a:avLst/>
          </a:prstGeom>
        </p:spPr>
        <p:txBody>
          <a:bodyPr wrap="square" lIns="115315" tIns="57657" rIns="115315" bIns="57657">
            <a:spAutoFit/>
          </a:bodyPr>
          <a:lstStyle/>
          <a:p>
            <a:pPr marL="216216" indent="-216216" algn="just">
              <a:buFont typeface="Arial" panose="020B0604020202020204" pitchFamily="34" charset="0"/>
              <a:buChar char="•"/>
            </a:pPr>
            <a:r>
              <a:rPr lang="es-CO" sz="1500" dirty="0">
                <a:solidFill>
                  <a:srgbClr val="6A6A6A"/>
                </a:solidFill>
                <a:latin typeface="Lucida Sans" panose="020B0602030504020204" pitchFamily="34" charset="0"/>
              </a:rPr>
              <a:t>Para la Bolsa, en su calidad de emisor de valores, la información es un importante mecanismo de contacto con sus grupos de interés; de tal forma que éstos puedan ejercer sus derechos y tomar decisiones de manera informada.</a:t>
            </a:r>
          </a:p>
          <a:p>
            <a:pPr algn="just"/>
            <a:endParaRPr lang="es-CO" sz="1500" dirty="0">
              <a:solidFill>
                <a:srgbClr val="6A6A6A"/>
              </a:solidFill>
              <a:latin typeface="Lucida Sans" panose="020B0602030504020204" pitchFamily="34" charset="0"/>
            </a:endParaRPr>
          </a:p>
          <a:p>
            <a:pPr marL="216216" indent="-216216" algn="just">
              <a:buFont typeface="Arial" panose="020B0604020202020204" pitchFamily="34" charset="0"/>
              <a:buChar char="•"/>
            </a:pPr>
            <a:r>
              <a:rPr lang="es-CO" sz="1500" dirty="0">
                <a:solidFill>
                  <a:srgbClr val="6A6A6A"/>
                </a:solidFill>
                <a:latin typeface="Lucida Sans" panose="020B0602030504020204" pitchFamily="34" charset="0"/>
              </a:rPr>
              <a:t>La Política de Revelación de Información que se propone, recoge los principales los compromisos de BMC con buenas prácticas en materia de gobierno corporativo, transparencia y rendición de cuentas. Esto incluye estándares dispuestos por la legislación vigente aplicable, las directrices establecidas por la Superintendencia Financiera de Colombia (Código País y el Sistema Integral de Información del Mercado de Valores – SIMEV); así como estándares internacionales.  </a:t>
            </a:r>
          </a:p>
          <a:p>
            <a:pPr algn="just"/>
            <a:endParaRPr lang="es-CO" sz="1500" dirty="0">
              <a:solidFill>
                <a:srgbClr val="6A6A6A"/>
              </a:solidFill>
              <a:latin typeface="Lucida Sans" panose="020B0602030504020204" pitchFamily="34" charset="0"/>
            </a:endParaRPr>
          </a:p>
          <a:p>
            <a:pPr marL="216216" indent="-216216" algn="just">
              <a:buFont typeface="Arial" panose="020B0604020202020204" pitchFamily="34" charset="0"/>
              <a:buChar char="•"/>
            </a:pPr>
            <a:r>
              <a:rPr lang="es-CO" sz="1500" dirty="0">
                <a:solidFill>
                  <a:srgbClr val="6A6A6A"/>
                </a:solidFill>
                <a:latin typeface="Lucida Sans" panose="020B0602030504020204" pitchFamily="34" charset="0"/>
              </a:rPr>
              <a:t>En ese sentido, la política propuesta establece los lineamientos respecto del tipo de información que se debe revelar, la periodicidad y oportunidad de revelación, los actores clave al interior de la Bolsa y los mecanismos dispuestos por BMC para revelar información a sus grupos de interés.</a:t>
            </a:r>
          </a:p>
          <a:p>
            <a:pPr marL="216216" indent="-216216" algn="just">
              <a:buFont typeface="Arial" panose="020B0604020202020204" pitchFamily="34" charset="0"/>
              <a:buChar char="•"/>
            </a:pPr>
            <a:endParaRPr lang="es-CO" sz="1500" dirty="0">
              <a:solidFill>
                <a:srgbClr val="6A6A6A"/>
              </a:solidFill>
              <a:latin typeface="Lucida Sans" panose="020B0602030504020204" pitchFamily="34" charset="0"/>
            </a:endParaRPr>
          </a:p>
          <a:p>
            <a:pPr marL="216216" indent="-216216" algn="just">
              <a:buFont typeface="Arial" panose="020B0604020202020204" pitchFamily="34" charset="0"/>
              <a:buChar char="•"/>
            </a:pPr>
            <a:endParaRPr lang="es-CO" sz="1500" dirty="0">
              <a:solidFill>
                <a:srgbClr val="6A6A6A"/>
              </a:solidFill>
              <a:latin typeface="Lucida Sans" panose="020B0602030504020204" pitchFamily="34" charset="0"/>
            </a:endParaRPr>
          </a:p>
          <a:p>
            <a:pPr marL="232232" algn="just"/>
            <a:endParaRPr lang="es-CO" sz="1500" dirty="0">
              <a:solidFill>
                <a:srgbClr val="6A6A6A"/>
              </a:solidFill>
              <a:latin typeface="Lucida Sans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88236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adroTexto 9"/>
          <p:cNvSpPr txBox="1"/>
          <p:nvPr/>
        </p:nvSpPr>
        <p:spPr>
          <a:xfrm>
            <a:off x="890437" y="557392"/>
            <a:ext cx="8754959" cy="470383"/>
          </a:xfrm>
          <a:prstGeom prst="rect">
            <a:avLst/>
          </a:prstGeom>
          <a:noFill/>
        </p:spPr>
        <p:txBody>
          <a:bodyPr wrap="square" lIns="115315" tIns="57657" rIns="115315" bIns="57657" rtlCol="0">
            <a:spAutoFit/>
          </a:bodyPr>
          <a:lstStyle/>
          <a:p>
            <a:r>
              <a:rPr lang="es-CO" sz="2300" b="1" dirty="0">
                <a:solidFill>
                  <a:srgbClr val="244068"/>
                </a:solidFill>
                <a:latin typeface="Lucida Sans" panose="020B0602030504020204" pitchFamily="34" charset="0"/>
              </a:rPr>
              <a:t>POLÍTICA DE REVELACIÓN DE INFORMACIÓN</a:t>
            </a:r>
            <a:endParaRPr lang="es-ES" sz="2300" b="1" dirty="0">
              <a:solidFill>
                <a:schemeClr val="accent1"/>
              </a:solidFill>
              <a:latin typeface="Lucida Sans" panose="020B0602030504020204" pitchFamily="34" charset="0"/>
            </a:endParaRPr>
          </a:p>
        </p:txBody>
      </p:sp>
      <p:sp>
        <p:nvSpPr>
          <p:cNvPr id="68" name="TextBox 1"/>
          <p:cNvSpPr txBox="1"/>
          <p:nvPr/>
        </p:nvSpPr>
        <p:spPr>
          <a:xfrm>
            <a:off x="890437" y="1272320"/>
            <a:ext cx="10329356" cy="347273"/>
          </a:xfrm>
          <a:prstGeom prst="rect">
            <a:avLst/>
          </a:prstGeom>
          <a:noFill/>
        </p:spPr>
        <p:txBody>
          <a:bodyPr wrap="square" lIns="115315" tIns="57657" rIns="115315" bIns="57657" rtlCol="0">
            <a:spAutoFit/>
          </a:bodyPr>
          <a:lstStyle/>
          <a:p>
            <a:pPr algn="just"/>
            <a:r>
              <a:rPr lang="es-CO" sz="1500" b="1" dirty="0">
                <a:solidFill>
                  <a:srgbClr val="6A6A6A"/>
                </a:solidFill>
                <a:latin typeface="Lucida Sans" panose="020B0602030504020204" pitchFamily="34" charset="0"/>
              </a:rPr>
              <a:t>La Política de Revelación de Información </a:t>
            </a:r>
            <a:r>
              <a:rPr lang="es-CO" sz="1500" dirty="0">
                <a:solidFill>
                  <a:srgbClr val="6A6A6A"/>
                </a:solidFill>
                <a:latin typeface="Lucida Sans" panose="020B0602030504020204" pitchFamily="34" charset="0"/>
              </a:rPr>
              <a:t>considera los siguientes elementos: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xmlns="" id="{D42BA053-5E2B-4DAC-8A32-D3CBDCAB86F2}"/>
              </a:ext>
            </a:extLst>
          </p:cNvPr>
          <p:cNvSpPr/>
          <p:nvPr/>
        </p:nvSpPr>
        <p:spPr>
          <a:xfrm>
            <a:off x="890437" y="963656"/>
            <a:ext cx="8446693" cy="362661"/>
          </a:xfrm>
          <a:prstGeom prst="rect">
            <a:avLst/>
          </a:prstGeom>
        </p:spPr>
        <p:txBody>
          <a:bodyPr wrap="square" lIns="115315" tIns="57657" rIns="115315" bIns="57657">
            <a:spAutoFit/>
          </a:bodyPr>
          <a:lstStyle/>
          <a:p>
            <a:r>
              <a:rPr lang="es-ES" sz="1600" b="1" dirty="0">
                <a:solidFill>
                  <a:schemeClr val="accent1"/>
                </a:solidFill>
                <a:latin typeface="Lucida Sans" panose="020B0602030504020204" pitchFamily="34" charset="0"/>
              </a:rPr>
              <a:t>ELEMENTOS A CONSIDERAR 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xmlns="" id="{68F41436-FCFE-4807-8CBF-A128A89A7781}"/>
              </a:ext>
            </a:extLst>
          </p:cNvPr>
          <p:cNvSpPr/>
          <p:nvPr/>
        </p:nvSpPr>
        <p:spPr>
          <a:xfrm>
            <a:off x="890436" y="1726230"/>
            <a:ext cx="10076502" cy="5040865"/>
          </a:xfrm>
          <a:prstGeom prst="rect">
            <a:avLst/>
          </a:prstGeom>
        </p:spPr>
        <p:txBody>
          <a:bodyPr wrap="square" lIns="115315" tIns="57657" rIns="115315" bIns="57657">
            <a:spAutoFit/>
          </a:bodyPr>
          <a:lstStyle/>
          <a:p>
            <a:pPr marL="360359" indent="-360359">
              <a:buFont typeface="+mj-lt"/>
              <a:buAutoNum type="arabicPeriod"/>
            </a:pPr>
            <a:r>
              <a:rPr lang="es-CO" sz="1500" b="1" dirty="0">
                <a:solidFill>
                  <a:srgbClr val="6A6A6A"/>
                </a:solidFill>
                <a:latin typeface="Lucida Sans" panose="020B0602030504020204" pitchFamily="34" charset="0"/>
              </a:rPr>
              <a:t>Finalidad.</a:t>
            </a:r>
          </a:p>
          <a:p>
            <a:pPr marL="360359" indent="-360359">
              <a:buFont typeface="+mj-lt"/>
              <a:buAutoNum type="arabicPeriod"/>
            </a:pPr>
            <a:endParaRPr lang="es-CO" sz="1000" b="1" dirty="0">
              <a:solidFill>
                <a:srgbClr val="6A6A6A"/>
              </a:solidFill>
              <a:latin typeface="Lucida Sans" panose="020B0602030504020204" pitchFamily="34" charset="0"/>
            </a:endParaRPr>
          </a:p>
          <a:p>
            <a:pPr marL="360359" indent="-360359">
              <a:buFont typeface="+mj-lt"/>
              <a:buAutoNum type="arabicPeriod"/>
            </a:pPr>
            <a:r>
              <a:rPr lang="es-CO" sz="1500" b="1" dirty="0">
                <a:solidFill>
                  <a:srgbClr val="6A6A6A"/>
                </a:solidFill>
                <a:latin typeface="Lucida Sans" panose="020B0602030504020204" pitchFamily="34" charset="0"/>
              </a:rPr>
              <a:t>Alcance de la Política.</a:t>
            </a:r>
          </a:p>
          <a:p>
            <a:pPr marL="360359" indent="-360359">
              <a:buFont typeface="+mj-lt"/>
              <a:buAutoNum type="arabicPeriod"/>
            </a:pPr>
            <a:endParaRPr lang="es-CO" sz="1000" b="1" dirty="0">
              <a:solidFill>
                <a:srgbClr val="6A6A6A"/>
              </a:solidFill>
              <a:latin typeface="Lucida Sans" panose="020B0602030504020204" pitchFamily="34" charset="0"/>
            </a:endParaRPr>
          </a:p>
          <a:p>
            <a:pPr marL="360359" indent="-360359">
              <a:buFont typeface="+mj-lt"/>
              <a:buAutoNum type="arabicPeriod"/>
            </a:pPr>
            <a:r>
              <a:rPr lang="es-CO" sz="1500" b="1" dirty="0">
                <a:solidFill>
                  <a:srgbClr val="6A6A6A"/>
                </a:solidFill>
                <a:latin typeface="Lucida Sans" panose="020B0602030504020204" pitchFamily="34" charset="0"/>
              </a:rPr>
              <a:t>Tipos de información.</a:t>
            </a:r>
          </a:p>
          <a:p>
            <a:pPr marL="360359" indent="-360359">
              <a:buFont typeface="+mj-lt"/>
              <a:buAutoNum type="arabicPeriod"/>
            </a:pPr>
            <a:endParaRPr lang="es-CO" sz="1000" b="1" dirty="0">
              <a:solidFill>
                <a:srgbClr val="6A6A6A"/>
              </a:solidFill>
              <a:latin typeface="Lucida Sans" panose="020B0602030504020204" pitchFamily="34" charset="0"/>
            </a:endParaRPr>
          </a:p>
          <a:p>
            <a:pPr marL="810088" lvl="1" indent="-360359">
              <a:buFont typeface="+mj-lt"/>
              <a:buAutoNum type="alphaLcPeriod"/>
            </a:pPr>
            <a:r>
              <a:rPr lang="es-CO" sz="1500" dirty="0">
                <a:solidFill>
                  <a:srgbClr val="6A6A6A"/>
                </a:solidFill>
                <a:latin typeface="Lucida Sans" panose="020B0602030504020204" pitchFamily="34" charset="0"/>
              </a:rPr>
              <a:t>Información Relevante.</a:t>
            </a:r>
          </a:p>
          <a:p>
            <a:pPr marL="810088" lvl="1" indent="-360359">
              <a:buFont typeface="+mj-lt"/>
              <a:buAutoNum type="alphaLcPeriod"/>
            </a:pPr>
            <a:r>
              <a:rPr lang="es-CO" sz="1500" dirty="0">
                <a:solidFill>
                  <a:srgbClr val="6A6A6A"/>
                </a:solidFill>
                <a:latin typeface="Lucida Sans" panose="020B0602030504020204" pitchFamily="34" charset="0"/>
              </a:rPr>
              <a:t>Información Financiera.</a:t>
            </a:r>
          </a:p>
          <a:p>
            <a:pPr marL="810088" lvl="1" indent="-360359">
              <a:buFont typeface="+mj-lt"/>
              <a:buAutoNum type="alphaLcPeriod"/>
            </a:pPr>
            <a:r>
              <a:rPr lang="es-CO" sz="1500" dirty="0">
                <a:solidFill>
                  <a:srgbClr val="6A6A6A"/>
                </a:solidFill>
                <a:latin typeface="Lucida Sans" panose="020B0602030504020204" pitchFamily="34" charset="0"/>
              </a:rPr>
              <a:t>Información No Financiera.</a:t>
            </a:r>
          </a:p>
          <a:p>
            <a:pPr marL="810088" lvl="1" indent="-360359">
              <a:buFont typeface="+mj-lt"/>
              <a:buAutoNum type="alphaLcPeriod"/>
            </a:pPr>
            <a:endParaRPr lang="es-CO" sz="1000" dirty="0">
              <a:solidFill>
                <a:srgbClr val="6A6A6A"/>
              </a:solidFill>
              <a:latin typeface="Lucida Sans" panose="020B0602030504020204" pitchFamily="34" charset="0"/>
            </a:endParaRPr>
          </a:p>
          <a:p>
            <a:pPr marL="360359" indent="-360359">
              <a:buFont typeface="+mj-lt"/>
              <a:buAutoNum type="arabicPeriod"/>
            </a:pPr>
            <a:r>
              <a:rPr lang="es-CO" sz="1500" b="1" dirty="0">
                <a:solidFill>
                  <a:srgbClr val="6A6A6A"/>
                </a:solidFill>
                <a:latin typeface="Lucida Sans" panose="020B0602030504020204" pitchFamily="34" charset="0"/>
              </a:rPr>
              <a:t>Lineamientos para la revelación de información.</a:t>
            </a:r>
          </a:p>
          <a:p>
            <a:pPr marL="810088" lvl="1" indent="-360359">
              <a:buFont typeface="+mj-lt"/>
              <a:buAutoNum type="alphaLcPeriod"/>
            </a:pPr>
            <a:endParaRPr lang="es-CO" sz="1000" dirty="0">
              <a:solidFill>
                <a:srgbClr val="6A6A6A"/>
              </a:solidFill>
              <a:latin typeface="Lucida Sans" panose="020B0602030504020204" pitchFamily="34" charset="0"/>
            </a:endParaRPr>
          </a:p>
          <a:p>
            <a:pPr marL="810088" lvl="1" indent="-360359">
              <a:buFont typeface="+mj-lt"/>
              <a:buAutoNum type="alphaLcPeriod"/>
            </a:pPr>
            <a:r>
              <a:rPr lang="es-CO" sz="1500" dirty="0">
                <a:solidFill>
                  <a:srgbClr val="6A6A6A"/>
                </a:solidFill>
                <a:latin typeface="Lucida Sans" panose="020B0602030504020204" pitchFamily="34" charset="0"/>
              </a:rPr>
              <a:t>Compromiso hacia el cumplimiento de requisitos y estándares locales e internacionales de revelación de información.</a:t>
            </a:r>
          </a:p>
          <a:p>
            <a:pPr marL="810088" lvl="1" indent="-360359">
              <a:buFont typeface="+mj-lt"/>
              <a:buAutoNum type="alphaLcPeriod"/>
            </a:pPr>
            <a:r>
              <a:rPr lang="es-CO" sz="1500" dirty="0">
                <a:solidFill>
                  <a:srgbClr val="6A6A6A"/>
                </a:solidFill>
                <a:latin typeface="Lucida Sans" panose="020B0602030504020204" pitchFamily="34" charset="0"/>
              </a:rPr>
              <a:t>Criterios de revelación de información (disponibilidad, integridad y confiabilidad).</a:t>
            </a:r>
          </a:p>
          <a:p>
            <a:pPr marL="810088" lvl="1" indent="-360359">
              <a:buFont typeface="+mj-lt"/>
              <a:buAutoNum type="alphaLcPeriod"/>
            </a:pPr>
            <a:r>
              <a:rPr lang="es-CO" sz="1500" dirty="0">
                <a:solidFill>
                  <a:srgbClr val="6A6A6A"/>
                </a:solidFill>
                <a:latin typeface="Lucida Sans" panose="020B0602030504020204" pitchFamily="34" charset="0"/>
              </a:rPr>
              <a:t>Criterios de la información a revelar (clara, oportuna, veraz, completa y de fácil acceso).</a:t>
            </a:r>
          </a:p>
          <a:p>
            <a:pPr marL="810088" lvl="1" indent="-360359">
              <a:buFont typeface="+mj-lt"/>
              <a:buAutoNum type="alphaLcPeriod"/>
            </a:pPr>
            <a:r>
              <a:rPr lang="es-CO" sz="1500" dirty="0">
                <a:solidFill>
                  <a:srgbClr val="6A6A6A"/>
                </a:solidFill>
                <a:latin typeface="Lucida Sans" panose="020B0602030504020204" pitchFamily="34" charset="0"/>
              </a:rPr>
              <a:t>Preservación con debida diligencia, la información clasificada como reservada o confidencial. </a:t>
            </a:r>
          </a:p>
          <a:p>
            <a:pPr marL="810088" lvl="1" indent="-360359">
              <a:buFont typeface="+mj-lt"/>
              <a:buAutoNum type="alphaLcPeriod"/>
            </a:pPr>
            <a:r>
              <a:rPr lang="es-CO" sz="1500" dirty="0">
                <a:solidFill>
                  <a:srgbClr val="6A6A6A"/>
                </a:solidFill>
                <a:latin typeface="Lucida Sans" panose="020B0602030504020204" pitchFamily="34" charset="0"/>
              </a:rPr>
              <a:t>Definición de mecanismos de revelación de información: </a:t>
            </a:r>
          </a:p>
          <a:p>
            <a:pPr marL="1259816" lvl="2" indent="-360359">
              <a:buFont typeface="Arial" panose="020B0604020202020204" pitchFamily="34" charset="0"/>
              <a:buChar char="•"/>
            </a:pPr>
            <a:r>
              <a:rPr lang="es-CO" sz="1500" dirty="0">
                <a:solidFill>
                  <a:srgbClr val="6A6A6A"/>
                </a:solidFill>
                <a:latin typeface="Lucida Sans" panose="020B0602030504020204" pitchFamily="34" charset="0"/>
              </a:rPr>
              <a:t>Página web</a:t>
            </a:r>
          </a:p>
          <a:p>
            <a:pPr marL="1259816" lvl="2" indent="-360359">
              <a:buFont typeface="Arial" panose="020B0604020202020204" pitchFamily="34" charset="0"/>
              <a:buChar char="•"/>
            </a:pPr>
            <a:r>
              <a:rPr lang="es-CO" sz="1500" dirty="0">
                <a:solidFill>
                  <a:srgbClr val="6A6A6A"/>
                </a:solidFill>
                <a:latin typeface="Lucida Sans" panose="020B0602030504020204" pitchFamily="34" charset="0"/>
              </a:rPr>
              <a:t>Información relevante</a:t>
            </a:r>
          </a:p>
          <a:p>
            <a:pPr marL="1259816" lvl="2" indent="-360359">
              <a:buFont typeface="Arial" panose="020B0604020202020204" pitchFamily="34" charset="0"/>
              <a:buChar char="•"/>
            </a:pPr>
            <a:r>
              <a:rPr lang="es-CO" sz="1500" dirty="0">
                <a:solidFill>
                  <a:srgbClr val="6A6A6A"/>
                </a:solidFill>
                <a:latin typeface="Lucida Sans" panose="020B0602030504020204" pitchFamily="34" charset="0"/>
              </a:rPr>
              <a:t>Oficina de atención al accionista</a:t>
            </a:r>
          </a:p>
          <a:p>
            <a:pPr marL="1259816" lvl="2" indent="-360359">
              <a:buFont typeface="Arial" panose="020B0604020202020204" pitchFamily="34" charset="0"/>
              <a:buChar char="•"/>
            </a:pPr>
            <a:r>
              <a:rPr lang="es-CO" sz="1500" dirty="0">
                <a:solidFill>
                  <a:srgbClr val="6A6A6A"/>
                </a:solidFill>
                <a:latin typeface="Lucida Sans" panose="020B0602030504020204" pitchFamily="34" charset="0"/>
              </a:rPr>
              <a:t>Informe de Gestión </a:t>
            </a:r>
          </a:p>
          <a:p>
            <a:pPr marL="1259816" lvl="2" indent="-360359">
              <a:buFont typeface="Arial" panose="020B0604020202020204" pitchFamily="34" charset="0"/>
              <a:buChar char="•"/>
            </a:pPr>
            <a:r>
              <a:rPr lang="es-CO" sz="1500" dirty="0">
                <a:solidFill>
                  <a:srgbClr val="6A6A6A"/>
                </a:solidFill>
                <a:latin typeface="Lucida Sans" panose="020B0602030504020204" pitchFamily="34" charset="0"/>
              </a:rPr>
              <a:t>Informe Anual de Gobierno Corporativo </a:t>
            </a:r>
          </a:p>
        </p:txBody>
      </p:sp>
    </p:spTree>
    <p:extLst>
      <p:ext uri="{BB962C8B-B14F-4D97-AF65-F5344CB8AC3E}">
        <p14:creationId xmlns:p14="http://schemas.microsoft.com/office/powerpoint/2010/main" xmlns="" val="41468840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adroTexto 9"/>
          <p:cNvSpPr txBox="1"/>
          <p:nvPr/>
        </p:nvSpPr>
        <p:spPr>
          <a:xfrm>
            <a:off x="890437" y="557392"/>
            <a:ext cx="8754959" cy="470383"/>
          </a:xfrm>
          <a:prstGeom prst="rect">
            <a:avLst/>
          </a:prstGeom>
          <a:noFill/>
        </p:spPr>
        <p:txBody>
          <a:bodyPr wrap="square" lIns="115315" tIns="57657" rIns="115315" bIns="57657" rtlCol="0">
            <a:spAutoFit/>
          </a:bodyPr>
          <a:lstStyle/>
          <a:p>
            <a:r>
              <a:rPr lang="es-CO" sz="2300" b="1" dirty="0">
                <a:solidFill>
                  <a:srgbClr val="244068"/>
                </a:solidFill>
                <a:latin typeface="Lucida Sans" panose="020B0602030504020204" pitchFamily="34" charset="0"/>
              </a:rPr>
              <a:t>POLÍTICA DE REVELACIÓN DE INFORMACIÓN</a:t>
            </a:r>
            <a:endParaRPr lang="es-ES" sz="2300" b="1" dirty="0">
              <a:solidFill>
                <a:schemeClr val="accent1"/>
              </a:solidFill>
              <a:latin typeface="Lucida Sans" panose="020B0602030504020204" pitchFamily="34" charset="0"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xmlns="" id="{D42BA053-5E2B-4DAC-8A32-D3CBDCAB86F2}"/>
              </a:ext>
            </a:extLst>
          </p:cNvPr>
          <p:cNvSpPr/>
          <p:nvPr/>
        </p:nvSpPr>
        <p:spPr>
          <a:xfrm>
            <a:off x="890437" y="963656"/>
            <a:ext cx="8446693" cy="362661"/>
          </a:xfrm>
          <a:prstGeom prst="rect">
            <a:avLst/>
          </a:prstGeom>
        </p:spPr>
        <p:txBody>
          <a:bodyPr wrap="square" lIns="115315" tIns="57657" rIns="115315" bIns="57657">
            <a:spAutoFit/>
          </a:bodyPr>
          <a:lstStyle/>
          <a:p>
            <a:r>
              <a:rPr lang="es-ES" sz="1600" b="1" dirty="0">
                <a:solidFill>
                  <a:schemeClr val="accent1"/>
                </a:solidFill>
                <a:latin typeface="Lucida Sans" panose="020B0602030504020204" pitchFamily="34" charset="0"/>
              </a:rPr>
              <a:t>ELEMENTOS A CONSIDERAR 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xmlns="" id="{5142C89B-545F-4D2E-8A63-5AFB273800CF}"/>
              </a:ext>
            </a:extLst>
          </p:cNvPr>
          <p:cNvSpPr/>
          <p:nvPr/>
        </p:nvSpPr>
        <p:spPr>
          <a:xfrm>
            <a:off x="920899" y="2018715"/>
            <a:ext cx="9878489" cy="2347820"/>
          </a:xfrm>
          <a:prstGeom prst="rect">
            <a:avLst/>
          </a:prstGeom>
        </p:spPr>
        <p:txBody>
          <a:bodyPr wrap="square" lIns="115315" tIns="57657" rIns="115315" bIns="57657">
            <a:spAutoFit/>
          </a:bodyPr>
          <a:lstStyle/>
          <a:p>
            <a:pPr marL="360359" indent="-360359">
              <a:buFont typeface="+mj-lt"/>
              <a:buAutoNum type="arabicPeriod" startAt="5"/>
            </a:pPr>
            <a:r>
              <a:rPr lang="es-CO" sz="1500" b="1" dirty="0">
                <a:solidFill>
                  <a:srgbClr val="6A6A6A"/>
                </a:solidFill>
                <a:latin typeface="Lucida Sans" panose="020B0602030504020204" pitchFamily="34" charset="0"/>
              </a:rPr>
              <a:t>Responsables de desarrollar o hacer seguimiento a la Política.</a:t>
            </a:r>
          </a:p>
          <a:p>
            <a:r>
              <a:rPr lang="es-CO" sz="1500" b="1" dirty="0">
                <a:solidFill>
                  <a:srgbClr val="6A6A6A"/>
                </a:solidFill>
                <a:latin typeface="Lucida Sans" panose="020B0602030504020204" pitchFamily="34" charset="0"/>
              </a:rPr>
              <a:t> </a:t>
            </a:r>
          </a:p>
          <a:p>
            <a:pPr marL="810088" lvl="1" indent="-360359">
              <a:buFont typeface="+mj-lt"/>
              <a:buAutoNum type="alphaLcPeriod"/>
            </a:pPr>
            <a:r>
              <a:rPr lang="es-CO" sz="1500" dirty="0">
                <a:solidFill>
                  <a:srgbClr val="6A6A6A"/>
                </a:solidFill>
                <a:latin typeface="Lucida Sans" panose="020B0602030504020204" pitchFamily="34" charset="0"/>
              </a:rPr>
              <a:t>Junta Directiva </a:t>
            </a:r>
          </a:p>
          <a:p>
            <a:pPr marL="810088" lvl="1" indent="-360359">
              <a:buFont typeface="+mj-lt"/>
              <a:buAutoNum type="alphaLcPeriod"/>
            </a:pPr>
            <a:r>
              <a:rPr lang="es-CO" sz="1500" dirty="0">
                <a:solidFill>
                  <a:srgbClr val="6A6A6A"/>
                </a:solidFill>
                <a:latin typeface="Lucida Sans" panose="020B0602030504020204" pitchFamily="34" charset="0"/>
              </a:rPr>
              <a:t>Comité de Gobierno Corporativo</a:t>
            </a:r>
          </a:p>
          <a:p>
            <a:pPr marL="810088" lvl="1" indent="-360359">
              <a:buFont typeface="+mj-lt"/>
              <a:buAutoNum type="alphaLcPeriod"/>
            </a:pPr>
            <a:r>
              <a:rPr lang="es-CO" sz="1500" dirty="0">
                <a:solidFill>
                  <a:srgbClr val="6A6A6A"/>
                </a:solidFill>
                <a:latin typeface="Lucida Sans" panose="020B0602030504020204" pitchFamily="34" charset="0"/>
              </a:rPr>
              <a:t>Comité de Auditoría</a:t>
            </a:r>
          </a:p>
          <a:p>
            <a:pPr marL="810088" lvl="1" indent="-360359">
              <a:buFont typeface="+mj-lt"/>
              <a:buAutoNum type="alphaLcPeriod"/>
            </a:pPr>
            <a:r>
              <a:rPr lang="es-CO" sz="1500" dirty="0">
                <a:solidFill>
                  <a:srgbClr val="6A6A6A"/>
                </a:solidFill>
                <a:latin typeface="Lucida Sans" panose="020B0602030504020204" pitchFamily="34" charset="0"/>
              </a:rPr>
              <a:t>Secretaría General</a:t>
            </a:r>
          </a:p>
          <a:p>
            <a:pPr marL="810088" lvl="1" indent="-360359">
              <a:buFont typeface="+mj-lt"/>
              <a:buAutoNum type="alphaLcPeriod"/>
            </a:pPr>
            <a:r>
              <a:rPr lang="es-CO" sz="1500" dirty="0">
                <a:solidFill>
                  <a:srgbClr val="6A6A6A"/>
                </a:solidFill>
                <a:latin typeface="Lucida Sans" panose="020B0602030504020204" pitchFamily="34" charset="0"/>
              </a:rPr>
              <a:t>Presidencia y Vicepresidencia Ejecutiva</a:t>
            </a:r>
          </a:p>
          <a:p>
            <a:pPr marL="810088" lvl="1" indent="-360359">
              <a:buFont typeface="+mj-lt"/>
              <a:buAutoNum type="alphaLcPeriod"/>
            </a:pPr>
            <a:r>
              <a:rPr lang="es-CO" sz="1500" dirty="0">
                <a:solidFill>
                  <a:srgbClr val="6A6A6A"/>
                </a:solidFill>
                <a:latin typeface="Lucida Sans" panose="020B0602030504020204" pitchFamily="34" charset="0"/>
              </a:rPr>
              <a:t>Agente de Cumplimiento</a:t>
            </a:r>
          </a:p>
          <a:p>
            <a:pPr marL="810088" lvl="1" indent="-360359">
              <a:buFont typeface="+mj-lt"/>
              <a:buAutoNum type="alphaLcPeriod"/>
            </a:pPr>
            <a:endParaRPr lang="es-CO" sz="1000" dirty="0">
              <a:solidFill>
                <a:srgbClr val="6A6A6A"/>
              </a:solidFill>
              <a:latin typeface="Lucida Sans" panose="020B0602030504020204" pitchFamily="34" charset="0"/>
            </a:endParaRPr>
          </a:p>
          <a:p>
            <a:pPr marL="288287" indent="-288287">
              <a:buFont typeface="+mj-lt"/>
              <a:buAutoNum type="arabicPeriod" startAt="6"/>
            </a:pPr>
            <a:r>
              <a:rPr lang="es-CO" sz="1500" b="1" dirty="0">
                <a:solidFill>
                  <a:srgbClr val="6A6A6A"/>
                </a:solidFill>
                <a:latin typeface="Lucida Sans" panose="020B0602030504020204" pitchFamily="34" charset="0"/>
              </a:rPr>
              <a:t>Vigencia y actualizaciones de esta política.</a:t>
            </a:r>
          </a:p>
        </p:txBody>
      </p:sp>
      <p:sp>
        <p:nvSpPr>
          <p:cNvPr id="7" name="TextBox 1">
            <a:extLst>
              <a:ext uri="{FF2B5EF4-FFF2-40B4-BE49-F238E27FC236}">
                <a16:creationId xmlns:a16="http://schemas.microsoft.com/office/drawing/2014/main" xmlns="" id="{077FA73A-7B1C-4823-A414-B16C586077C8}"/>
              </a:ext>
            </a:extLst>
          </p:cNvPr>
          <p:cNvSpPr txBox="1"/>
          <p:nvPr/>
        </p:nvSpPr>
        <p:spPr>
          <a:xfrm>
            <a:off x="890437" y="1469266"/>
            <a:ext cx="10329356" cy="347273"/>
          </a:xfrm>
          <a:prstGeom prst="rect">
            <a:avLst/>
          </a:prstGeom>
          <a:noFill/>
        </p:spPr>
        <p:txBody>
          <a:bodyPr wrap="square" lIns="115315" tIns="57657" rIns="115315" bIns="57657" rtlCol="0">
            <a:spAutoFit/>
          </a:bodyPr>
          <a:lstStyle/>
          <a:p>
            <a:pPr algn="just"/>
            <a:r>
              <a:rPr lang="es-CO" sz="1500" b="1" dirty="0">
                <a:solidFill>
                  <a:srgbClr val="6A6A6A"/>
                </a:solidFill>
                <a:latin typeface="Lucida Sans" panose="020B0602030504020204" pitchFamily="34" charset="0"/>
              </a:rPr>
              <a:t>La Política de Revelación de Información </a:t>
            </a:r>
            <a:r>
              <a:rPr lang="es-CO" sz="1500" dirty="0">
                <a:solidFill>
                  <a:srgbClr val="6A6A6A"/>
                </a:solidFill>
                <a:latin typeface="Lucida Sans" panose="020B0602030504020204" pitchFamily="34" charset="0"/>
              </a:rPr>
              <a:t>considera los siguientes elementos:</a:t>
            </a:r>
          </a:p>
        </p:txBody>
      </p:sp>
    </p:spTree>
    <p:extLst>
      <p:ext uri="{BB962C8B-B14F-4D97-AF65-F5344CB8AC3E}">
        <p14:creationId xmlns:p14="http://schemas.microsoft.com/office/powerpoint/2010/main" xmlns="" val="2268535316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Sophisticated Business">
      <a:dk1>
        <a:sysClr val="windowText" lastClr="000000"/>
      </a:dk1>
      <a:lt1>
        <a:sysClr val="window" lastClr="FFFFFF"/>
      </a:lt1>
      <a:dk2>
        <a:srgbClr val="897C57"/>
      </a:dk2>
      <a:lt2>
        <a:srgbClr val="E2BA41"/>
      </a:lt2>
      <a:accent1>
        <a:srgbClr val="3C8689"/>
      </a:accent1>
      <a:accent2>
        <a:srgbClr val="E2BA41"/>
      </a:accent2>
      <a:accent3>
        <a:srgbClr val="C8904D"/>
      </a:accent3>
      <a:accent4>
        <a:srgbClr val="66AF9E"/>
      </a:accent4>
      <a:accent5>
        <a:srgbClr val="897C57"/>
      </a:accent5>
      <a:accent6>
        <a:srgbClr val="AF9D66"/>
      </a:accent6>
      <a:hlink>
        <a:srgbClr val="3C8689"/>
      </a:hlink>
      <a:folHlink>
        <a:srgbClr val="897C57"/>
      </a:folHlink>
    </a:clrScheme>
    <a:fontScheme name="Sophisticated Business">
      <a:majorFont>
        <a:latin typeface="Franklin Gothic Book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pattFill prst="dkUpDiag">
          <a:fgClr>
            <a:schemeClr val="bg2">
              <a:lumMod val="50000"/>
            </a:schemeClr>
          </a:fgClr>
          <a:bgClr>
            <a:schemeClr val="bg2">
              <a:lumMod val="65000"/>
            </a:schemeClr>
          </a:bgClr>
        </a:pattFill>
        <a:ln>
          <a:noFill/>
        </a:ln>
      </a:spPr>
      <a:bodyPr wrap="none" lIns="228600" tIns="228600" rIns="228600" bIns="228600" rtlCol="0" anchor="ctr">
        <a:noAutofit/>
      </a:bodyPr>
      <a:lstStyle>
        <a:defPPr algn="ctr">
          <a:defRPr sz="1400" dirty="0" smtClean="0">
            <a:solidFill>
              <a:schemeClr val="bg1"/>
            </a:solidFill>
            <a:latin typeface="Franklin Gothic Demi Cond" panose="020B07060304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20000"/>
          </a:lnSpc>
          <a:defRPr dirty="0">
            <a:solidFill>
              <a:schemeClr val="tx2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Sophisticated Business">
      <a:dk1>
        <a:sysClr val="windowText" lastClr="000000"/>
      </a:dk1>
      <a:lt1>
        <a:sysClr val="window" lastClr="FFFFFF"/>
      </a:lt1>
      <a:dk2>
        <a:srgbClr val="897C57"/>
      </a:dk2>
      <a:lt2>
        <a:srgbClr val="FFFFFF"/>
      </a:lt2>
      <a:accent1>
        <a:srgbClr val="3C8689"/>
      </a:accent1>
      <a:accent2>
        <a:srgbClr val="E2BA41"/>
      </a:accent2>
      <a:accent3>
        <a:srgbClr val="C8904D"/>
      </a:accent3>
      <a:accent4>
        <a:srgbClr val="66AF9E"/>
      </a:accent4>
      <a:accent5>
        <a:srgbClr val="897C57"/>
      </a:accent5>
      <a:accent6>
        <a:srgbClr val="AF9D66"/>
      </a:accent6>
      <a:hlink>
        <a:srgbClr val="3C8689"/>
      </a:hlink>
      <a:folHlink>
        <a:srgbClr val="897C57"/>
      </a:folHlink>
    </a:clrScheme>
    <a:fontScheme name="Sophisticated Business">
      <a:majorFont>
        <a:latin typeface="Franklin Gothic Book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Sophisticated Business">
      <a:dk1>
        <a:sysClr val="windowText" lastClr="000000"/>
      </a:dk1>
      <a:lt1>
        <a:sysClr val="window" lastClr="FFFFFF"/>
      </a:lt1>
      <a:dk2>
        <a:srgbClr val="897C57"/>
      </a:dk2>
      <a:lt2>
        <a:srgbClr val="FFFFFF"/>
      </a:lt2>
      <a:accent1>
        <a:srgbClr val="3C8689"/>
      </a:accent1>
      <a:accent2>
        <a:srgbClr val="E2BA41"/>
      </a:accent2>
      <a:accent3>
        <a:srgbClr val="C8904D"/>
      </a:accent3>
      <a:accent4>
        <a:srgbClr val="66AF9E"/>
      </a:accent4>
      <a:accent5>
        <a:srgbClr val="897C57"/>
      </a:accent5>
      <a:accent6>
        <a:srgbClr val="AF9D66"/>
      </a:accent6>
      <a:hlink>
        <a:srgbClr val="3C8689"/>
      </a:hlink>
      <a:folHlink>
        <a:srgbClr val="897C57"/>
      </a:folHlink>
    </a:clrScheme>
    <a:fontScheme name="Sophisticated Business">
      <a:majorFont>
        <a:latin typeface="Franklin Gothic Book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7333</TotalTime>
  <Words>565</Words>
  <Application>Microsoft Office PowerPoint</Application>
  <PresentationFormat>Personalizado</PresentationFormat>
  <Paragraphs>78</Paragraphs>
  <Slides>13</Slides>
  <Notes>5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4" baseType="lpstr">
      <vt:lpstr>blank</vt:lpstr>
      <vt:lpstr>Diapositiva 1</vt:lpstr>
      <vt:lpstr>Diapositiva 2</vt:lpstr>
      <vt:lpstr>4. Seguimiento a tareas.    </vt:lpstr>
      <vt:lpstr>Diapositiva 4</vt:lpstr>
      <vt:lpstr>5. Presentación para recomendación de Políticas de Revelación de Información.    </vt:lpstr>
      <vt:lpstr>Diapositiva 6</vt:lpstr>
      <vt:lpstr>Diapositiva 7</vt:lpstr>
      <vt:lpstr>Diapositiva 8</vt:lpstr>
      <vt:lpstr>Diapositiva 9</vt:lpstr>
      <vt:lpstr>Diapositiva 10</vt:lpstr>
      <vt:lpstr>6. Presentación de propuesta de Metodología de Evaluación del Presidente de la Bolsa / Alta Gerencia.    </vt:lpstr>
      <vt:lpstr>7. Proposiciones y varios.    </vt:lpstr>
      <vt:lpstr>Diapositiva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lduarte</dc:creator>
  <cp:lastModifiedBy>jromero</cp:lastModifiedBy>
  <cp:revision>550</cp:revision>
  <cp:lastPrinted>2017-07-26T22:11:23Z</cp:lastPrinted>
  <dcterms:created xsi:type="dcterms:W3CDTF">2016-06-10T15:21:13Z</dcterms:created>
  <dcterms:modified xsi:type="dcterms:W3CDTF">2017-10-02T13:57:55Z</dcterms:modified>
</cp:coreProperties>
</file>