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colors6.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quickStyle9.xml" ContentType="application/vnd.openxmlformats-officedocument.drawingml.diagramStyle+xml"/>
  <Override PartName="/ppt/diagrams/quickStyle11.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diagrams/drawing10.xml" ContentType="application/vnd.ms-office.drawingml.diagramDrawing+xml"/>
  <Override PartName="/ppt/diagrams/layout11.xml" ContentType="application/vnd.openxmlformats-officedocument.drawingml.diagramLayout+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notesSlides/notesSlide8.xml" ContentType="application/vnd.openxmlformats-officedocument.presentationml.notesSlide+xml"/>
  <Override PartName="/ppt/diagrams/colors7.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Layouts/slideLayout15.xml" ContentType="application/vnd.openxmlformats-officedocument.presentationml.slideLayout+xml"/>
  <Override PartName="/ppt/diagrams/data11.xml" ContentType="application/vnd.openxmlformats-officedocument.drawingml.diagramData+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15"/>
  </p:notesMasterIdLst>
  <p:handoutMasterIdLst>
    <p:handoutMasterId r:id="rId16"/>
  </p:handoutMasterIdLst>
  <p:sldIdLst>
    <p:sldId id="256" r:id="rId2"/>
    <p:sldId id="257" r:id="rId3"/>
    <p:sldId id="285" r:id="rId4"/>
    <p:sldId id="287" r:id="rId5"/>
    <p:sldId id="288" r:id="rId6"/>
    <p:sldId id="289" r:id="rId7"/>
    <p:sldId id="290" r:id="rId8"/>
    <p:sldId id="291" r:id="rId9"/>
    <p:sldId id="292" r:id="rId10"/>
    <p:sldId id="311" r:id="rId11"/>
    <p:sldId id="294" r:id="rId12"/>
    <p:sldId id="293" r:id="rId13"/>
    <p:sldId id="309" r:id="rId14"/>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Sophisticated Business" id="{58BEDF31-0425-40C4-87B2-EBC1798A92EE}">
          <p14:sldIdLst>
            <p14:sldId id="258"/>
            <p14:sldId id="259"/>
            <p14:sldId id="292"/>
            <p14:sldId id="297"/>
            <p14:sldId id="301"/>
            <p14:sldId id="302"/>
            <p14:sldId id="310"/>
            <p14:sldId id="313"/>
            <p14:sldId id="365"/>
            <p14:sldId id="307"/>
            <p14:sldId id="311"/>
            <p14:sldId id="314"/>
            <p14:sldId id="330"/>
            <p14:sldId id="331"/>
            <p14:sldId id="347"/>
            <p14:sldId id="366"/>
            <p14:sldId id="364"/>
          </p14:sldIdLst>
        </p14:section>
      </p14:sectionLst>
    </p:ext>
    <p:ext uri="{EFAFB233-063F-42B5-8137-9DF3F51BA10A}">
      <p15:sldGuideLst xmlns:p15="http://schemas.microsoft.com/office/powerpoint/2012/main" xmlns="">
        <p15:guide id="1" orient="horz" pos="2704" userDrawn="1">
          <p15:clr>
            <a:srgbClr val="A4A3A4"/>
          </p15:clr>
        </p15:guide>
        <p15:guide id="2" orient="horz" pos="3339" userDrawn="1">
          <p15:clr>
            <a:srgbClr val="A4A3A4"/>
          </p15:clr>
        </p15:guide>
        <p15:guide id="3" pos="408"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nzalo de Francisco" initials="GdF" lastIdx="8" clrIdx="0">
    <p:extLst/>
  </p:cmAuthor>
  <p:cmAuthor id="2" name="Gonzalo de Francisco" initials="GdF [2]" lastIdx="1" clrIdx="1">
    <p:extLst/>
  </p:cmAuthor>
  <p:cmAuthor id="3" name="Gonzalo de Francisco" initials="GdF [2] [2]" lastIdx="1" clrIdx="2">
    <p:extLst/>
  </p:cmAuthor>
  <p:cmAuthor id="4" name="Gonzalo de Francisco" initials="GdF [2] [2] [2]" lastIdx="1" clrIdx="3">
    <p:extLst/>
  </p:cmAuthor>
  <p:cmAuthor id="5" name="Gonzalo de Francisco" initials="GdF [2] [2] [3]" lastIdx="1" clrIdx="4">
    <p:extLst/>
  </p:cmAuthor>
  <p:cmAuthor id="6" name="Gonzalo de Francisco" initials="GdF [3]" lastIdx="1" clrIdx="5">
    <p:extLst/>
  </p:cmAuthor>
  <p:cmAuthor id="7" name="Gonzalo de Francisco" initials="GdF [4]" lastIdx="1" clrIdx="6">
    <p:extLst/>
  </p:cmAuthor>
  <p:cmAuthor id="8" name="Gonzalo de Francisco" initials="GdF [5]" lastIdx="1" clrIdx="7">
    <p:extLst/>
  </p:cmAuthor>
  <p:cmAuthor id="9" name="Gonzalo de Francisco" initials="GdF [6]" lastIdx="1" clrIdx="8">
    <p:extLst/>
  </p:cmAuthor>
  <p:cmAuthor id="10" name="Gonzalo de Francisco" initials="GdF [7]" lastIdx="1" clrIdx="9">
    <p:extLst/>
  </p:cmAuthor>
  <p:cmAuthor id="11" name="Gonzalo de Francisco" initials="GdF [8]" lastIdx="1" clrIdx="10">
    <p:extLst/>
  </p:cmAuthor>
  <p:cmAuthor id="12" name="Gonzalo de Francisco" initials="GdF [9]" lastIdx="1" clrIdx="1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A8386"/>
    <a:srgbClr val="AF9D66"/>
    <a:srgbClr val="66B1A0"/>
    <a:srgbClr val="044990"/>
    <a:srgbClr val="C98F4C"/>
    <a:srgbClr val="897C58"/>
    <a:srgbClr val="E2BA41"/>
    <a:srgbClr val="F0C649"/>
    <a:srgbClr val="57D7FC"/>
    <a:srgbClr val="09478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95" autoAdjust="0"/>
    <p:restoredTop sz="96291" autoAdjust="0"/>
  </p:normalViewPr>
  <p:slideViewPr>
    <p:cSldViewPr snapToGrid="0" snapToObjects="1">
      <p:cViewPr>
        <p:scale>
          <a:sx n="75" d="100"/>
          <a:sy n="75" d="100"/>
        </p:scale>
        <p:origin x="-1626" y="-354"/>
      </p:cViewPr>
      <p:guideLst>
        <p:guide orient="horz" pos="2704"/>
        <p:guide orient="horz" pos="3339"/>
        <p:guide pos="408"/>
      </p:guideLst>
    </p:cSldViewPr>
  </p:slideViewPr>
  <p:outlineViewPr>
    <p:cViewPr>
      <p:scale>
        <a:sx n="33" d="100"/>
        <a:sy n="33" d="100"/>
      </p:scale>
      <p:origin x="0" y="1044"/>
    </p:cViewPr>
  </p:outlin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79" d="100"/>
          <a:sy n="79" d="100"/>
        </p:scale>
        <p:origin x="-2046" y="-96"/>
      </p:cViewPr>
      <p:guideLst>
        <p:guide orient="horz" pos="2208"/>
        <p:guide pos="292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DD92D1-4249-41CD-80E0-04B67D1A883E}" type="doc">
      <dgm:prSet loTypeId="urn:microsoft.com/office/officeart/2005/8/layout/vList2" loCatId="list" qsTypeId="urn:microsoft.com/office/officeart/2005/8/quickstyle/3d4" qsCatId="3D" csTypeId="urn:microsoft.com/office/officeart/2005/8/colors/accent0_1" csCatId="mainScheme" phldr="1"/>
      <dgm:spPr/>
      <dgm:t>
        <a:bodyPr/>
        <a:lstStyle/>
        <a:p>
          <a:endParaRPr lang="es-CO"/>
        </a:p>
      </dgm:t>
    </dgm:pt>
    <dgm:pt modelId="{7843F417-28FF-4513-B8A6-FD02F70616D7}">
      <dgm:prSet phldrT="[Texto]" custT="1">
        <dgm:style>
          <a:lnRef idx="1">
            <a:schemeClr val="accent4"/>
          </a:lnRef>
          <a:fillRef idx="2">
            <a:schemeClr val="accent4"/>
          </a:fillRef>
          <a:effectRef idx="1">
            <a:schemeClr val="accent4"/>
          </a:effectRef>
          <a:fontRef idx="minor">
            <a:schemeClr val="dk1"/>
          </a:fontRef>
        </dgm:style>
      </dgm:prSet>
      <dgm:spPr/>
      <dgm:t>
        <a:bodyPr/>
        <a:lstStyle/>
        <a:p>
          <a:r>
            <a:rPr lang="es-ES" sz="1800" b="1" dirty="0" smtClean="0"/>
            <a:t>1. Verificación del quórum.</a:t>
          </a:r>
          <a:endParaRPr lang="es-CO" sz="1800" b="0" dirty="0">
            <a:latin typeface="Calibri" pitchFamily="34" charset="0"/>
          </a:endParaRPr>
        </a:p>
      </dgm:t>
    </dgm:pt>
    <dgm:pt modelId="{4C54A056-B734-40A2-9067-75F344F2FDE4}" type="parTrans" cxnId="{21A23875-A16D-49CD-9139-919518B64996}">
      <dgm:prSet/>
      <dgm:spPr/>
      <dgm:t>
        <a:bodyPr/>
        <a:lstStyle/>
        <a:p>
          <a:endParaRPr lang="es-CO" sz="1800" b="0">
            <a:solidFill>
              <a:schemeClr val="tx1"/>
            </a:solidFill>
            <a:latin typeface="Calibri" pitchFamily="34" charset="0"/>
          </a:endParaRPr>
        </a:p>
      </dgm:t>
    </dgm:pt>
    <dgm:pt modelId="{AA8F89A9-128D-434F-BC5F-F1C1D876287E}" type="sibTrans" cxnId="{21A23875-A16D-49CD-9139-919518B64996}">
      <dgm:prSet/>
      <dgm:spPr/>
      <dgm:t>
        <a:bodyPr/>
        <a:lstStyle/>
        <a:p>
          <a:endParaRPr lang="es-CO" sz="1800" b="0">
            <a:solidFill>
              <a:schemeClr val="tx1"/>
            </a:solidFill>
            <a:latin typeface="Calibri" pitchFamily="34" charset="0"/>
          </a:endParaRPr>
        </a:p>
      </dgm:t>
    </dgm:pt>
    <dgm:pt modelId="{972F9B4D-3A96-4C25-B3AE-DFEDA7C41A73}">
      <dgm:prSet phldrT="[Texto]" custT="1">
        <dgm:style>
          <a:lnRef idx="1">
            <a:schemeClr val="accent4"/>
          </a:lnRef>
          <a:fillRef idx="2">
            <a:schemeClr val="accent4"/>
          </a:fillRef>
          <a:effectRef idx="1">
            <a:schemeClr val="accent4"/>
          </a:effectRef>
          <a:fontRef idx="minor">
            <a:schemeClr val="dk1"/>
          </a:fontRef>
        </dgm:style>
      </dgm:prSet>
      <dgm:spPr/>
      <dgm:t>
        <a:bodyPr/>
        <a:lstStyle/>
        <a:p>
          <a:r>
            <a:rPr lang="es-ES" sz="1800" b="1" dirty="0" smtClean="0"/>
            <a:t>3. Funcionamiento de la Junta Directiva</a:t>
          </a:r>
          <a:endParaRPr lang="es-CO" sz="1800" b="1" dirty="0">
            <a:latin typeface="Calibri" pitchFamily="34" charset="0"/>
          </a:endParaRPr>
        </a:p>
      </dgm:t>
    </dgm:pt>
    <dgm:pt modelId="{3450B939-29DB-4D3E-BF13-E484310CA22B}" type="parTrans" cxnId="{8D3CA744-223E-445D-98DF-3BC72312E532}">
      <dgm:prSet/>
      <dgm:spPr/>
      <dgm:t>
        <a:bodyPr/>
        <a:lstStyle/>
        <a:p>
          <a:endParaRPr lang="es-CO"/>
        </a:p>
      </dgm:t>
    </dgm:pt>
    <dgm:pt modelId="{4C591F7F-95AA-426D-9B0E-EB6E06C9302F}" type="sibTrans" cxnId="{8D3CA744-223E-445D-98DF-3BC72312E532}">
      <dgm:prSet/>
      <dgm:spPr/>
      <dgm:t>
        <a:bodyPr/>
        <a:lstStyle/>
        <a:p>
          <a:endParaRPr lang="es-CO"/>
        </a:p>
      </dgm:t>
    </dgm:pt>
    <dgm:pt modelId="{175132B6-0736-4B24-88CE-6A0452EB0EB8}">
      <dgm:prSet phldrT="[Texto]" custT="1">
        <dgm:style>
          <a:lnRef idx="1">
            <a:schemeClr val="accent4"/>
          </a:lnRef>
          <a:fillRef idx="2">
            <a:schemeClr val="accent4"/>
          </a:fillRef>
          <a:effectRef idx="1">
            <a:schemeClr val="accent4"/>
          </a:effectRef>
          <a:fontRef idx="minor">
            <a:schemeClr val="dk1"/>
          </a:fontRef>
        </dgm:style>
      </dgm:prSet>
      <dgm:spPr/>
      <dgm:t>
        <a:bodyPr/>
        <a:lstStyle/>
        <a:p>
          <a:r>
            <a:rPr lang="es-ES" sz="1800" b="1" dirty="0" smtClean="0"/>
            <a:t>2. Lectura y aprobación del orden del día</a:t>
          </a:r>
          <a:endParaRPr lang="es-CO" sz="1800" b="0" dirty="0">
            <a:latin typeface="Calibri" pitchFamily="34" charset="0"/>
          </a:endParaRPr>
        </a:p>
      </dgm:t>
    </dgm:pt>
    <dgm:pt modelId="{DA7404E4-E5E5-4BC1-8DEC-B3B6B8F0A148}" type="parTrans" cxnId="{712E104A-1D12-444D-9AC8-474AE16C5415}">
      <dgm:prSet/>
      <dgm:spPr/>
    </dgm:pt>
    <dgm:pt modelId="{C30FD51A-5A70-4C0C-88F4-BDB2FAAA0DF0}" type="sibTrans" cxnId="{712E104A-1D12-444D-9AC8-474AE16C5415}">
      <dgm:prSet/>
      <dgm:spPr/>
    </dgm:pt>
    <dgm:pt modelId="{B76360EE-1CCE-44EB-91EB-5D5C6E5FC74F}">
      <dgm:prSet phldrT="[Texto]" custT="1"/>
      <dgm:spPr/>
      <dgm:t>
        <a:bodyPr/>
        <a:lstStyle/>
        <a:p>
          <a:r>
            <a:rPr lang="es-CO" sz="1800" b="1" dirty="0" smtClean="0">
              <a:latin typeface="Calibri" pitchFamily="34" charset="0"/>
            </a:rPr>
            <a:t>Propuesta de ratificación del presidente, vicepresidente  y secretario general de la JD</a:t>
          </a:r>
          <a:endParaRPr lang="es-CO" sz="1800" b="1" dirty="0">
            <a:latin typeface="Calibri" pitchFamily="34" charset="0"/>
          </a:endParaRPr>
        </a:p>
      </dgm:t>
    </dgm:pt>
    <dgm:pt modelId="{BD6EE662-23A2-4340-9931-A83CBC367AC0}" type="parTrans" cxnId="{778A07F3-3A79-4117-839E-9E455B68039C}">
      <dgm:prSet/>
      <dgm:spPr/>
    </dgm:pt>
    <dgm:pt modelId="{0B08D888-39C2-4B62-A943-55542CE32E92}" type="sibTrans" cxnId="{778A07F3-3A79-4117-839E-9E455B68039C}">
      <dgm:prSet/>
      <dgm:spPr/>
    </dgm:pt>
    <dgm:pt modelId="{FD2986E1-D245-47CC-BAC5-6EACE77AE0F7}">
      <dgm:prSet phldrT="[Texto]" custT="1"/>
      <dgm:spPr/>
      <dgm:t>
        <a:bodyPr/>
        <a:lstStyle/>
        <a:p>
          <a:r>
            <a:rPr lang="es-CO" sz="1800" b="1" dirty="0" smtClean="0">
              <a:latin typeface="Calibri" pitchFamily="34" charset="0"/>
            </a:rPr>
            <a:t>Propuesta de Conformación de los miembros de los comités de la Junta</a:t>
          </a:r>
          <a:endParaRPr lang="es-CO" sz="1800" b="1" dirty="0">
            <a:latin typeface="Calibri" pitchFamily="34" charset="0"/>
          </a:endParaRPr>
        </a:p>
      </dgm:t>
    </dgm:pt>
    <dgm:pt modelId="{23962C49-6717-450B-A215-835E4F74CD8F}" type="parTrans" cxnId="{6B4D11DD-FA0A-4441-B91E-234DBEAA76F1}">
      <dgm:prSet/>
      <dgm:spPr/>
    </dgm:pt>
    <dgm:pt modelId="{252CC8F4-68AF-4361-9833-255F93EF8796}" type="sibTrans" cxnId="{6B4D11DD-FA0A-4441-B91E-234DBEAA76F1}">
      <dgm:prSet/>
      <dgm:spPr/>
    </dgm:pt>
    <dgm:pt modelId="{1B5A237C-1726-4008-A03D-C5B435F87E5C}">
      <dgm:prSet phldrT="[Texto]" custT="1"/>
      <dgm:spPr/>
      <dgm:t>
        <a:bodyPr/>
        <a:lstStyle/>
        <a:p>
          <a:r>
            <a:rPr lang="es-CO" sz="1800" b="1" dirty="0" smtClean="0">
              <a:latin typeface="Calibri" pitchFamily="34" charset="0"/>
            </a:rPr>
            <a:t>Comité de Riesgos</a:t>
          </a:r>
          <a:endParaRPr lang="es-CO" sz="1800" b="1" dirty="0">
            <a:latin typeface="Calibri" pitchFamily="34" charset="0"/>
          </a:endParaRPr>
        </a:p>
      </dgm:t>
    </dgm:pt>
    <dgm:pt modelId="{6958DFEB-8C12-4191-899E-C4953D269ACF}" type="parTrans" cxnId="{FA53BBCD-4227-4F57-94F9-ABA4E9E48301}">
      <dgm:prSet/>
      <dgm:spPr/>
    </dgm:pt>
    <dgm:pt modelId="{1B2F61CF-A57B-4896-84A8-71F2C38018C7}" type="sibTrans" cxnId="{FA53BBCD-4227-4F57-94F9-ABA4E9E48301}">
      <dgm:prSet/>
      <dgm:spPr/>
    </dgm:pt>
    <dgm:pt modelId="{B5BC99F9-2207-4544-90AC-DC4AA6496B3F}">
      <dgm:prSet phldrT="[Texto]" custT="1"/>
      <dgm:spPr/>
      <dgm:t>
        <a:bodyPr/>
        <a:lstStyle/>
        <a:p>
          <a:r>
            <a:rPr lang="es-CO" sz="1800" b="1" dirty="0" smtClean="0">
              <a:latin typeface="Calibri" pitchFamily="34" charset="0"/>
            </a:rPr>
            <a:t>Comité de Auditoria</a:t>
          </a:r>
          <a:endParaRPr lang="es-CO" sz="1800" b="1" dirty="0">
            <a:latin typeface="Calibri" pitchFamily="34" charset="0"/>
          </a:endParaRPr>
        </a:p>
      </dgm:t>
    </dgm:pt>
    <dgm:pt modelId="{A0AFB9E6-A6AE-4758-AD6F-0D43D08D6140}" type="parTrans" cxnId="{077C397B-7726-4944-A430-B7CDD63B1FD3}">
      <dgm:prSet/>
      <dgm:spPr/>
    </dgm:pt>
    <dgm:pt modelId="{CB1B4895-2F06-4AA5-A5CC-4D46B14EA08A}" type="sibTrans" cxnId="{077C397B-7726-4944-A430-B7CDD63B1FD3}">
      <dgm:prSet/>
      <dgm:spPr/>
    </dgm:pt>
    <dgm:pt modelId="{E09DF322-7410-4539-B6C1-76B1F1D6BDBA}">
      <dgm:prSet phldrT="[Texto]" custT="1"/>
      <dgm:spPr/>
      <dgm:t>
        <a:bodyPr/>
        <a:lstStyle/>
        <a:p>
          <a:r>
            <a:rPr lang="es-CO" sz="1800" b="1" dirty="0" smtClean="0">
              <a:latin typeface="Calibri" pitchFamily="34" charset="0"/>
            </a:rPr>
            <a:t>Comité de Gobierno Corporativo</a:t>
          </a:r>
          <a:endParaRPr lang="es-CO" sz="1800" b="1" dirty="0">
            <a:latin typeface="Calibri" pitchFamily="34" charset="0"/>
          </a:endParaRPr>
        </a:p>
      </dgm:t>
    </dgm:pt>
    <dgm:pt modelId="{3D5C6EB6-87E7-40CC-BD45-873B3120BB11}" type="parTrans" cxnId="{A740AE16-DA2F-4CD7-9A01-957765856881}">
      <dgm:prSet/>
      <dgm:spPr/>
    </dgm:pt>
    <dgm:pt modelId="{708F913E-4A59-48E9-86F2-3811F1C27B5F}" type="sibTrans" cxnId="{A740AE16-DA2F-4CD7-9A01-957765856881}">
      <dgm:prSet/>
      <dgm:spPr/>
    </dgm:pt>
    <dgm:pt modelId="{A0881125-4DDD-47FD-9F78-4822CD365DBA}">
      <dgm:prSet phldrT="[Texto]" custT="1"/>
      <dgm:spPr/>
      <dgm:t>
        <a:bodyPr/>
        <a:lstStyle/>
        <a:p>
          <a:r>
            <a:rPr lang="es-CO" sz="1800" b="1" dirty="0" smtClean="0">
              <a:latin typeface="Calibri" pitchFamily="34" charset="0"/>
            </a:rPr>
            <a:t>Comité de Estándares</a:t>
          </a:r>
          <a:endParaRPr lang="es-CO" sz="1800" b="1" dirty="0">
            <a:latin typeface="Calibri" pitchFamily="34" charset="0"/>
          </a:endParaRPr>
        </a:p>
      </dgm:t>
    </dgm:pt>
    <dgm:pt modelId="{F866090E-5341-4913-9204-D0B60B239E2B}" type="parTrans" cxnId="{D2451CDD-8B3D-4129-9930-1D0D6B0C506A}">
      <dgm:prSet/>
      <dgm:spPr/>
    </dgm:pt>
    <dgm:pt modelId="{F08F56C6-F577-44A6-BDCD-98D22F2E1230}" type="sibTrans" cxnId="{D2451CDD-8B3D-4129-9930-1D0D6B0C506A}">
      <dgm:prSet/>
      <dgm:spPr/>
    </dgm:pt>
    <dgm:pt modelId="{859F6C49-A88B-4334-AF8F-799CE73A1FC8}">
      <dgm:prSet phldrT="[Texto]" custT="1"/>
      <dgm:spPr/>
      <dgm:t>
        <a:bodyPr/>
        <a:lstStyle/>
        <a:p>
          <a:r>
            <a:rPr lang="es-CO" sz="1800" b="1" dirty="0" smtClean="0">
              <a:latin typeface="Calibri" pitchFamily="34" charset="0"/>
            </a:rPr>
            <a:t>Comité de Comunicaciones y Negocios</a:t>
          </a:r>
          <a:endParaRPr lang="es-CO" sz="1800" b="1" dirty="0">
            <a:latin typeface="Calibri" pitchFamily="34" charset="0"/>
          </a:endParaRPr>
        </a:p>
      </dgm:t>
    </dgm:pt>
    <dgm:pt modelId="{C1ED6A3D-BEFE-45ED-BC98-56D125EB7205}" type="parTrans" cxnId="{1AAD56E0-AFC7-4B83-A7EF-017327433F0A}">
      <dgm:prSet/>
      <dgm:spPr/>
    </dgm:pt>
    <dgm:pt modelId="{9D4C3231-6CA1-4A26-B3B8-065426D2D4AA}" type="sibTrans" cxnId="{1AAD56E0-AFC7-4B83-A7EF-017327433F0A}">
      <dgm:prSet/>
      <dgm:spPr/>
    </dgm:pt>
    <dgm:pt modelId="{54D85625-54DC-4EA9-BAE6-6FB3A792DB78}">
      <dgm:prSet phldrT="[Texto]" custT="1"/>
      <dgm:spPr/>
      <dgm:t>
        <a:bodyPr/>
        <a:lstStyle/>
        <a:p>
          <a:r>
            <a:rPr lang="es-CO" sz="1800" b="1" dirty="0" smtClean="0">
              <a:latin typeface="Calibri" pitchFamily="34" charset="0"/>
            </a:rPr>
            <a:t>Análisis de Creación de Comité de Regulación. </a:t>
          </a:r>
          <a:endParaRPr lang="es-CO" sz="1800" b="1" dirty="0">
            <a:latin typeface="Calibri" pitchFamily="34" charset="0"/>
          </a:endParaRPr>
        </a:p>
      </dgm:t>
    </dgm:pt>
    <dgm:pt modelId="{D167D76F-2D7D-47B2-8821-60BD455E42DC}" type="parTrans" cxnId="{156768C7-9550-4465-9A55-005A290EC66C}">
      <dgm:prSet/>
      <dgm:spPr/>
    </dgm:pt>
    <dgm:pt modelId="{E42E02BA-9CDD-4BE1-821A-26F3A1C8E08F}" type="sibTrans" cxnId="{156768C7-9550-4465-9A55-005A290EC66C}">
      <dgm:prSet/>
      <dgm:spPr/>
    </dgm:pt>
    <dgm:pt modelId="{13DF23CD-4103-4954-9192-E79AEC36CBC1}" type="pres">
      <dgm:prSet presAssocID="{1BDD92D1-4249-41CD-80E0-04B67D1A883E}" presName="linear" presStyleCnt="0">
        <dgm:presLayoutVars>
          <dgm:animLvl val="lvl"/>
          <dgm:resizeHandles val="exact"/>
        </dgm:presLayoutVars>
      </dgm:prSet>
      <dgm:spPr/>
      <dgm:t>
        <a:bodyPr/>
        <a:lstStyle/>
        <a:p>
          <a:endParaRPr lang="es-CO"/>
        </a:p>
      </dgm:t>
    </dgm:pt>
    <dgm:pt modelId="{C66DE460-D941-432C-ADDD-2CC51E3F493D}" type="pres">
      <dgm:prSet presAssocID="{7843F417-28FF-4513-B8A6-FD02F70616D7}" presName="parentText" presStyleLbl="node1" presStyleIdx="0" presStyleCnt="3">
        <dgm:presLayoutVars>
          <dgm:chMax val="0"/>
          <dgm:bulletEnabled val="1"/>
        </dgm:presLayoutVars>
      </dgm:prSet>
      <dgm:spPr/>
      <dgm:t>
        <a:bodyPr/>
        <a:lstStyle/>
        <a:p>
          <a:endParaRPr lang="es-CO"/>
        </a:p>
      </dgm:t>
    </dgm:pt>
    <dgm:pt modelId="{F846CCFC-42FF-4806-9D22-6B4315E5C510}" type="pres">
      <dgm:prSet presAssocID="{AA8F89A9-128D-434F-BC5F-F1C1D876287E}" presName="spacer" presStyleCnt="0"/>
      <dgm:spPr/>
    </dgm:pt>
    <dgm:pt modelId="{7220C1C5-9D79-40A5-966C-9AE23504CE27}" type="pres">
      <dgm:prSet presAssocID="{175132B6-0736-4B24-88CE-6A0452EB0EB8}" presName="parentText" presStyleLbl="node1" presStyleIdx="1" presStyleCnt="3">
        <dgm:presLayoutVars>
          <dgm:chMax val="0"/>
          <dgm:bulletEnabled val="1"/>
        </dgm:presLayoutVars>
      </dgm:prSet>
      <dgm:spPr/>
      <dgm:t>
        <a:bodyPr/>
        <a:lstStyle/>
        <a:p>
          <a:endParaRPr lang="es-CO"/>
        </a:p>
      </dgm:t>
    </dgm:pt>
    <dgm:pt modelId="{F23F32A5-956E-44C4-988A-E97E9E285F64}" type="pres">
      <dgm:prSet presAssocID="{C30FD51A-5A70-4C0C-88F4-BDB2FAAA0DF0}" presName="spacer" presStyleCnt="0"/>
      <dgm:spPr/>
    </dgm:pt>
    <dgm:pt modelId="{8A74D157-D7F5-4978-9E13-E701098A5A7C}" type="pres">
      <dgm:prSet presAssocID="{972F9B4D-3A96-4C25-B3AE-DFEDA7C41A73}" presName="parentText" presStyleLbl="node1" presStyleIdx="2" presStyleCnt="3">
        <dgm:presLayoutVars>
          <dgm:chMax val="0"/>
          <dgm:bulletEnabled val="1"/>
        </dgm:presLayoutVars>
      </dgm:prSet>
      <dgm:spPr/>
      <dgm:t>
        <a:bodyPr/>
        <a:lstStyle/>
        <a:p>
          <a:endParaRPr lang="es-CO"/>
        </a:p>
      </dgm:t>
    </dgm:pt>
    <dgm:pt modelId="{E361B9A0-4668-47B3-AF1C-65FAF148F863}" type="pres">
      <dgm:prSet presAssocID="{972F9B4D-3A96-4C25-B3AE-DFEDA7C41A73}" presName="childText" presStyleLbl="revTx" presStyleIdx="0" presStyleCnt="1">
        <dgm:presLayoutVars>
          <dgm:bulletEnabled val="1"/>
        </dgm:presLayoutVars>
      </dgm:prSet>
      <dgm:spPr/>
      <dgm:t>
        <a:bodyPr/>
        <a:lstStyle/>
        <a:p>
          <a:endParaRPr lang="es-CO"/>
        </a:p>
      </dgm:t>
    </dgm:pt>
  </dgm:ptLst>
  <dgm:cxnLst>
    <dgm:cxn modelId="{712E104A-1D12-444D-9AC8-474AE16C5415}" srcId="{1BDD92D1-4249-41CD-80E0-04B67D1A883E}" destId="{175132B6-0736-4B24-88CE-6A0452EB0EB8}" srcOrd="1" destOrd="0" parTransId="{DA7404E4-E5E5-4BC1-8DEC-B3B6B8F0A148}" sibTransId="{C30FD51A-5A70-4C0C-88F4-BDB2FAAA0DF0}"/>
    <dgm:cxn modelId="{077C397B-7726-4944-A430-B7CDD63B1FD3}" srcId="{FD2986E1-D245-47CC-BAC5-6EACE77AE0F7}" destId="{B5BC99F9-2207-4544-90AC-DC4AA6496B3F}" srcOrd="1" destOrd="0" parTransId="{A0AFB9E6-A6AE-4758-AD6F-0D43D08D6140}" sibTransId="{CB1B4895-2F06-4AA5-A5CC-4D46B14EA08A}"/>
    <dgm:cxn modelId="{6B4D11DD-FA0A-4441-B91E-234DBEAA76F1}" srcId="{972F9B4D-3A96-4C25-B3AE-DFEDA7C41A73}" destId="{FD2986E1-D245-47CC-BAC5-6EACE77AE0F7}" srcOrd="1" destOrd="0" parTransId="{23962C49-6717-450B-A215-835E4F74CD8F}" sibTransId="{252CC8F4-68AF-4361-9833-255F93EF8796}"/>
    <dgm:cxn modelId="{A2A2C63D-F037-4B65-A640-D78388F0A1DB}" type="presOf" srcId="{859F6C49-A88B-4334-AF8F-799CE73A1FC8}" destId="{E361B9A0-4668-47B3-AF1C-65FAF148F863}" srcOrd="0" destOrd="6" presId="urn:microsoft.com/office/officeart/2005/8/layout/vList2"/>
    <dgm:cxn modelId="{A740AE16-DA2F-4CD7-9A01-957765856881}" srcId="{FD2986E1-D245-47CC-BAC5-6EACE77AE0F7}" destId="{E09DF322-7410-4539-B6C1-76B1F1D6BDBA}" srcOrd="2" destOrd="0" parTransId="{3D5C6EB6-87E7-40CC-BD45-873B3120BB11}" sibTransId="{708F913E-4A59-48E9-86F2-3811F1C27B5F}"/>
    <dgm:cxn modelId="{CFB00836-D60E-45AD-B2D4-23949B817A4C}" type="presOf" srcId="{175132B6-0736-4B24-88CE-6A0452EB0EB8}" destId="{7220C1C5-9D79-40A5-966C-9AE23504CE27}" srcOrd="0" destOrd="0" presId="urn:microsoft.com/office/officeart/2005/8/layout/vList2"/>
    <dgm:cxn modelId="{74758A2A-106A-4E1A-AC06-FB2CCDAA82E8}" type="presOf" srcId="{A0881125-4DDD-47FD-9F78-4822CD365DBA}" destId="{E361B9A0-4668-47B3-AF1C-65FAF148F863}" srcOrd="0" destOrd="5" presId="urn:microsoft.com/office/officeart/2005/8/layout/vList2"/>
    <dgm:cxn modelId="{7AD55DE4-5826-4C15-AA68-06B9180157D0}" type="presOf" srcId="{FD2986E1-D245-47CC-BAC5-6EACE77AE0F7}" destId="{E361B9A0-4668-47B3-AF1C-65FAF148F863}" srcOrd="0" destOrd="1" presId="urn:microsoft.com/office/officeart/2005/8/layout/vList2"/>
    <dgm:cxn modelId="{4ACA8281-B549-4214-AD8C-826314CEFBAE}" type="presOf" srcId="{E09DF322-7410-4539-B6C1-76B1F1D6BDBA}" destId="{E361B9A0-4668-47B3-AF1C-65FAF148F863}" srcOrd="0" destOrd="4" presId="urn:microsoft.com/office/officeart/2005/8/layout/vList2"/>
    <dgm:cxn modelId="{E83DC00B-8A58-4FA8-9986-C1E5172E730A}" type="presOf" srcId="{54D85625-54DC-4EA9-BAE6-6FB3A792DB78}" destId="{E361B9A0-4668-47B3-AF1C-65FAF148F863}" srcOrd="0" destOrd="7" presId="urn:microsoft.com/office/officeart/2005/8/layout/vList2"/>
    <dgm:cxn modelId="{44ABAC4C-B214-4800-81BD-13918B42380B}" type="presOf" srcId="{B5BC99F9-2207-4544-90AC-DC4AA6496B3F}" destId="{E361B9A0-4668-47B3-AF1C-65FAF148F863}" srcOrd="0" destOrd="3" presId="urn:microsoft.com/office/officeart/2005/8/layout/vList2"/>
    <dgm:cxn modelId="{D2451CDD-8B3D-4129-9930-1D0D6B0C506A}" srcId="{FD2986E1-D245-47CC-BAC5-6EACE77AE0F7}" destId="{A0881125-4DDD-47FD-9F78-4822CD365DBA}" srcOrd="3" destOrd="0" parTransId="{F866090E-5341-4913-9204-D0B60B239E2B}" sibTransId="{F08F56C6-F577-44A6-BDCD-98D22F2E1230}"/>
    <dgm:cxn modelId="{21A23875-A16D-49CD-9139-919518B64996}" srcId="{1BDD92D1-4249-41CD-80E0-04B67D1A883E}" destId="{7843F417-28FF-4513-B8A6-FD02F70616D7}" srcOrd="0" destOrd="0" parTransId="{4C54A056-B734-40A2-9067-75F344F2FDE4}" sibTransId="{AA8F89A9-128D-434F-BC5F-F1C1D876287E}"/>
    <dgm:cxn modelId="{8400C38D-5C55-4F40-9453-F2DC01874AA1}" type="presOf" srcId="{1B5A237C-1726-4008-A03D-C5B435F87E5C}" destId="{E361B9A0-4668-47B3-AF1C-65FAF148F863}" srcOrd="0" destOrd="2" presId="urn:microsoft.com/office/officeart/2005/8/layout/vList2"/>
    <dgm:cxn modelId="{1AAD56E0-AFC7-4B83-A7EF-017327433F0A}" srcId="{FD2986E1-D245-47CC-BAC5-6EACE77AE0F7}" destId="{859F6C49-A88B-4334-AF8F-799CE73A1FC8}" srcOrd="4" destOrd="0" parTransId="{C1ED6A3D-BEFE-45ED-BC98-56D125EB7205}" sibTransId="{9D4C3231-6CA1-4A26-B3B8-065426D2D4AA}"/>
    <dgm:cxn modelId="{FA53BBCD-4227-4F57-94F9-ABA4E9E48301}" srcId="{FD2986E1-D245-47CC-BAC5-6EACE77AE0F7}" destId="{1B5A237C-1726-4008-A03D-C5B435F87E5C}" srcOrd="0" destOrd="0" parTransId="{6958DFEB-8C12-4191-899E-C4953D269ACF}" sibTransId="{1B2F61CF-A57B-4896-84A8-71F2C38018C7}"/>
    <dgm:cxn modelId="{156768C7-9550-4465-9A55-005A290EC66C}" srcId="{FD2986E1-D245-47CC-BAC5-6EACE77AE0F7}" destId="{54D85625-54DC-4EA9-BAE6-6FB3A792DB78}" srcOrd="5" destOrd="0" parTransId="{D167D76F-2D7D-47B2-8821-60BD455E42DC}" sibTransId="{E42E02BA-9CDD-4BE1-821A-26F3A1C8E08F}"/>
    <dgm:cxn modelId="{778A07F3-3A79-4117-839E-9E455B68039C}" srcId="{972F9B4D-3A96-4C25-B3AE-DFEDA7C41A73}" destId="{B76360EE-1CCE-44EB-91EB-5D5C6E5FC74F}" srcOrd="0" destOrd="0" parTransId="{BD6EE662-23A2-4340-9931-A83CBC367AC0}" sibTransId="{0B08D888-39C2-4B62-A943-55542CE32E92}"/>
    <dgm:cxn modelId="{5FAF0BA8-01FB-49EF-B98D-D9FE16B22E3B}" type="presOf" srcId="{1BDD92D1-4249-41CD-80E0-04B67D1A883E}" destId="{13DF23CD-4103-4954-9192-E79AEC36CBC1}" srcOrd="0" destOrd="0" presId="urn:microsoft.com/office/officeart/2005/8/layout/vList2"/>
    <dgm:cxn modelId="{8D3CA744-223E-445D-98DF-3BC72312E532}" srcId="{1BDD92D1-4249-41CD-80E0-04B67D1A883E}" destId="{972F9B4D-3A96-4C25-B3AE-DFEDA7C41A73}" srcOrd="2" destOrd="0" parTransId="{3450B939-29DB-4D3E-BF13-E484310CA22B}" sibTransId="{4C591F7F-95AA-426D-9B0E-EB6E06C9302F}"/>
    <dgm:cxn modelId="{9973CFA7-5B5B-4736-BB61-93F01EB35B00}" type="presOf" srcId="{B76360EE-1CCE-44EB-91EB-5D5C6E5FC74F}" destId="{E361B9A0-4668-47B3-AF1C-65FAF148F863}" srcOrd="0" destOrd="0" presId="urn:microsoft.com/office/officeart/2005/8/layout/vList2"/>
    <dgm:cxn modelId="{A12A451D-BC3C-403B-9683-B3BEFC6064A6}" type="presOf" srcId="{7843F417-28FF-4513-B8A6-FD02F70616D7}" destId="{C66DE460-D941-432C-ADDD-2CC51E3F493D}" srcOrd="0" destOrd="0" presId="urn:microsoft.com/office/officeart/2005/8/layout/vList2"/>
    <dgm:cxn modelId="{3639B7FC-1D1E-451D-892C-7A879F340D74}" type="presOf" srcId="{972F9B4D-3A96-4C25-B3AE-DFEDA7C41A73}" destId="{8A74D157-D7F5-4978-9E13-E701098A5A7C}" srcOrd="0" destOrd="0" presId="urn:microsoft.com/office/officeart/2005/8/layout/vList2"/>
    <dgm:cxn modelId="{C459AA7A-F4F9-4C94-9DD1-353F6EDEF6DD}" type="presParOf" srcId="{13DF23CD-4103-4954-9192-E79AEC36CBC1}" destId="{C66DE460-D941-432C-ADDD-2CC51E3F493D}" srcOrd="0" destOrd="0" presId="urn:microsoft.com/office/officeart/2005/8/layout/vList2"/>
    <dgm:cxn modelId="{A68D08E5-F06D-495B-B2EA-37382EAFACE0}" type="presParOf" srcId="{13DF23CD-4103-4954-9192-E79AEC36CBC1}" destId="{F846CCFC-42FF-4806-9D22-6B4315E5C510}" srcOrd="1" destOrd="0" presId="urn:microsoft.com/office/officeart/2005/8/layout/vList2"/>
    <dgm:cxn modelId="{0743C1E3-DCF2-479D-9449-C3C93B23197B}" type="presParOf" srcId="{13DF23CD-4103-4954-9192-E79AEC36CBC1}" destId="{7220C1C5-9D79-40A5-966C-9AE23504CE27}" srcOrd="2" destOrd="0" presId="urn:microsoft.com/office/officeart/2005/8/layout/vList2"/>
    <dgm:cxn modelId="{91E239A7-AE30-49CA-9968-9248C4A044C9}" type="presParOf" srcId="{13DF23CD-4103-4954-9192-E79AEC36CBC1}" destId="{F23F32A5-956E-44C4-988A-E97E9E285F64}" srcOrd="3" destOrd="0" presId="urn:microsoft.com/office/officeart/2005/8/layout/vList2"/>
    <dgm:cxn modelId="{A4F92D10-3450-4843-8CF9-04651A393A1F}" type="presParOf" srcId="{13DF23CD-4103-4954-9192-E79AEC36CBC1}" destId="{8A74D157-D7F5-4978-9E13-E701098A5A7C}" srcOrd="4" destOrd="0" presId="urn:microsoft.com/office/officeart/2005/8/layout/vList2"/>
    <dgm:cxn modelId="{E4A6BB6F-E02B-4A29-BD40-C5BC0D180A50}" type="presParOf" srcId="{13DF23CD-4103-4954-9192-E79AEC36CBC1}" destId="{E361B9A0-4668-47B3-AF1C-65FAF148F863}" srcOrd="5"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F9E103E-A231-4F51-8B82-80889F5DA88C}" type="doc">
      <dgm:prSet loTypeId="urn:microsoft.com/office/officeart/2005/8/layout/hierarchy3" loCatId="list" qsTypeId="urn:microsoft.com/office/officeart/2005/8/quickstyle/3d2" qsCatId="3D" csTypeId="urn:microsoft.com/office/officeart/2005/8/colors/accent1_2" csCatId="accent1" phldr="1"/>
      <dgm:spPr/>
      <dgm:t>
        <a:bodyPr/>
        <a:lstStyle/>
        <a:p>
          <a:endParaRPr lang="es-CO"/>
        </a:p>
      </dgm:t>
    </dgm:pt>
    <dgm:pt modelId="{1AD33F84-96B1-403D-8102-F96DEE53F6AB}">
      <dgm:prSet phldrT="[Texto]"/>
      <dgm:spPr/>
      <dgm:t>
        <a:bodyPr/>
        <a:lstStyle/>
        <a:p>
          <a:r>
            <a:rPr lang="es-CO" dirty="0" smtClean="0"/>
            <a:t>Valor </a:t>
          </a:r>
          <a:r>
            <a:rPr lang="es-CO" dirty="0" smtClean="0"/>
            <a:t>Ahorros </a:t>
          </a:r>
          <a:r>
            <a:rPr lang="es-CO" dirty="0" smtClean="0"/>
            <a:t>de la Secretaria General en Rubro Junta Directiva Enero – Mayo 2017</a:t>
          </a:r>
          <a:endParaRPr lang="es-CO" dirty="0"/>
        </a:p>
      </dgm:t>
    </dgm:pt>
    <dgm:pt modelId="{ACF958E0-E7C0-4E18-8C3B-31E5F03A06BB}" type="parTrans" cxnId="{55C8D070-F2A1-4F4D-B1A4-409BA0C3F522}">
      <dgm:prSet/>
      <dgm:spPr/>
      <dgm:t>
        <a:bodyPr/>
        <a:lstStyle/>
        <a:p>
          <a:endParaRPr lang="es-CO"/>
        </a:p>
      </dgm:t>
    </dgm:pt>
    <dgm:pt modelId="{63F38DEF-A330-4C18-A275-C27FB174DE2A}" type="sibTrans" cxnId="{55C8D070-F2A1-4F4D-B1A4-409BA0C3F522}">
      <dgm:prSet/>
      <dgm:spPr/>
      <dgm:t>
        <a:bodyPr/>
        <a:lstStyle/>
        <a:p>
          <a:endParaRPr lang="es-CO"/>
        </a:p>
      </dgm:t>
    </dgm:pt>
    <dgm:pt modelId="{77BA777E-072D-44C6-AE5A-310D0FC8F42C}">
      <dgm:prSet phldrT="[Texto]"/>
      <dgm:spPr/>
      <dgm:t>
        <a:bodyPr/>
        <a:lstStyle/>
        <a:p>
          <a:r>
            <a:rPr lang="es-CO" dirty="0" smtClean="0"/>
            <a:t>$96 millones</a:t>
          </a:r>
          <a:endParaRPr lang="es-CO" dirty="0"/>
        </a:p>
      </dgm:t>
    </dgm:pt>
    <dgm:pt modelId="{49307113-C0F1-4408-9037-23466B596F0A}" type="parTrans" cxnId="{B832A139-EC91-4F9A-9DA2-A220B08E18DC}">
      <dgm:prSet/>
      <dgm:spPr/>
      <dgm:t>
        <a:bodyPr/>
        <a:lstStyle/>
        <a:p>
          <a:endParaRPr lang="es-CO"/>
        </a:p>
      </dgm:t>
    </dgm:pt>
    <dgm:pt modelId="{6E488138-C699-4E41-A7DA-CEEAF52A3408}" type="sibTrans" cxnId="{B832A139-EC91-4F9A-9DA2-A220B08E18DC}">
      <dgm:prSet/>
      <dgm:spPr/>
      <dgm:t>
        <a:bodyPr/>
        <a:lstStyle/>
        <a:p>
          <a:endParaRPr lang="es-CO"/>
        </a:p>
      </dgm:t>
    </dgm:pt>
    <dgm:pt modelId="{8B218083-DB5D-4A9F-B7F2-02F85338A612}">
      <dgm:prSet phldrT="[Texto]"/>
      <dgm:spPr/>
      <dgm:t>
        <a:bodyPr/>
        <a:lstStyle/>
        <a:p>
          <a:r>
            <a:rPr lang="es-CO" dirty="0" smtClean="0"/>
            <a:t>Sesiones Programadas Comité de Regulación</a:t>
          </a:r>
          <a:endParaRPr lang="es-CO" dirty="0"/>
        </a:p>
      </dgm:t>
    </dgm:pt>
    <dgm:pt modelId="{1184E8D3-5884-4568-938F-E92763303DFB}" type="parTrans" cxnId="{DF1B5306-C02F-4FC7-A2EF-DF329486354C}">
      <dgm:prSet/>
      <dgm:spPr/>
      <dgm:t>
        <a:bodyPr/>
        <a:lstStyle/>
        <a:p>
          <a:endParaRPr lang="es-CO"/>
        </a:p>
      </dgm:t>
    </dgm:pt>
    <dgm:pt modelId="{09948D25-6414-4FC6-866D-9C7F412B0E7D}" type="sibTrans" cxnId="{DF1B5306-C02F-4FC7-A2EF-DF329486354C}">
      <dgm:prSet/>
      <dgm:spPr/>
      <dgm:t>
        <a:bodyPr/>
        <a:lstStyle/>
        <a:p>
          <a:endParaRPr lang="es-CO"/>
        </a:p>
      </dgm:t>
    </dgm:pt>
    <dgm:pt modelId="{080635B8-2BE9-4394-9D2F-DDE1A7066837}">
      <dgm:prSet phldrT="[Texto]"/>
      <dgm:spPr/>
      <dgm:t>
        <a:bodyPr/>
        <a:lstStyle/>
        <a:p>
          <a:r>
            <a:rPr lang="es-CO" dirty="0" smtClean="0"/>
            <a:t>Número de Sesiones presupuestadas</a:t>
          </a:r>
        </a:p>
        <a:p>
          <a:r>
            <a:rPr lang="es-CO" b="1" dirty="0" smtClean="0"/>
            <a:t>Doce (12)</a:t>
          </a:r>
          <a:endParaRPr lang="es-CO" b="1" dirty="0"/>
        </a:p>
      </dgm:t>
    </dgm:pt>
    <dgm:pt modelId="{A612C931-1DCD-4E9A-A408-F33F7882F232}" type="parTrans" cxnId="{B53134A9-94BD-4807-8686-E41F65AF8DFF}">
      <dgm:prSet/>
      <dgm:spPr/>
      <dgm:t>
        <a:bodyPr/>
        <a:lstStyle/>
        <a:p>
          <a:endParaRPr lang="es-CO"/>
        </a:p>
      </dgm:t>
    </dgm:pt>
    <dgm:pt modelId="{2326961C-9D95-46CD-AAA1-A92AEBE77CDC}" type="sibTrans" cxnId="{B53134A9-94BD-4807-8686-E41F65AF8DFF}">
      <dgm:prSet/>
      <dgm:spPr/>
      <dgm:t>
        <a:bodyPr/>
        <a:lstStyle/>
        <a:p>
          <a:endParaRPr lang="es-CO"/>
        </a:p>
      </dgm:t>
    </dgm:pt>
    <dgm:pt modelId="{2B95ACE5-3D9D-492D-A050-8F22D6C94196}">
      <dgm:prSet phldrT="[Texto]"/>
      <dgm:spPr/>
      <dgm:t>
        <a:bodyPr/>
        <a:lstStyle/>
        <a:p>
          <a:r>
            <a:rPr lang="es-CO" dirty="0" smtClean="0"/>
            <a:t>Número de Miembros </a:t>
          </a:r>
        </a:p>
        <a:p>
          <a:r>
            <a:rPr lang="es-CO" b="1" dirty="0" smtClean="0"/>
            <a:t> Tres (3)</a:t>
          </a:r>
          <a:endParaRPr lang="es-CO" b="1" dirty="0"/>
        </a:p>
      </dgm:t>
    </dgm:pt>
    <dgm:pt modelId="{5CBDE0BF-3367-4983-A5F4-BB94BE497639}" type="parTrans" cxnId="{1692008B-B6A6-40B9-A52F-24E41DBC6CC7}">
      <dgm:prSet/>
      <dgm:spPr/>
      <dgm:t>
        <a:bodyPr/>
        <a:lstStyle/>
        <a:p>
          <a:endParaRPr lang="es-CO"/>
        </a:p>
      </dgm:t>
    </dgm:pt>
    <dgm:pt modelId="{78BA604B-7D00-40D9-9055-886865285B6A}" type="sibTrans" cxnId="{1692008B-B6A6-40B9-A52F-24E41DBC6CC7}">
      <dgm:prSet/>
      <dgm:spPr/>
      <dgm:t>
        <a:bodyPr/>
        <a:lstStyle/>
        <a:p>
          <a:endParaRPr lang="es-CO"/>
        </a:p>
      </dgm:t>
    </dgm:pt>
    <dgm:pt modelId="{93055075-48B7-4159-8611-E322BBB65E5F}">
      <dgm:prSet phldrT="[Texto]"/>
      <dgm:spPr/>
      <dgm:t>
        <a:bodyPr/>
        <a:lstStyle/>
        <a:p>
          <a:r>
            <a:rPr lang="es-CO" dirty="0" smtClean="0"/>
            <a:t>Valor Honorarios Comité de Regulación Julio – Diciembre de 2017</a:t>
          </a:r>
          <a:endParaRPr lang="es-CO" dirty="0"/>
        </a:p>
      </dgm:t>
    </dgm:pt>
    <dgm:pt modelId="{EA1B97D8-C438-48EE-B18B-6177FBD36A5E}" type="parTrans" cxnId="{F4EB1331-D3F0-407B-9040-D9417030815B}">
      <dgm:prSet/>
      <dgm:spPr/>
      <dgm:t>
        <a:bodyPr/>
        <a:lstStyle/>
        <a:p>
          <a:endParaRPr lang="es-CO"/>
        </a:p>
      </dgm:t>
    </dgm:pt>
    <dgm:pt modelId="{C41CC39B-74C4-4470-B339-F475A61766F1}" type="sibTrans" cxnId="{F4EB1331-D3F0-407B-9040-D9417030815B}">
      <dgm:prSet/>
      <dgm:spPr/>
      <dgm:t>
        <a:bodyPr/>
        <a:lstStyle/>
        <a:p>
          <a:endParaRPr lang="es-CO"/>
        </a:p>
      </dgm:t>
    </dgm:pt>
    <dgm:pt modelId="{E2EA40E2-19F4-4A01-A74A-FFD96331BCB7}">
      <dgm:prSet phldrT="[Texto]"/>
      <dgm:spPr/>
      <dgm:t>
        <a:bodyPr/>
        <a:lstStyle/>
        <a:p>
          <a:r>
            <a:rPr lang="es-CO" dirty="0" smtClean="0"/>
            <a:t>$53 millones</a:t>
          </a:r>
          <a:endParaRPr lang="es-CO" dirty="0"/>
        </a:p>
      </dgm:t>
    </dgm:pt>
    <dgm:pt modelId="{CB7F3274-E275-4DF0-946A-E3157060C449}" type="parTrans" cxnId="{8999F533-C039-45EA-B351-C63D61A3FE3E}">
      <dgm:prSet/>
      <dgm:spPr/>
      <dgm:t>
        <a:bodyPr/>
        <a:lstStyle/>
        <a:p>
          <a:endParaRPr lang="es-CO"/>
        </a:p>
      </dgm:t>
    </dgm:pt>
    <dgm:pt modelId="{62824A2A-CE5C-44DE-AB09-AA6BB01F1493}" type="sibTrans" cxnId="{8999F533-C039-45EA-B351-C63D61A3FE3E}">
      <dgm:prSet/>
      <dgm:spPr/>
      <dgm:t>
        <a:bodyPr/>
        <a:lstStyle/>
        <a:p>
          <a:endParaRPr lang="es-CO"/>
        </a:p>
      </dgm:t>
    </dgm:pt>
    <dgm:pt modelId="{C6A49577-CB45-4673-8C11-364C73EEB79D}">
      <dgm:prSet phldrT="[Texto]"/>
      <dgm:spPr/>
      <dgm:t>
        <a:bodyPr/>
        <a:lstStyle/>
        <a:p>
          <a:r>
            <a:rPr lang="es-CO" dirty="0" smtClean="0"/>
            <a:t>Valor </a:t>
          </a:r>
          <a:r>
            <a:rPr lang="es-CO" dirty="0" smtClean="0"/>
            <a:t>Honorarios </a:t>
          </a:r>
          <a:r>
            <a:rPr lang="es-CO" dirty="0" smtClean="0"/>
            <a:t>por Miembro</a:t>
          </a:r>
        </a:p>
        <a:p>
          <a:r>
            <a:rPr lang="es-CO" dirty="0" smtClean="0"/>
            <a:t> </a:t>
          </a:r>
          <a:r>
            <a:rPr lang="es-CO" b="1" dirty="0" smtClean="0"/>
            <a:t>$1.475.434</a:t>
          </a:r>
          <a:endParaRPr lang="es-CO" b="1" dirty="0"/>
        </a:p>
      </dgm:t>
    </dgm:pt>
    <dgm:pt modelId="{A214A91C-A785-44A6-A770-8E66AD70B163}" type="parTrans" cxnId="{C517DBDA-3B3F-49B1-B1CA-53DDE7DD11ED}">
      <dgm:prSet/>
      <dgm:spPr/>
      <dgm:t>
        <a:bodyPr/>
        <a:lstStyle/>
        <a:p>
          <a:endParaRPr lang="es-CO"/>
        </a:p>
      </dgm:t>
    </dgm:pt>
    <dgm:pt modelId="{097651CE-1F79-45D1-9B70-1D9293E6A5F8}" type="sibTrans" cxnId="{C517DBDA-3B3F-49B1-B1CA-53DDE7DD11ED}">
      <dgm:prSet/>
      <dgm:spPr/>
      <dgm:t>
        <a:bodyPr/>
        <a:lstStyle/>
        <a:p>
          <a:endParaRPr lang="es-CO"/>
        </a:p>
      </dgm:t>
    </dgm:pt>
    <dgm:pt modelId="{49D3EFAF-E4FF-4CA1-B4E0-B1F6E83C239D}" type="pres">
      <dgm:prSet presAssocID="{DF9E103E-A231-4F51-8B82-80889F5DA88C}" presName="diagram" presStyleCnt="0">
        <dgm:presLayoutVars>
          <dgm:chPref val="1"/>
          <dgm:dir/>
          <dgm:animOne val="branch"/>
          <dgm:animLvl val="lvl"/>
          <dgm:resizeHandles/>
        </dgm:presLayoutVars>
      </dgm:prSet>
      <dgm:spPr/>
      <dgm:t>
        <a:bodyPr/>
        <a:lstStyle/>
        <a:p>
          <a:endParaRPr lang="es-CO"/>
        </a:p>
      </dgm:t>
    </dgm:pt>
    <dgm:pt modelId="{6CF3AC2C-848C-4C35-B3AC-DA9B5F3E5AA5}" type="pres">
      <dgm:prSet presAssocID="{1AD33F84-96B1-403D-8102-F96DEE53F6AB}" presName="root" presStyleCnt="0"/>
      <dgm:spPr/>
    </dgm:pt>
    <dgm:pt modelId="{64A5A950-F901-44DE-B333-F294A989887C}" type="pres">
      <dgm:prSet presAssocID="{1AD33F84-96B1-403D-8102-F96DEE53F6AB}" presName="rootComposite" presStyleCnt="0"/>
      <dgm:spPr/>
    </dgm:pt>
    <dgm:pt modelId="{AF065B8B-9756-4E8E-B1CE-6A395C27C535}" type="pres">
      <dgm:prSet presAssocID="{1AD33F84-96B1-403D-8102-F96DEE53F6AB}" presName="rootText" presStyleLbl="node1" presStyleIdx="0" presStyleCnt="3" custScaleY="232481"/>
      <dgm:spPr/>
      <dgm:t>
        <a:bodyPr/>
        <a:lstStyle/>
        <a:p>
          <a:endParaRPr lang="es-CO"/>
        </a:p>
      </dgm:t>
    </dgm:pt>
    <dgm:pt modelId="{D2C9283A-334D-465D-B75B-6DD22830BBB7}" type="pres">
      <dgm:prSet presAssocID="{1AD33F84-96B1-403D-8102-F96DEE53F6AB}" presName="rootConnector" presStyleLbl="node1" presStyleIdx="0" presStyleCnt="3"/>
      <dgm:spPr/>
      <dgm:t>
        <a:bodyPr/>
        <a:lstStyle/>
        <a:p>
          <a:endParaRPr lang="es-CO"/>
        </a:p>
      </dgm:t>
    </dgm:pt>
    <dgm:pt modelId="{DE9B314A-BF01-43A2-8291-535AF20B5337}" type="pres">
      <dgm:prSet presAssocID="{1AD33F84-96B1-403D-8102-F96DEE53F6AB}" presName="childShape" presStyleCnt="0"/>
      <dgm:spPr/>
    </dgm:pt>
    <dgm:pt modelId="{C6246B41-FC20-4BFC-B554-27E2D915CB5C}" type="pres">
      <dgm:prSet presAssocID="{49307113-C0F1-4408-9037-23466B596F0A}" presName="Name13" presStyleLbl="parChTrans1D2" presStyleIdx="0" presStyleCnt="5"/>
      <dgm:spPr/>
      <dgm:t>
        <a:bodyPr/>
        <a:lstStyle/>
        <a:p>
          <a:endParaRPr lang="es-CO"/>
        </a:p>
      </dgm:t>
    </dgm:pt>
    <dgm:pt modelId="{63B858B8-7876-4613-B7A2-3BCBF7002E71}" type="pres">
      <dgm:prSet presAssocID="{77BA777E-072D-44C6-AE5A-310D0FC8F42C}" presName="childText" presStyleLbl="bgAcc1" presStyleIdx="0" presStyleCnt="5" custLinFactNeighborX="5999" custLinFactNeighborY="20565">
        <dgm:presLayoutVars>
          <dgm:bulletEnabled val="1"/>
        </dgm:presLayoutVars>
      </dgm:prSet>
      <dgm:spPr/>
      <dgm:t>
        <a:bodyPr/>
        <a:lstStyle/>
        <a:p>
          <a:endParaRPr lang="es-CO"/>
        </a:p>
      </dgm:t>
    </dgm:pt>
    <dgm:pt modelId="{0630009A-8A73-41B9-93EB-15605383F3C1}" type="pres">
      <dgm:prSet presAssocID="{8B218083-DB5D-4A9F-B7F2-02F85338A612}" presName="root" presStyleCnt="0"/>
      <dgm:spPr/>
    </dgm:pt>
    <dgm:pt modelId="{A8705DFC-C5D2-4101-A5FE-727B9BC7EBB3}" type="pres">
      <dgm:prSet presAssocID="{8B218083-DB5D-4A9F-B7F2-02F85338A612}" presName="rootComposite" presStyleCnt="0"/>
      <dgm:spPr/>
    </dgm:pt>
    <dgm:pt modelId="{3B413AD4-D5D8-4876-A257-F9A8F55910FD}" type="pres">
      <dgm:prSet presAssocID="{8B218083-DB5D-4A9F-B7F2-02F85338A612}" presName="rootText" presStyleLbl="node1" presStyleIdx="1" presStyleCnt="3"/>
      <dgm:spPr/>
      <dgm:t>
        <a:bodyPr/>
        <a:lstStyle/>
        <a:p>
          <a:endParaRPr lang="es-CO"/>
        </a:p>
      </dgm:t>
    </dgm:pt>
    <dgm:pt modelId="{4F3A7CA1-5B76-4DE1-AB70-05AC243722D8}" type="pres">
      <dgm:prSet presAssocID="{8B218083-DB5D-4A9F-B7F2-02F85338A612}" presName="rootConnector" presStyleLbl="node1" presStyleIdx="1" presStyleCnt="3"/>
      <dgm:spPr/>
      <dgm:t>
        <a:bodyPr/>
        <a:lstStyle/>
        <a:p>
          <a:endParaRPr lang="es-CO"/>
        </a:p>
      </dgm:t>
    </dgm:pt>
    <dgm:pt modelId="{2FEAFD03-1DFA-4BA9-97CE-83A284452714}" type="pres">
      <dgm:prSet presAssocID="{8B218083-DB5D-4A9F-B7F2-02F85338A612}" presName="childShape" presStyleCnt="0"/>
      <dgm:spPr/>
    </dgm:pt>
    <dgm:pt modelId="{8FBF4DA6-34AE-4A90-8E86-BB83566B5607}" type="pres">
      <dgm:prSet presAssocID="{A612C931-1DCD-4E9A-A408-F33F7882F232}" presName="Name13" presStyleLbl="parChTrans1D2" presStyleIdx="1" presStyleCnt="5"/>
      <dgm:spPr/>
      <dgm:t>
        <a:bodyPr/>
        <a:lstStyle/>
        <a:p>
          <a:endParaRPr lang="es-CO"/>
        </a:p>
      </dgm:t>
    </dgm:pt>
    <dgm:pt modelId="{32F92CFE-45BE-4188-8AE4-4B9362FFD711}" type="pres">
      <dgm:prSet presAssocID="{080635B8-2BE9-4394-9D2F-DDE1A7066837}" presName="childText" presStyleLbl="bgAcc1" presStyleIdx="1" presStyleCnt="5">
        <dgm:presLayoutVars>
          <dgm:bulletEnabled val="1"/>
        </dgm:presLayoutVars>
      </dgm:prSet>
      <dgm:spPr/>
      <dgm:t>
        <a:bodyPr/>
        <a:lstStyle/>
        <a:p>
          <a:endParaRPr lang="es-CO"/>
        </a:p>
      </dgm:t>
    </dgm:pt>
    <dgm:pt modelId="{75F13751-0DCB-4F8F-B585-7D913256EB22}" type="pres">
      <dgm:prSet presAssocID="{5CBDE0BF-3367-4983-A5F4-BB94BE497639}" presName="Name13" presStyleLbl="parChTrans1D2" presStyleIdx="2" presStyleCnt="5"/>
      <dgm:spPr/>
      <dgm:t>
        <a:bodyPr/>
        <a:lstStyle/>
        <a:p>
          <a:endParaRPr lang="es-CO"/>
        </a:p>
      </dgm:t>
    </dgm:pt>
    <dgm:pt modelId="{45B7297D-BD52-4FC6-AA9C-3BAF950750AD}" type="pres">
      <dgm:prSet presAssocID="{2B95ACE5-3D9D-492D-A050-8F22D6C94196}" presName="childText" presStyleLbl="bgAcc1" presStyleIdx="2" presStyleCnt="5">
        <dgm:presLayoutVars>
          <dgm:bulletEnabled val="1"/>
        </dgm:presLayoutVars>
      </dgm:prSet>
      <dgm:spPr/>
      <dgm:t>
        <a:bodyPr/>
        <a:lstStyle/>
        <a:p>
          <a:endParaRPr lang="es-CO"/>
        </a:p>
      </dgm:t>
    </dgm:pt>
    <dgm:pt modelId="{A8BF3B06-A78B-42EE-9424-7BBF1A7AD6F9}" type="pres">
      <dgm:prSet presAssocID="{A214A91C-A785-44A6-A770-8E66AD70B163}" presName="Name13" presStyleLbl="parChTrans1D2" presStyleIdx="3" presStyleCnt="5"/>
      <dgm:spPr/>
      <dgm:t>
        <a:bodyPr/>
        <a:lstStyle/>
        <a:p>
          <a:endParaRPr lang="es-CO"/>
        </a:p>
      </dgm:t>
    </dgm:pt>
    <dgm:pt modelId="{9B8632B9-D988-42D0-B7B0-DBBF8EB584B0}" type="pres">
      <dgm:prSet presAssocID="{C6A49577-CB45-4673-8C11-364C73EEB79D}" presName="childText" presStyleLbl="bgAcc1" presStyleIdx="3" presStyleCnt="5">
        <dgm:presLayoutVars>
          <dgm:bulletEnabled val="1"/>
        </dgm:presLayoutVars>
      </dgm:prSet>
      <dgm:spPr/>
      <dgm:t>
        <a:bodyPr/>
        <a:lstStyle/>
        <a:p>
          <a:endParaRPr lang="es-CO"/>
        </a:p>
      </dgm:t>
    </dgm:pt>
    <dgm:pt modelId="{D1816841-08E5-4993-B07F-E323F0E13148}" type="pres">
      <dgm:prSet presAssocID="{93055075-48B7-4159-8611-E322BBB65E5F}" presName="root" presStyleCnt="0"/>
      <dgm:spPr/>
    </dgm:pt>
    <dgm:pt modelId="{32D84F3A-2C51-4E39-B142-D5DE261AB9C4}" type="pres">
      <dgm:prSet presAssocID="{93055075-48B7-4159-8611-E322BBB65E5F}" presName="rootComposite" presStyleCnt="0"/>
      <dgm:spPr/>
    </dgm:pt>
    <dgm:pt modelId="{ECF43B2F-5352-4ED4-A51C-F42619782177}" type="pres">
      <dgm:prSet presAssocID="{93055075-48B7-4159-8611-E322BBB65E5F}" presName="rootText" presStyleLbl="node1" presStyleIdx="2" presStyleCnt="3"/>
      <dgm:spPr/>
      <dgm:t>
        <a:bodyPr/>
        <a:lstStyle/>
        <a:p>
          <a:endParaRPr lang="es-CO"/>
        </a:p>
      </dgm:t>
    </dgm:pt>
    <dgm:pt modelId="{02A24FAC-1AFA-4C93-B59C-16B3143FABC6}" type="pres">
      <dgm:prSet presAssocID="{93055075-48B7-4159-8611-E322BBB65E5F}" presName="rootConnector" presStyleLbl="node1" presStyleIdx="2" presStyleCnt="3"/>
      <dgm:spPr/>
      <dgm:t>
        <a:bodyPr/>
        <a:lstStyle/>
        <a:p>
          <a:endParaRPr lang="es-CO"/>
        </a:p>
      </dgm:t>
    </dgm:pt>
    <dgm:pt modelId="{3FA6DC41-7482-4314-B658-5B3842411196}" type="pres">
      <dgm:prSet presAssocID="{93055075-48B7-4159-8611-E322BBB65E5F}" presName="childShape" presStyleCnt="0"/>
      <dgm:spPr/>
    </dgm:pt>
    <dgm:pt modelId="{EB9466B6-4CB0-4554-94C6-87BBAE0FD8DC}" type="pres">
      <dgm:prSet presAssocID="{CB7F3274-E275-4DF0-946A-E3157060C449}" presName="Name13" presStyleLbl="parChTrans1D2" presStyleIdx="4" presStyleCnt="5"/>
      <dgm:spPr/>
      <dgm:t>
        <a:bodyPr/>
        <a:lstStyle/>
        <a:p>
          <a:endParaRPr lang="es-CO"/>
        </a:p>
      </dgm:t>
    </dgm:pt>
    <dgm:pt modelId="{7A7D4AD2-40EF-4793-9C97-85D367CFC027}" type="pres">
      <dgm:prSet presAssocID="{E2EA40E2-19F4-4A01-A74A-FFD96331BCB7}" presName="childText" presStyleLbl="bgAcc1" presStyleIdx="4" presStyleCnt="5">
        <dgm:presLayoutVars>
          <dgm:bulletEnabled val="1"/>
        </dgm:presLayoutVars>
      </dgm:prSet>
      <dgm:spPr/>
      <dgm:t>
        <a:bodyPr/>
        <a:lstStyle/>
        <a:p>
          <a:endParaRPr lang="es-CO"/>
        </a:p>
      </dgm:t>
    </dgm:pt>
  </dgm:ptLst>
  <dgm:cxnLst>
    <dgm:cxn modelId="{B53134A9-94BD-4807-8686-E41F65AF8DFF}" srcId="{8B218083-DB5D-4A9F-B7F2-02F85338A612}" destId="{080635B8-2BE9-4394-9D2F-DDE1A7066837}" srcOrd="0" destOrd="0" parTransId="{A612C931-1DCD-4E9A-A408-F33F7882F232}" sibTransId="{2326961C-9D95-46CD-AAA1-A92AEBE77CDC}"/>
    <dgm:cxn modelId="{2D4C74E5-B609-4D7E-9807-84BB47FBDBE6}" type="presOf" srcId="{A612C931-1DCD-4E9A-A408-F33F7882F232}" destId="{8FBF4DA6-34AE-4A90-8E86-BB83566B5607}" srcOrd="0" destOrd="0" presId="urn:microsoft.com/office/officeart/2005/8/layout/hierarchy3"/>
    <dgm:cxn modelId="{14E9CA81-5D61-4D61-B2B3-3B04132087F7}" type="presOf" srcId="{93055075-48B7-4159-8611-E322BBB65E5F}" destId="{02A24FAC-1AFA-4C93-B59C-16B3143FABC6}" srcOrd="1" destOrd="0" presId="urn:microsoft.com/office/officeart/2005/8/layout/hierarchy3"/>
    <dgm:cxn modelId="{1692008B-B6A6-40B9-A52F-24E41DBC6CC7}" srcId="{8B218083-DB5D-4A9F-B7F2-02F85338A612}" destId="{2B95ACE5-3D9D-492D-A050-8F22D6C94196}" srcOrd="1" destOrd="0" parTransId="{5CBDE0BF-3367-4983-A5F4-BB94BE497639}" sibTransId="{78BA604B-7D00-40D9-9055-886865285B6A}"/>
    <dgm:cxn modelId="{F4EB1331-D3F0-407B-9040-D9417030815B}" srcId="{DF9E103E-A231-4F51-8B82-80889F5DA88C}" destId="{93055075-48B7-4159-8611-E322BBB65E5F}" srcOrd="2" destOrd="0" parTransId="{EA1B97D8-C438-48EE-B18B-6177FBD36A5E}" sibTransId="{C41CC39B-74C4-4470-B339-F475A61766F1}"/>
    <dgm:cxn modelId="{F3651BF9-1B98-4955-BCA0-348B3E5BFC80}" type="presOf" srcId="{E2EA40E2-19F4-4A01-A74A-FFD96331BCB7}" destId="{7A7D4AD2-40EF-4793-9C97-85D367CFC027}" srcOrd="0" destOrd="0" presId="urn:microsoft.com/office/officeart/2005/8/layout/hierarchy3"/>
    <dgm:cxn modelId="{84C9CDE6-F295-43BF-8436-F823C5F70972}" type="presOf" srcId="{93055075-48B7-4159-8611-E322BBB65E5F}" destId="{ECF43B2F-5352-4ED4-A51C-F42619782177}" srcOrd="0" destOrd="0" presId="urn:microsoft.com/office/officeart/2005/8/layout/hierarchy3"/>
    <dgm:cxn modelId="{8F80C4C5-9CC3-47FD-9507-0354F8581315}" type="presOf" srcId="{8B218083-DB5D-4A9F-B7F2-02F85338A612}" destId="{3B413AD4-D5D8-4876-A257-F9A8F55910FD}" srcOrd="0" destOrd="0" presId="urn:microsoft.com/office/officeart/2005/8/layout/hierarchy3"/>
    <dgm:cxn modelId="{8597AC59-1E81-4F7F-99BA-E1AE98A69931}" type="presOf" srcId="{8B218083-DB5D-4A9F-B7F2-02F85338A612}" destId="{4F3A7CA1-5B76-4DE1-AB70-05AC243722D8}" srcOrd="1" destOrd="0" presId="urn:microsoft.com/office/officeart/2005/8/layout/hierarchy3"/>
    <dgm:cxn modelId="{908C1919-5D67-4219-B0DD-406A14783813}" type="presOf" srcId="{DF9E103E-A231-4F51-8B82-80889F5DA88C}" destId="{49D3EFAF-E4FF-4CA1-B4E0-B1F6E83C239D}" srcOrd="0" destOrd="0" presId="urn:microsoft.com/office/officeart/2005/8/layout/hierarchy3"/>
    <dgm:cxn modelId="{8999F533-C039-45EA-B351-C63D61A3FE3E}" srcId="{93055075-48B7-4159-8611-E322BBB65E5F}" destId="{E2EA40E2-19F4-4A01-A74A-FFD96331BCB7}" srcOrd="0" destOrd="0" parTransId="{CB7F3274-E275-4DF0-946A-E3157060C449}" sibTransId="{62824A2A-CE5C-44DE-AB09-AA6BB01F1493}"/>
    <dgm:cxn modelId="{FC568BE1-6574-4C46-BC36-E6F183E0B8C3}" type="presOf" srcId="{080635B8-2BE9-4394-9D2F-DDE1A7066837}" destId="{32F92CFE-45BE-4188-8AE4-4B9362FFD711}" srcOrd="0" destOrd="0" presId="urn:microsoft.com/office/officeart/2005/8/layout/hierarchy3"/>
    <dgm:cxn modelId="{E6D8B811-8926-4672-AC4B-2389401A3436}" type="presOf" srcId="{A214A91C-A785-44A6-A770-8E66AD70B163}" destId="{A8BF3B06-A78B-42EE-9424-7BBF1A7AD6F9}" srcOrd="0" destOrd="0" presId="urn:microsoft.com/office/officeart/2005/8/layout/hierarchy3"/>
    <dgm:cxn modelId="{F8427973-F8B1-4D1F-AC2D-177B6648ACE1}" type="presOf" srcId="{5CBDE0BF-3367-4983-A5F4-BB94BE497639}" destId="{75F13751-0DCB-4F8F-B585-7D913256EB22}" srcOrd="0" destOrd="0" presId="urn:microsoft.com/office/officeart/2005/8/layout/hierarchy3"/>
    <dgm:cxn modelId="{2A1BFC0A-7FE4-4801-89B8-A6045A69AC3E}" type="presOf" srcId="{C6A49577-CB45-4673-8C11-364C73EEB79D}" destId="{9B8632B9-D988-42D0-B7B0-DBBF8EB584B0}" srcOrd="0" destOrd="0" presId="urn:microsoft.com/office/officeart/2005/8/layout/hierarchy3"/>
    <dgm:cxn modelId="{DF1B5306-C02F-4FC7-A2EF-DF329486354C}" srcId="{DF9E103E-A231-4F51-8B82-80889F5DA88C}" destId="{8B218083-DB5D-4A9F-B7F2-02F85338A612}" srcOrd="1" destOrd="0" parTransId="{1184E8D3-5884-4568-938F-E92763303DFB}" sibTransId="{09948D25-6414-4FC6-866D-9C7F412B0E7D}"/>
    <dgm:cxn modelId="{A5BC7B90-C420-4833-B104-EBBC6A8C173C}" type="presOf" srcId="{49307113-C0F1-4408-9037-23466B596F0A}" destId="{C6246B41-FC20-4BFC-B554-27E2D915CB5C}" srcOrd="0" destOrd="0" presId="urn:microsoft.com/office/officeart/2005/8/layout/hierarchy3"/>
    <dgm:cxn modelId="{7B972A2A-7049-46F0-BF5A-3A264985BD48}" type="presOf" srcId="{CB7F3274-E275-4DF0-946A-E3157060C449}" destId="{EB9466B6-4CB0-4554-94C6-87BBAE0FD8DC}" srcOrd="0" destOrd="0" presId="urn:microsoft.com/office/officeart/2005/8/layout/hierarchy3"/>
    <dgm:cxn modelId="{B832A139-EC91-4F9A-9DA2-A220B08E18DC}" srcId="{1AD33F84-96B1-403D-8102-F96DEE53F6AB}" destId="{77BA777E-072D-44C6-AE5A-310D0FC8F42C}" srcOrd="0" destOrd="0" parTransId="{49307113-C0F1-4408-9037-23466B596F0A}" sibTransId="{6E488138-C699-4E41-A7DA-CEEAF52A3408}"/>
    <dgm:cxn modelId="{C517DBDA-3B3F-49B1-B1CA-53DDE7DD11ED}" srcId="{8B218083-DB5D-4A9F-B7F2-02F85338A612}" destId="{C6A49577-CB45-4673-8C11-364C73EEB79D}" srcOrd="2" destOrd="0" parTransId="{A214A91C-A785-44A6-A770-8E66AD70B163}" sibTransId="{097651CE-1F79-45D1-9B70-1D9293E6A5F8}"/>
    <dgm:cxn modelId="{1B2AB260-A894-4EDB-A374-DE8BA11AC440}" type="presOf" srcId="{1AD33F84-96B1-403D-8102-F96DEE53F6AB}" destId="{AF065B8B-9756-4E8E-B1CE-6A395C27C535}" srcOrd="0" destOrd="0" presId="urn:microsoft.com/office/officeart/2005/8/layout/hierarchy3"/>
    <dgm:cxn modelId="{55C8D070-F2A1-4F4D-B1A4-409BA0C3F522}" srcId="{DF9E103E-A231-4F51-8B82-80889F5DA88C}" destId="{1AD33F84-96B1-403D-8102-F96DEE53F6AB}" srcOrd="0" destOrd="0" parTransId="{ACF958E0-E7C0-4E18-8C3B-31E5F03A06BB}" sibTransId="{63F38DEF-A330-4C18-A275-C27FB174DE2A}"/>
    <dgm:cxn modelId="{A6A1B009-00DD-48FB-8B9B-30056D93DC69}" type="presOf" srcId="{77BA777E-072D-44C6-AE5A-310D0FC8F42C}" destId="{63B858B8-7876-4613-B7A2-3BCBF7002E71}" srcOrd="0" destOrd="0" presId="urn:microsoft.com/office/officeart/2005/8/layout/hierarchy3"/>
    <dgm:cxn modelId="{9124C23A-9963-4FC7-8394-9FD268866218}" type="presOf" srcId="{2B95ACE5-3D9D-492D-A050-8F22D6C94196}" destId="{45B7297D-BD52-4FC6-AA9C-3BAF950750AD}" srcOrd="0" destOrd="0" presId="urn:microsoft.com/office/officeart/2005/8/layout/hierarchy3"/>
    <dgm:cxn modelId="{1D2FBED8-E2DE-468F-B24B-AC37FD0834E3}" type="presOf" srcId="{1AD33F84-96B1-403D-8102-F96DEE53F6AB}" destId="{D2C9283A-334D-465D-B75B-6DD22830BBB7}" srcOrd="1" destOrd="0" presId="urn:microsoft.com/office/officeart/2005/8/layout/hierarchy3"/>
    <dgm:cxn modelId="{E1CF8C9B-EE09-446C-B1C6-C438B25693B4}" type="presParOf" srcId="{49D3EFAF-E4FF-4CA1-B4E0-B1F6E83C239D}" destId="{6CF3AC2C-848C-4C35-B3AC-DA9B5F3E5AA5}" srcOrd="0" destOrd="0" presId="urn:microsoft.com/office/officeart/2005/8/layout/hierarchy3"/>
    <dgm:cxn modelId="{399CFE2F-2D04-4CAA-A087-E3DC4B96D0B9}" type="presParOf" srcId="{6CF3AC2C-848C-4C35-B3AC-DA9B5F3E5AA5}" destId="{64A5A950-F901-44DE-B333-F294A989887C}" srcOrd="0" destOrd="0" presId="urn:microsoft.com/office/officeart/2005/8/layout/hierarchy3"/>
    <dgm:cxn modelId="{191453E0-5E09-401A-8E41-BC7DA35357C4}" type="presParOf" srcId="{64A5A950-F901-44DE-B333-F294A989887C}" destId="{AF065B8B-9756-4E8E-B1CE-6A395C27C535}" srcOrd="0" destOrd="0" presId="urn:microsoft.com/office/officeart/2005/8/layout/hierarchy3"/>
    <dgm:cxn modelId="{D8879FE1-4335-45C3-B52A-F5202FD64353}" type="presParOf" srcId="{64A5A950-F901-44DE-B333-F294A989887C}" destId="{D2C9283A-334D-465D-B75B-6DD22830BBB7}" srcOrd="1" destOrd="0" presId="urn:microsoft.com/office/officeart/2005/8/layout/hierarchy3"/>
    <dgm:cxn modelId="{F19F9FFF-08ED-4089-9175-EC1DC5C08C56}" type="presParOf" srcId="{6CF3AC2C-848C-4C35-B3AC-DA9B5F3E5AA5}" destId="{DE9B314A-BF01-43A2-8291-535AF20B5337}" srcOrd="1" destOrd="0" presId="urn:microsoft.com/office/officeart/2005/8/layout/hierarchy3"/>
    <dgm:cxn modelId="{F0AB337F-9616-4886-9039-96BDD8EC02A4}" type="presParOf" srcId="{DE9B314A-BF01-43A2-8291-535AF20B5337}" destId="{C6246B41-FC20-4BFC-B554-27E2D915CB5C}" srcOrd="0" destOrd="0" presId="urn:microsoft.com/office/officeart/2005/8/layout/hierarchy3"/>
    <dgm:cxn modelId="{557951BE-259C-425F-AEFB-9CAE31BA90B7}" type="presParOf" srcId="{DE9B314A-BF01-43A2-8291-535AF20B5337}" destId="{63B858B8-7876-4613-B7A2-3BCBF7002E71}" srcOrd="1" destOrd="0" presId="urn:microsoft.com/office/officeart/2005/8/layout/hierarchy3"/>
    <dgm:cxn modelId="{44516AF6-C498-4165-BC9E-F80771F07BBB}" type="presParOf" srcId="{49D3EFAF-E4FF-4CA1-B4E0-B1F6E83C239D}" destId="{0630009A-8A73-41B9-93EB-15605383F3C1}" srcOrd="1" destOrd="0" presId="urn:microsoft.com/office/officeart/2005/8/layout/hierarchy3"/>
    <dgm:cxn modelId="{87D50F8C-0B62-4D93-87E9-E5DE68E4E818}" type="presParOf" srcId="{0630009A-8A73-41B9-93EB-15605383F3C1}" destId="{A8705DFC-C5D2-4101-A5FE-727B9BC7EBB3}" srcOrd="0" destOrd="0" presId="urn:microsoft.com/office/officeart/2005/8/layout/hierarchy3"/>
    <dgm:cxn modelId="{1F319071-FEFC-4A48-8862-93E77CCDC02E}" type="presParOf" srcId="{A8705DFC-C5D2-4101-A5FE-727B9BC7EBB3}" destId="{3B413AD4-D5D8-4876-A257-F9A8F55910FD}" srcOrd="0" destOrd="0" presId="urn:microsoft.com/office/officeart/2005/8/layout/hierarchy3"/>
    <dgm:cxn modelId="{0D9EB1CA-BF2E-4C81-B93C-9B138312ED50}" type="presParOf" srcId="{A8705DFC-C5D2-4101-A5FE-727B9BC7EBB3}" destId="{4F3A7CA1-5B76-4DE1-AB70-05AC243722D8}" srcOrd="1" destOrd="0" presId="urn:microsoft.com/office/officeart/2005/8/layout/hierarchy3"/>
    <dgm:cxn modelId="{D4954E57-0C64-4BFF-A921-778FF68F3BB8}" type="presParOf" srcId="{0630009A-8A73-41B9-93EB-15605383F3C1}" destId="{2FEAFD03-1DFA-4BA9-97CE-83A284452714}" srcOrd="1" destOrd="0" presId="urn:microsoft.com/office/officeart/2005/8/layout/hierarchy3"/>
    <dgm:cxn modelId="{3AB9C386-48AF-4B12-B7A0-F432283C03B0}" type="presParOf" srcId="{2FEAFD03-1DFA-4BA9-97CE-83A284452714}" destId="{8FBF4DA6-34AE-4A90-8E86-BB83566B5607}" srcOrd="0" destOrd="0" presId="urn:microsoft.com/office/officeart/2005/8/layout/hierarchy3"/>
    <dgm:cxn modelId="{A282CBBA-F009-4C5A-B313-D4375CFABC82}" type="presParOf" srcId="{2FEAFD03-1DFA-4BA9-97CE-83A284452714}" destId="{32F92CFE-45BE-4188-8AE4-4B9362FFD711}" srcOrd="1" destOrd="0" presId="urn:microsoft.com/office/officeart/2005/8/layout/hierarchy3"/>
    <dgm:cxn modelId="{81D9AC44-50A5-486D-A27C-0C5E00BDB3D4}" type="presParOf" srcId="{2FEAFD03-1DFA-4BA9-97CE-83A284452714}" destId="{75F13751-0DCB-4F8F-B585-7D913256EB22}" srcOrd="2" destOrd="0" presId="urn:microsoft.com/office/officeart/2005/8/layout/hierarchy3"/>
    <dgm:cxn modelId="{AA5AFE5D-4034-47DC-BB1F-46D939B50E95}" type="presParOf" srcId="{2FEAFD03-1DFA-4BA9-97CE-83A284452714}" destId="{45B7297D-BD52-4FC6-AA9C-3BAF950750AD}" srcOrd="3" destOrd="0" presId="urn:microsoft.com/office/officeart/2005/8/layout/hierarchy3"/>
    <dgm:cxn modelId="{B9C11538-B9F7-4AC3-9746-97EF722A03F5}" type="presParOf" srcId="{2FEAFD03-1DFA-4BA9-97CE-83A284452714}" destId="{A8BF3B06-A78B-42EE-9424-7BBF1A7AD6F9}" srcOrd="4" destOrd="0" presId="urn:microsoft.com/office/officeart/2005/8/layout/hierarchy3"/>
    <dgm:cxn modelId="{10FEE479-EC37-4899-8DD2-9C0B05AC8903}" type="presParOf" srcId="{2FEAFD03-1DFA-4BA9-97CE-83A284452714}" destId="{9B8632B9-D988-42D0-B7B0-DBBF8EB584B0}" srcOrd="5" destOrd="0" presId="urn:microsoft.com/office/officeart/2005/8/layout/hierarchy3"/>
    <dgm:cxn modelId="{55863599-063A-4618-9D8E-23B2FEF53927}" type="presParOf" srcId="{49D3EFAF-E4FF-4CA1-B4E0-B1F6E83C239D}" destId="{D1816841-08E5-4993-B07F-E323F0E13148}" srcOrd="2" destOrd="0" presId="urn:microsoft.com/office/officeart/2005/8/layout/hierarchy3"/>
    <dgm:cxn modelId="{EAF50129-0119-453F-AA87-7DBBABB7805C}" type="presParOf" srcId="{D1816841-08E5-4993-B07F-E323F0E13148}" destId="{32D84F3A-2C51-4E39-B142-D5DE261AB9C4}" srcOrd="0" destOrd="0" presId="urn:microsoft.com/office/officeart/2005/8/layout/hierarchy3"/>
    <dgm:cxn modelId="{31D689C1-98D1-4F7A-B933-E77214A7077D}" type="presParOf" srcId="{32D84F3A-2C51-4E39-B142-D5DE261AB9C4}" destId="{ECF43B2F-5352-4ED4-A51C-F42619782177}" srcOrd="0" destOrd="0" presId="urn:microsoft.com/office/officeart/2005/8/layout/hierarchy3"/>
    <dgm:cxn modelId="{128DEE09-9A80-4A65-A22B-9B3351A7F1C9}" type="presParOf" srcId="{32D84F3A-2C51-4E39-B142-D5DE261AB9C4}" destId="{02A24FAC-1AFA-4C93-B59C-16B3143FABC6}" srcOrd="1" destOrd="0" presId="urn:microsoft.com/office/officeart/2005/8/layout/hierarchy3"/>
    <dgm:cxn modelId="{BACF165C-C232-4272-978A-DCC4B88BA0C5}" type="presParOf" srcId="{D1816841-08E5-4993-B07F-E323F0E13148}" destId="{3FA6DC41-7482-4314-B658-5B3842411196}" srcOrd="1" destOrd="0" presId="urn:microsoft.com/office/officeart/2005/8/layout/hierarchy3"/>
    <dgm:cxn modelId="{FD2CC301-99A6-46B1-8AF7-68297E54858E}" type="presParOf" srcId="{3FA6DC41-7482-4314-B658-5B3842411196}" destId="{EB9466B6-4CB0-4554-94C6-87BBAE0FD8DC}" srcOrd="0" destOrd="0" presId="urn:microsoft.com/office/officeart/2005/8/layout/hierarchy3"/>
    <dgm:cxn modelId="{840E2990-F41D-4D05-9591-739FF229D52C}" type="presParOf" srcId="{3FA6DC41-7482-4314-B658-5B3842411196}" destId="{7A7D4AD2-40EF-4793-9C97-85D367CFC027}" srcOrd="1"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62CD430-6501-4D14-9DA0-8DA1A2786398}" type="doc">
      <dgm:prSet loTypeId="urn:microsoft.com/office/officeart/2005/8/layout/lProcess2" loCatId="list" qsTypeId="urn:microsoft.com/office/officeart/2005/8/quickstyle/3d2" qsCatId="3D" csTypeId="urn:microsoft.com/office/officeart/2005/8/colors/colorful4" csCatId="colorful" phldr="1"/>
      <dgm:spPr/>
      <dgm:t>
        <a:bodyPr/>
        <a:lstStyle/>
        <a:p>
          <a:endParaRPr lang="es-CO"/>
        </a:p>
      </dgm:t>
    </dgm:pt>
    <dgm:pt modelId="{40222FCA-9955-42BF-9BA1-A3E36B07E18B}">
      <dgm:prSet phldrT="[Texto]"/>
      <dgm:spPr/>
      <dgm:t>
        <a:bodyPr/>
        <a:lstStyle/>
        <a:p>
          <a:r>
            <a:rPr lang="es-CO" dirty="0" smtClean="0"/>
            <a:t>Objetivo</a:t>
          </a:r>
          <a:endParaRPr lang="es-CO" dirty="0"/>
        </a:p>
      </dgm:t>
    </dgm:pt>
    <dgm:pt modelId="{E5C0C245-53B0-4B2F-8E9D-AB2B53AFDEE3}" type="parTrans" cxnId="{F3039BAF-362E-4629-BC6E-49C7F17C67B1}">
      <dgm:prSet/>
      <dgm:spPr/>
      <dgm:t>
        <a:bodyPr/>
        <a:lstStyle/>
        <a:p>
          <a:endParaRPr lang="es-CO"/>
        </a:p>
      </dgm:t>
    </dgm:pt>
    <dgm:pt modelId="{0061B5E7-508D-4830-9A6C-B3A3328823D7}" type="sibTrans" cxnId="{F3039BAF-362E-4629-BC6E-49C7F17C67B1}">
      <dgm:prSet/>
      <dgm:spPr/>
      <dgm:t>
        <a:bodyPr/>
        <a:lstStyle/>
        <a:p>
          <a:endParaRPr lang="es-CO"/>
        </a:p>
      </dgm:t>
    </dgm:pt>
    <dgm:pt modelId="{3EFAD7CD-A850-4D21-B01E-7F564785B655}">
      <dgm:prSet phldrT="[Texto]"/>
      <dgm:spPr/>
      <dgm:t>
        <a:bodyPr/>
        <a:lstStyle/>
        <a:p>
          <a:r>
            <a:rPr lang="es-ES" dirty="0" smtClean="0"/>
            <a:t>El subcomité será un órgano consultivo y asesor de la Junta Directiva, el cual tendrá como fin brindar su concepto sobre las modificaciones que el Reglamento de Funcionamiento de la BMC .</a:t>
          </a:r>
        </a:p>
        <a:p>
          <a:r>
            <a:rPr lang="es-ES" dirty="0" smtClean="0"/>
            <a:t>Sesionaría: una vez al mes</a:t>
          </a:r>
          <a:r>
            <a:rPr lang="es-ES" dirty="0" smtClean="0"/>
            <a:t>. </a:t>
          </a:r>
          <a:r>
            <a:rPr lang="es-ES" smtClean="0"/>
            <a:t>ordinariamente.</a:t>
          </a:r>
          <a:endParaRPr lang="es-CO" dirty="0"/>
        </a:p>
      </dgm:t>
    </dgm:pt>
    <dgm:pt modelId="{3A54C0BE-06CA-4E12-9FD6-6835CCBA1083}" type="parTrans" cxnId="{94493573-D938-4CB3-83D7-E3606816F537}">
      <dgm:prSet/>
      <dgm:spPr/>
      <dgm:t>
        <a:bodyPr/>
        <a:lstStyle/>
        <a:p>
          <a:endParaRPr lang="es-CO"/>
        </a:p>
      </dgm:t>
    </dgm:pt>
    <dgm:pt modelId="{9E815B5B-D68D-434E-BD9D-CCAC48303F54}" type="sibTrans" cxnId="{94493573-D938-4CB3-83D7-E3606816F537}">
      <dgm:prSet/>
      <dgm:spPr/>
      <dgm:t>
        <a:bodyPr/>
        <a:lstStyle/>
        <a:p>
          <a:endParaRPr lang="es-CO"/>
        </a:p>
      </dgm:t>
    </dgm:pt>
    <dgm:pt modelId="{AA7469EE-AD9B-4109-B489-D1D120034156}">
      <dgm:prSet phldrT="[Texto]"/>
      <dgm:spPr/>
      <dgm:t>
        <a:bodyPr/>
        <a:lstStyle/>
        <a:p>
          <a:r>
            <a:rPr lang="es-CO" dirty="0" smtClean="0"/>
            <a:t>Integración</a:t>
          </a:r>
          <a:endParaRPr lang="es-CO" dirty="0"/>
        </a:p>
      </dgm:t>
    </dgm:pt>
    <dgm:pt modelId="{C8A826E0-B814-4963-B81E-549507B51248}" type="parTrans" cxnId="{FA367EB3-C02E-42A1-9217-6A4DB5E1CF14}">
      <dgm:prSet/>
      <dgm:spPr/>
      <dgm:t>
        <a:bodyPr/>
        <a:lstStyle/>
        <a:p>
          <a:endParaRPr lang="es-CO"/>
        </a:p>
      </dgm:t>
    </dgm:pt>
    <dgm:pt modelId="{32D7C819-558C-4272-872B-7E5B21206391}" type="sibTrans" cxnId="{FA367EB3-C02E-42A1-9217-6A4DB5E1CF14}">
      <dgm:prSet/>
      <dgm:spPr/>
      <dgm:t>
        <a:bodyPr/>
        <a:lstStyle/>
        <a:p>
          <a:endParaRPr lang="es-CO"/>
        </a:p>
      </dgm:t>
    </dgm:pt>
    <dgm:pt modelId="{89877263-3EFD-437E-9956-346BB87E7585}">
      <dgm:prSet phldrT="[Texto]"/>
      <dgm:spPr/>
      <dgm:t>
        <a:bodyPr/>
        <a:lstStyle/>
        <a:p>
          <a:r>
            <a:rPr lang="es-CO" dirty="0" smtClean="0"/>
            <a:t>Tres (3) Miembros de Junta Directiva</a:t>
          </a:r>
        </a:p>
        <a:p>
          <a:r>
            <a:rPr lang="es-CO" dirty="0" smtClean="0"/>
            <a:t> </a:t>
          </a:r>
          <a:endParaRPr lang="es-CO" dirty="0"/>
        </a:p>
      </dgm:t>
    </dgm:pt>
    <dgm:pt modelId="{1AA8A934-6D15-4C96-853E-7B31BF4899AC}" type="parTrans" cxnId="{A11959C7-0C20-41A5-BD7B-BD448AB4CED6}">
      <dgm:prSet/>
      <dgm:spPr/>
      <dgm:t>
        <a:bodyPr/>
        <a:lstStyle/>
        <a:p>
          <a:endParaRPr lang="es-CO"/>
        </a:p>
      </dgm:t>
    </dgm:pt>
    <dgm:pt modelId="{49DDFE8B-AC67-4807-B980-E1122300B620}" type="sibTrans" cxnId="{A11959C7-0C20-41A5-BD7B-BD448AB4CED6}">
      <dgm:prSet/>
      <dgm:spPr/>
      <dgm:t>
        <a:bodyPr/>
        <a:lstStyle/>
        <a:p>
          <a:endParaRPr lang="es-CO"/>
        </a:p>
      </dgm:t>
    </dgm:pt>
    <dgm:pt modelId="{DFE1D859-C0E4-4969-91EC-FF4D998BEFB6}">
      <dgm:prSet phldrT="[Texto]"/>
      <dgm:spPr/>
      <dgm:t>
        <a:bodyPr/>
        <a:lstStyle/>
        <a:p>
          <a:r>
            <a:rPr lang="es-CO" dirty="0" smtClean="0"/>
            <a:t>Miembros propuestos</a:t>
          </a:r>
          <a:endParaRPr lang="es-CO" dirty="0"/>
        </a:p>
      </dgm:t>
    </dgm:pt>
    <dgm:pt modelId="{5188029F-2380-4FAD-9534-662DC170AC96}" type="parTrans" cxnId="{E92AA202-6E9F-4443-BE03-53462D2AA82E}">
      <dgm:prSet/>
      <dgm:spPr/>
      <dgm:t>
        <a:bodyPr/>
        <a:lstStyle/>
        <a:p>
          <a:endParaRPr lang="es-CO"/>
        </a:p>
      </dgm:t>
    </dgm:pt>
    <dgm:pt modelId="{2A3EF55F-127E-46D9-AD2C-0A2052F4BECE}" type="sibTrans" cxnId="{E92AA202-6E9F-4443-BE03-53462D2AA82E}">
      <dgm:prSet/>
      <dgm:spPr/>
      <dgm:t>
        <a:bodyPr/>
        <a:lstStyle/>
        <a:p>
          <a:endParaRPr lang="es-CO"/>
        </a:p>
      </dgm:t>
    </dgm:pt>
    <dgm:pt modelId="{7EBE417A-DA38-498F-AEA4-6B486B7FEB69}">
      <dgm:prSet phldrT="[Texto]"/>
      <dgm:spPr/>
      <dgm:t>
        <a:bodyPr/>
        <a:lstStyle/>
        <a:p>
          <a:r>
            <a:rPr lang="es-CO" dirty="0" smtClean="0"/>
            <a:t>1. Edwin Cortes</a:t>
          </a:r>
        </a:p>
        <a:p>
          <a:r>
            <a:rPr lang="es-CO" dirty="0" smtClean="0">
              <a:solidFill>
                <a:schemeClr val="bg1"/>
              </a:solidFill>
            </a:rPr>
            <a:t>2. María Inés Agudelo</a:t>
          </a:r>
        </a:p>
        <a:p>
          <a:r>
            <a:rPr lang="es-CO" dirty="0" smtClean="0">
              <a:solidFill>
                <a:schemeClr val="bg1"/>
              </a:solidFill>
            </a:rPr>
            <a:t>3. Arturo Dajud.</a:t>
          </a:r>
        </a:p>
      </dgm:t>
    </dgm:pt>
    <dgm:pt modelId="{8F4A04D1-A0B7-40A3-B8FD-47141BF837E2}" type="parTrans" cxnId="{160B8953-3B9F-49B2-B5E9-6C3C8A1429EB}">
      <dgm:prSet/>
      <dgm:spPr/>
      <dgm:t>
        <a:bodyPr/>
        <a:lstStyle/>
        <a:p>
          <a:endParaRPr lang="es-CO"/>
        </a:p>
      </dgm:t>
    </dgm:pt>
    <dgm:pt modelId="{7B834773-6E34-4677-A288-D1D3DAAFAFAD}" type="sibTrans" cxnId="{160B8953-3B9F-49B2-B5E9-6C3C8A1429EB}">
      <dgm:prSet/>
      <dgm:spPr/>
      <dgm:t>
        <a:bodyPr/>
        <a:lstStyle/>
        <a:p>
          <a:endParaRPr lang="es-CO"/>
        </a:p>
      </dgm:t>
    </dgm:pt>
    <dgm:pt modelId="{C48407FB-6168-45D3-995F-B2441CC75873}" type="pres">
      <dgm:prSet presAssocID="{562CD430-6501-4D14-9DA0-8DA1A2786398}" presName="theList" presStyleCnt="0">
        <dgm:presLayoutVars>
          <dgm:dir/>
          <dgm:animLvl val="lvl"/>
          <dgm:resizeHandles val="exact"/>
        </dgm:presLayoutVars>
      </dgm:prSet>
      <dgm:spPr/>
      <dgm:t>
        <a:bodyPr/>
        <a:lstStyle/>
        <a:p>
          <a:endParaRPr lang="es-CO"/>
        </a:p>
      </dgm:t>
    </dgm:pt>
    <dgm:pt modelId="{067A7B86-0DE9-4DEC-B6BF-76F496B0AEFF}" type="pres">
      <dgm:prSet presAssocID="{40222FCA-9955-42BF-9BA1-A3E36B07E18B}" presName="compNode" presStyleCnt="0"/>
      <dgm:spPr/>
    </dgm:pt>
    <dgm:pt modelId="{5E22536A-9842-4BF4-B963-B748962D663D}" type="pres">
      <dgm:prSet presAssocID="{40222FCA-9955-42BF-9BA1-A3E36B07E18B}" presName="aNode" presStyleLbl="bgShp" presStyleIdx="0" presStyleCnt="3"/>
      <dgm:spPr/>
      <dgm:t>
        <a:bodyPr/>
        <a:lstStyle/>
        <a:p>
          <a:endParaRPr lang="es-CO"/>
        </a:p>
      </dgm:t>
    </dgm:pt>
    <dgm:pt modelId="{8042CA90-1B6A-4757-94FF-9AFD1E12F1E0}" type="pres">
      <dgm:prSet presAssocID="{40222FCA-9955-42BF-9BA1-A3E36B07E18B}" presName="textNode" presStyleLbl="bgShp" presStyleIdx="0" presStyleCnt="3"/>
      <dgm:spPr/>
      <dgm:t>
        <a:bodyPr/>
        <a:lstStyle/>
        <a:p>
          <a:endParaRPr lang="es-CO"/>
        </a:p>
      </dgm:t>
    </dgm:pt>
    <dgm:pt modelId="{0E644D1C-6E72-4D6D-9B2F-0FDAA4A80658}" type="pres">
      <dgm:prSet presAssocID="{40222FCA-9955-42BF-9BA1-A3E36B07E18B}" presName="compChildNode" presStyleCnt="0"/>
      <dgm:spPr/>
    </dgm:pt>
    <dgm:pt modelId="{670A4FF9-3B49-48A0-84A4-FFA31165D5F1}" type="pres">
      <dgm:prSet presAssocID="{40222FCA-9955-42BF-9BA1-A3E36B07E18B}" presName="theInnerList" presStyleCnt="0"/>
      <dgm:spPr/>
    </dgm:pt>
    <dgm:pt modelId="{0CB0D1F4-7D53-4F5F-8C66-6D4B6783E484}" type="pres">
      <dgm:prSet presAssocID="{3EFAD7CD-A850-4D21-B01E-7F564785B655}" presName="childNode" presStyleLbl="node1" presStyleIdx="0" presStyleCnt="3">
        <dgm:presLayoutVars>
          <dgm:bulletEnabled val="1"/>
        </dgm:presLayoutVars>
      </dgm:prSet>
      <dgm:spPr/>
      <dgm:t>
        <a:bodyPr/>
        <a:lstStyle/>
        <a:p>
          <a:endParaRPr lang="es-CO"/>
        </a:p>
      </dgm:t>
    </dgm:pt>
    <dgm:pt modelId="{C9CA3A9A-F2E9-4FCD-B877-492D60F0D695}" type="pres">
      <dgm:prSet presAssocID="{40222FCA-9955-42BF-9BA1-A3E36B07E18B}" presName="aSpace" presStyleCnt="0"/>
      <dgm:spPr/>
    </dgm:pt>
    <dgm:pt modelId="{2E4B6572-41DE-4072-BB91-E8E234A218F8}" type="pres">
      <dgm:prSet presAssocID="{AA7469EE-AD9B-4109-B489-D1D120034156}" presName="compNode" presStyleCnt="0"/>
      <dgm:spPr/>
    </dgm:pt>
    <dgm:pt modelId="{2FCE2D5E-FB27-4966-87D0-B6CAF9A91FAF}" type="pres">
      <dgm:prSet presAssocID="{AA7469EE-AD9B-4109-B489-D1D120034156}" presName="aNode" presStyleLbl="bgShp" presStyleIdx="1" presStyleCnt="3"/>
      <dgm:spPr/>
      <dgm:t>
        <a:bodyPr/>
        <a:lstStyle/>
        <a:p>
          <a:endParaRPr lang="es-CO"/>
        </a:p>
      </dgm:t>
    </dgm:pt>
    <dgm:pt modelId="{9CBCCAFE-38B4-4079-BC14-A61556792121}" type="pres">
      <dgm:prSet presAssocID="{AA7469EE-AD9B-4109-B489-D1D120034156}" presName="textNode" presStyleLbl="bgShp" presStyleIdx="1" presStyleCnt="3"/>
      <dgm:spPr/>
      <dgm:t>
        <a:bodyPr/>
        <a:lstStyle/>
        <a:p>
          <a:endParaRPr lang="es-CO"/>
        </a:p>
      </dgm:t>
    </dgm:pt>
    <dgm:pt modelId="{31164DBB-34B6-427C-B82D-DAEFC6E2A1FB}" type="pres">
      <dgm:prSet presAssocID="{AA7469EE-AD9B-4109-B489-D1D120034156}" presName="compChildNode" presStyleCnt="0"/>
      <dgm:spPr/>
    </dgm:pt>
    <dgm:pt modelId="{1E0D9119-CE07-4645-861A-2122997CD53E}" type="pres">
      <dgm:prSet presAssocID="{AA7469EE-AD9B-4109-B489-D1D120034156}" presName="theInnerList" presStyleCnt="0"/>
      <dgm:spPr/>
    </dgm:pt>
    <dgm:pt modelId="{8DA394D2-4B35-4B31-9F24-B0620D67096B}" type="pres">
      <dgm:prSet presAssocID="{89877263-3EFD-437E-9956-346BB87E7585}" presName="childNode" presStyleLbl="node1" presStyleIdx="1" presStyleCnt="3">
        <dgm:presLayoutVars>
          <dgm:bulletEnabled val="1"/>
        </dgm:presLayoutVars>
      </dgm:prSet>
      <dgm:spPr/>
      <dgm:t>
        <a:bodyPr/>
        <a:lstStyle/>
        <a:p>
          <a:endParaRPr lang="es-CO"/>
        </a:p>
      </dgm:t>
    </dgm:pt>
    <dgm:pt modelId="{17795DF0-3879-4D4A-B859-860638C81FDE}" type="pres">
      <dgm:prSet presAssocID="{AA7469EE-AD9B-4109-B489-D1D120034156}" presName="aSpace" presStyleCnt="0"/>
      <dgm:spPr/>
    </dgm:pt>
    <dgm:pt modelId="{ADEF53D3-A786-4BDC-A31A-4EE6BB2E3B23}" type="pres">
      <dgm:prSet presAssocID="{DFE1D859-C0E4-4969-91EC-FF4D998BEFB6}" presName="compNode" presStyleCnt="0"/>
      <dgm:spPr/>
    </dgm:pt>
    <dgm:pt modelId="{2FBB2C0E-3F61-43F0-8BFB-52BAF3206954}" type="pres">
      <dgm:prSet presAssocID="{DFE1D859-C0E4-4969-91EC-FF4D998BEFB6}" presName="aNode" presStyleLbl="bgShp" presStyleIdx="2" presStyleCnt="3"/>
      <dgm:spPr/>
      <dgm:t>
        <a:bodyPr/>
        <a:lstStyle/>
        <a:p>
          <a:endParaRPr lang="es-CO"/>
        </a:p>
      </dgm:t>
    </dgm:pt>
    <dgm:pt modelId="{8CAE635A-D58D-4F3A-A603-BC1789AC460B}" type="pres">
      <dgm:prSet presAssocID="{DFE1D859-C0E4-4969-91EC-FF4D998BEFB6}" presName="textNode" presStyleLbl="bgShp" presStyleIdx="2" presStyleCnt="3"/>
      <dgm:spPr/>
      <dgm:t>
        <a:bodyPr/>
        <a:lstStyle/>
        <a:p>
          <a:endParaRPr lang="es-CO"/>
        </a:p>
      </dgm:t>
    </dgm:pt>
    <dgm:pt modelId="{B29F8AC3-5F9A-4455-8362-56A11956B751}" type="pres">
      <dgm:prSet presAssocID="{DFE1D859-C0E4-4969-91EC-FF4D998BEFB6}" presName="compChildNode" presStyleCnt="0"/>
      <dgm:spPr/>
    </dgm:pt>
    <dgm:pt modelId="{136E3198-F0DB-4C29-9069-DC87D2047724}" type="pres">
      <dgm:prSet presAssocID="{DFE1D859-C0E4-4969-91EC-FF4D998BEFB6}" presName="theInnerList" presStyleCnt="0"/>
      <dgm:spPr/>
    </dgm:pt>
    <dgm:pt modelId="{79492C70-B247-4B94-AEBB-4D33D23E02E5}" type="pres">
      <dgm:prSet presAssocID="{7EBE417A-DA38-498F-AEA4-6B486B7FEB69}" presName="childNode" presStyleLbl="node1" presStyleIdx="2" presStyleCnt="3">
        <dgm:presLayoutVars>
          <dgm:bulletEnabled val="1"/>
        </dgm:presLayoutVars>
      </dgm:prSet>
      <dgm:spPr/>
      <dgm:t>
        <a:bodyPr/>
        <a:lstStyle/>
        <a:p>
          <a:endParaRPr lang="es-CO"/>
        </a:p>
      </dgm:t>
    </dgm:pt>
  </dgm:ptLst>
  <dgm:cxnLst>
    <dgm:cxn modelId="{F3039BAF-362E-4629-BC6E-49C7F17C67B1}" srcId="{562CD430-6501-4D14-9DA0-8DA1A2786398}" destId="{40222FCA-9955-42BF-9BA1-A3E36B07E18B}" srcOrd="0" destOrd="0" parTransId="{E5C0C245-53B0-4B2F-8E9D-AB2B53AFDEE3}" sibTransId="{0061B5E7-508D-4830-9A6C-B3A3328823D7}"/>
    <dgm:cxn modelId="{FA367EB3-C02E-42A1-9217-6A4DB5E1CF14}" srcId="{562CD430-6501-4D14-9DA0-8DA1A2786398}" destId="{AA7469EE-AD9B-4109-B489-D1D120034156}" srcOrd="1" destOrd="0" parTransId="{C8A826E0-B814-4963-B81E-549507B51248}" sibTransId="{32D7C819-558C-4272-872B-7E5B21206391}"/>
    <dgm:cxn modelId="{A335CDA6-10B3-420C-8DA1-E6ADD9FC7A87}" type="presOf" srcId="{AA7469EE-AD9B-4109-B489-D1D120034156}" destId="{9CBCCAFE-38B4-4079-BC14-A61556792121}" srcOrd="1" destOrd="0" presId="urn:microsoft.com/office/officeart/2005/8/layout/lProcess2"/>
    <dgm:cxn modelId="{9EB1535C-A4F8-46C5-AE44-2B589A0F53AF}" type="presOf" srcId="{89877263-3EFD-437E-9956-346BB87E7585}" destId="{8DA394D2-4B35-4B31-9F24-B0620D67096B}" srcOrd="0" destOrd="0" presId="urn:microsoft.com/office/officeart/2005/8/layout/lProcess2"/>
    <dgm:cxn modelId="{90D27774-2439-4C3B-9FA3-BB6A214EF58B}" type="presOf" srcId="{DFE1D859-C0E4-4969-91EC-FF4D998BEFB6}" destId="{8CAE635A-D58D-4F3A-A603-BC1789AC460B}" srcOrd="1" destOrd="0" presId="urn:microsoft.com/office/officeart/2005/8/layout/lProcess2"/>
    <dgm:cxn modelId="{160B8953-3B9F-49B2-B5E9-6C3C8A1429EB}" srcId="{DFE1D859-C0E4-4969-91EC-FF4D998BEFB6}" destId="{7EBE417A-DA38-498F-AEA4-6B486B7FEB69}" srcOrd="0" destOrd="0" parTransId="{8F4A04D1-A0B7-40A3-B8FD-47141BF837E2}" sibTransId="{7B834773-6E34-4677-A288-D1D3DAAFAFAD}"/>
    <dgm:cxn modelId="{9603674B-4564-4C07-B073-EDCE059526AD}" type="presOf" srcId="{40222FCA-9955-42BF-9BA1-A3E36B07E18B}" destId="{8042CA90-1B6A-4757-94FF-9AFD1E12F1E0}" srcOrd="1" destOrd="0" presId="urn:microsoft.com/office/officeart/2005/8/layout/lProcess2"/>
    <dgm:cxn modelId="{A11959C7-0C20-41A5-BD7B-BD448AB4CED6}" srcId="{AA7469EE-AD9B-4109-B489-D1D120034156}" destId="{89877263-3EFD-437E-9956-346BB87E7585}" srcOrd="0" destOrd="0" parTransId="{1AA8A934-6D15-4C96-853E-7B31BF4899AC}" sibTransId="{49DDFE8B-AC67-4807-B980-E1122300B620}"/>
    <dgm:cxn modelId="{94493573-D938-4CB3-83D7-E3606816F537}" srcId="{40222FCA-9955-42BF-9BA1-A3E36B07E18B}" destId="{3EFAD7CD-A850-4D21-B01E-7F564785B655}" srcOrd="0" destOrd="0" parTransId="{3A54C0BE-06CA-4E12-9FD6-6835CCBA1083}" sibTransId="{9E815B5B-D68D-434E-BD9D-CCAC48303F54}"/>
    <dgm:cxn modelId="{64BC8ED5-11D0-46CD-B46A-F8BC4DB77F61}" type="presOf" srcId="{DFE1D859-C0E4-4969-91EC-FF4D998BEFB6}" destId="{2FBB2C0E-3F61-43F0-8BFB-52BAF3206954}" srcOrd="0" destOrd="0" presId="urn:microsoft.com/office/officeart/2005/8/layout/lProcess2"/>
    <dgm:cxn modelId="{5B6ADDF5-65EF-421A-BE47-27D0647D2207}" type="presOf" srcId="{40222FCA-9955-42BF-9BA1-A3E36B07E18B}" destId="{5E22536A-9842-4BF4-B963-B748962D663D}" srcOrd="0" destOrd="0" presId="urn:microsoft.com/office/officeart/2005/8/layout/lProcess2"/>
    <dgm:cxn modelId="{0161C0CD-BA04-4C0E-9A4C-7E3A82EA44E6}" type="presOf" srcId="{AA7469EE-AD9B-4109-B489-D1D120034156}" destId="{2FCE2D5E-FB27-4966-87D0-B6CAF9A91FAF}" srcOrd="0" destOrd="0" presId="urn:microsoft.com/office/officeart/2005/8/layout/lProcess2"/>
    <dgm:cxn modelId="{D6D857EA-D960-4591-AD94-D00D1902D3DE}" type="presOf" srcId="{3EFAD7CD-A850-4D21-B01E-7F564785B655}" destId="{0CB0D1F4-7D53-4F5F-8C66-6D4B6783E484}" srcOrd="0" destOrd="0" presId="urn:microsoft.com/office/officeart/2005/8/layout/lProcess2"/>
    <dgm:cxn modelId="{0202341E-C6B5-4533-AD01-30309231148E}" type="presOf" srcId="{562CD430-6501-4D14-9DA0-8DA1A2786398}" destId="{C48407FB-6168-45D3-995F-B2441CC75873}" srcOrd="0" destOrd="0" presId="urn:microsoft.com/office/officeart/2005/8/layout/lProcess2"/>
    <dgm:cxn modelId="{E92AA202-6E9F-4443-BE03-53462D2AA82E}" srcId="{562CD430-6501-4D14-9DA0-8DA1A2786398}" destId="{DFE1D859-C0E4-4969-91EC-FF4D998BEFB6}" srcOrd="2" destOrd="0" parTransId="{5188029F-2380-4FAD-9534-662DC170AC96}" sibTransId="{2A3EF55F-127E-46D9-AD2C-0A2052F4BECE}"/>
    <dgm:cxn modelId="{ADA54D5E-F0B1-41E2-B25B-15B1E3A6FF82}" type="presOf" srcId="{7EBE417A-DA38-498F-AEA4-6B486B7FEB69}" destId="{79492C70-B247-4B94-AEBB-4D33D23E02E5}" srcOrd="0" destOrd="0" presId="urn:microsoft.com/office/officeart/2005/8/layout/lProcess2"/>
    <dgm:cxn modelId="{DE95213F-BFE3-434C-A7E1-CBD3459E4AFB}" type="presParOf" srcId="{C48407FB-6168-45D3-995F-B2441CC75873}" destId="{067A7B86-0DE9-4DEC-B6BF-76F496B0AEFF}" srcOrd="0" destOrd="0" presId="urn:microsoft.com/office/officeart/2005/8/layout/lProcess2"/>
    <dgm:cxn modelId="{9BA3451A-64E2-46AA-BAA4-F88BBAA43842}" type="presParOf" srcId="{067A7B86-0DE9-4DEC-B6BF-76F496B0AEFF}" destId="{5E22536A-9842-4BF4-B963-B748962D663D}" srcOrd="0" destOrd="0" presId="urn:microsoft.com/office/officeart/2005/8/layout/lProcess2"/>
    <dgm:cxn modelId="{798752E5-4FDA-4542-B1E1-4505FBFEF116}" type="presParOf" srcId="{067A7B86-0DE9-4DEC-B6BF-76F496B0AEFF}" destId="{8042CA90-1B6A-4757-94FF-9AFD1E12F1E0}" srcOrd="1" destOrd="0" presId="urn:microsoft.com/office/officeart/2005/8/layout/lProcess2"/>
    <dgm:cxn modelId="{1485A25B-49F8-4AF2-A0CB-0E7A198CA456}" type="presParOf" srcId="{067A7B86-0DE9-4DEC-B6BF-76F496B0AEFF}" destId="{0E644D1C-6E72-4D6D-9B2F-0FDAA4A80658}" srcOrd="2" destOrd="0" presId="urn:microsoft.com/office/officeart/2005/8/layout/lProcess2"/>
    <dgm:cxn modelId="{BCD68469-22AF-4CD8-B966-07D50993F490}" type="presParOf" srcId="{0E644D1C-6E72-4D6D-9B2F-0FDAA4A80658}" destId="{670A4FF9-3B49-48A0-84A4-FFA31165D5F1}" srcOrd="0" destOrd="0" presId="urn:microsoft.com/office/officeart/2005/8/layout/lProcess2"/>
    <dgm:cxn modelId="{F4640338-C3EB-4CE0-BB6E-6621C3CD9BD9}" type="presParOf" srcId="{670A4FF9-3B49-48A0-84A4-FFA31165D5F1}" destId="{0CB0D1F4-7D53-4F5F-8C66-6D4B6783E484}" srcOrd="0" destOrd="0" presId="urn:microsoft.com/office/officeart/2005/8/layout/lProcess2"/>
    <dgm:cxn modelId="{282BFB69-2CCF-492A-9FDA-52FAB1B855B4}" type="presParOf" srcId="{C48407FB-6168-45D3-995F-B2441CC75873}" destId="{C9CA3A9A-F2E9-4FCD-B877-492D60F0D695}" srcOrd="1" destOrd="0" presId="urn:microsoft.com/office/officeart/2005/8/layout/lProcess2"/>
    <dgm:cxn modelId="{DD4F8B54-430A-4A81-B7AD-E384B9245F89}" type="presParOf" srcId="{C48407FB-6168-45D3-995F-B2441CC75873}" destId="{2E4B6572-41DE-4072-BB91-E8E234A218F8}" srcOrd="2" destOrd="0" presId="urn:microsoft.com/office/officeart/2005/8/layout/lProcess2"/>
    <dgm:cxn modelId="{1A3A5375-4DDE-4D68-B6D5-97A15807FFFC}" type="presParOf" srcId="{2E4B6572-41DE-4072-BB91-E8E234A218F8}" destId="{2FCE2D5E-FB27-4966-87D0-B6CAF9A91FAF}" srcOrd="0" destOrd="0" presId="urn:microsoft.com/office/officeart/2005/8/layout/lProcess2"/>
    <dgm:cxn modelId="{BDDB8A21-411C-4F4B-B676-3157CC65FB6A}" type="presParOf" srcId="{2E4B6572-41DE-4072-BB91-E8E234A218F8}" destId="{9CBCCAFE-38B4-4079-BC14-A61556792121}" srcOrd="1" destOrd="0" presId="urn:microsoft.com/office/officeart/2005/8/layout/lProcess2"/>
    <dgm:cxn modelId="{FF49A01C-A27C-42F4-8184-CB10D925C776}" type="presParOf" srcId="{2E4B6572-41DE-4072-BB91-E8E234A218F8}" destId="{31164DBB-34B6-427C-B82D-DAEFC6E2A1FB}" srcOrd="2" destOrd="0" presId="urn:microsoft.com/office/officeart/2005/8/layout/lProcess2"/>
    <dgm:cxn modelId="{62E781A8-42A1-48BB-BBF8-39D28A87501D}" type="presParOf" srcId="{31164DBB-34B6-427C-B82D-DAEFC6E2A1FB}" destId="{1E0D9119-CE07-4645-861A-2122997CD53E}" srcOrd="0" destOrd="0" presId="urn:microsoft.com/office/officeart/2005/8/layout/lProcess2"/>
    <dgm:cxn modelId="{89AC4B74-79F3-4CB3-A4C0-D28199695D2F}" type="presParOf" srcId="{1E0D9119-CE07-4645-861A-2122997CD53E}" destId="{8DA394D2-4B35-4B31-9F24-B0620D67096B}" srcOrd="0" destOrd="0" presId="urn:microsoft.com/office/officeart/2005/8/layout/lProcess2"/>
    <dgm:cxn modelId="{9D305E44-431D-450B-9602-5F8551DF13D4}" type="presParOf" srcId="{C48407FB-6168-45D3-995F-B2441CC75873}" destId="{17795DF0-3879-4D4A-B859-860638C81FDE}" srcOrd="3" destOrd="0" presId="urn:microsoft.com/office/officeart/2005/8/layout/lProcess2"/>
    <dgm:cxn modelId="{AC9ADEA0-7884-4709-B195-C9483084876B}" type="presParOf" srcId="{C48407FB-6168-45D3-995F-B2441CC75873}" destId="{ADEF53D3-A786-4BDC-A31A-4EE6BB2E3B23}" srcOrd="4" destOrd="0" presId="urn:microsoft.com/office/officeart/2005/8/layout/lProcess2"/>
    <dgm:cxn modelId="{2A67BEAB-411B-4CA4-AB35-273D748CAB06}" type="presParOf" srcId="{ADEF53D3-A786-4BDC-A31A-4EE6BB2E3B23}" destId="{2FBB2C0E-3F61-43F0-8BFB-52BAF3206954}" srcOrd="0" destOrd="0" presId="urn:microsoft.com/office/officeart/2005/8/layout/lProcess2"/>
    <dgm:cxn modelId="{1FA05402-DCF2-4F44-9263-CA08FBA52177}" type="presParOf" srcId="{ADEF53D3-A786-4BDC-A31A-4EE6BB2E3B23}" destId="{8CAE635A-D58D-4F3A-A603-BC1789AC460B}" srcOrd="1" destOrd="0" presId="urn:microsoft.com/office/officeart/2005/8/layout/lProcess2"/>
    <dgm:cxn modelId="{F7A4A1BD-1A1F-4F6B-A1C7-CCF182AB7F1E}" type="presParOf" srcId="{ADEF53D3-A786-4BDC-A31A-4EE6BB2E3B23}" destId="{B29F8AC3-5F9A-4455-8362-56A11956B751}" srcOrd="2" destOrd="0" presId="urn:microsoft.com/office/officeart/2005/8/layout/lProcess2"/>
    <dgm:cxn modelId="{C332D741-54CA-483D-8E8D-EF68AA7F0A89}" type="presParOf" srcId="{B29F8AC3-5F9A-4455-8362-56A11956B751}" destId="{136E3198-F0DB-4C29-9069-DC87D2047724}" srcOrd="0" destOrd="0" presId="urn:microsoft.com/office/officeart/2005/8/layout/lProcess2"/>
    <dgm:cxn modelId="{99B1F837-0BBA-4B4C-AAA7-5DD28ED5D979}" type="presParOf" srcId="{136E3198-F0DB-4C29-9069-DC87D2047724}" destId="{79492C70-B247-4B94-AEBB-4D33D23E02E5}" srcOrd="0" destOrd="0" presId="urn:microsoft.com/office/officeart/2005/8/layout/lProcess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DD92D1-4249-41CD-80E0-04B67D1A883E}" type="doc">
      <dgm:prSet loTypeId="urn:microsoft.com/office/officeart/2005/8/layout/vList2" loCatId="list" qsTypeId="urn:microsoft.com/office/officeart/2005/8/quickstyle/3d2" qsCatId="3D" csTypeId="urn:microsoft.com/office/officeart/2005/8/colors/accent0_2" csCatId="mainScheme" phldr="1"/>
      <dgm:spPr/>
      <dgm:t>
        <a:bodyPr/>
        <a:lstStyle/>
        <a:p>
          <a:endParaRPr lang="es-CO"/>
        </a:p>
      </dgm:t>
    </dgm:pt>
    <dgm:pt modelId="{FC9514EA-30AA-4C11-BD6E-5D22A24D6718}">
      <dgm:prSet phldrT="[Texto]" custT="1"/>
      <dgm:spPr>
        <a:solidFill>
          <a:schemeClr val="accent1">
            <a:lumMod val="40000"/>
            <a:lumOff val="60000"/>
          </a:schemeClr>
        </a:solidFill>
      </dgm:spPr>
      <dgm:t>
        <a:bodyPr/>
        <a:lstStyle/>
        <a:p>
          <a:r>
            <a:rPr lang="es-ES" sz="2800" dirty="0" smtClean="0">
              <a:latin typeface="+mj-lt"/>
            </a:rPr>
            <a:t>Propuesta de ratificación Presidente, Vicepresidente y Secretario de la Junta Directiva</a:t>
          </a:r>
          <a:endParaRPr lang="es-CO" sz="2800" b="0" dirty="0">
            <a:solidFill>
              <a:schemeClr val="tx1"/>
            </a:solidFill>
            <a:latin typeface="+mj-lt"/>
          </a:endParaRPr>
        </a:p>
      </dgm:t>
    </dgm:pt>
    <dgm:pt modelId="{81EAF5F9-0016-45C6-9BC2-EDC06579D91E}" type="parTrans" cxnId="{C2071C8D-9641-47B7-AB91-57B733D3151F}">
      <dgm:prSet/>
      <dgm:spPr/>
      <dgm:t>
        <a:bodyPr/>
        <a:lstStyle/>
        <a:p>
          <a:endParaRPr lang="es-CO" sz="2800" b="0">
            <a:solidFill>
              <a:schemeClr val="tx1"/>
            </a:solidFill>
            <a:latin typeface="+mj-lt"/>
          </a:endParaRPr>
        </a:p>
      </dgm:t>
    </dgm:pt>
    <dgm:pt modelId="{7373134C-B9A8-4A76-B7CC-4FD1A9A28734}" type="sibTrans" cxnId="{C2071C8D-9641-47B7-AB91-57B733D3151F}">
      <dgm:prSet/>
      <dgm:spPr/>
      <dgm:t>
        <a:bodyPr/>
        <a:lstStyle/>
        <a:p>
          <a:endParaRPr lang="es-CO" sz="2800" b="0">
            <a:solidFill>
              <a:schemeClr val="tx1"/>
            </a:solidFill>
            <a:latin typeface="+mj-lt"/>
          </a:endParaRPr>
        </a:p>
      </dgm:t>
    </dgm:pt>
    <dgm:pt modelId="{D719E046-1038-4C97-8BC3-5F885661B34E}">
      <dgm:prSet custT="1"/>
      <dgm:spPr/>
      <dgm:t>
        <a:bodyPr/>
        <a:lstStyle/>
        <a:p>
          <a:r>
            <a:rPr lang="es-CO" sz="2800" dirty="0" smtClean="0">
              <a:latin typeface="+mj-lt"/>
            </a:rPr>
            <a:t>Propuesta de Conformación de los Miembros de los Comités y Análisis de propuesta de creación del Comité de Regulación.</a:t>
          </a:r>
          <a:endParaRPr lang="es-CO" sz="2800" dirty="0">
            <a:latin typeface="+mj-lt"/>
          </a:endParaRPr>
        </a:p>
      </dgm:t>
    </dgm:pt>
    <dgm:pt modelId="{BB38C031-07C9-4778-8E25-7DFB616321CF}" type="parTrans" cxnId="{C8D1B4D6-EA13-4852-B170-D5F7935A323E}">
      <dgm:prSet/>
      <dgm:spPr/>
      <dgm:t>
        <a:bodyPr/>
        <a:lstStyle/>
        <a:p>
          <a:endParaRPr lang="es-CO"/>
        </a:p>
      </dgm:t>
    </dgm:pt>
    <dgm:pt modelId="{BA2AAF7E-1399-40F1-9C95-9BAB5BFABC86}" type="sibTrans" cxnId="{C8D1B4D6-EA13-4852-B170-D5F7935A323E}">
      <dgm:prSet/>
      <dgm:spPr/>
      <dgm:t>
        <a:bodyPr/>
        <a:lstStyle/>
        <a:p>
          <a:endParaRPr lang="es-CO"/>
        </a:p>
      </dgm:t>
    </dgm:pt>
    <dgm:pt modelId="{13DF23CD-4103-4954-9192-E79AEC36CBC1}" type="pres">
      <dgm:prSet presAssocID="{1BDD92D1-4249-41CD-80E0-04B67D1A883E}" presName="linear" presStyleCnt="0">
        <dgm:presLayoutVars>
          <dgm:animLvl val="lvl"/>
          <dgm:resizeHandles val="exact"/>
        </dgm:presLayoutVars>
      </dgm:prSet>
      <dgm:spPr/>
      <dgm:t>
        <a:bodyPr/>
        <a:lstStyle/>
        <a:p>
          <a:endParaRPr lang="es-CO"/>
        </a:p>
      </dgm:t>
    </dgm:pt>
    <dgm:pt modelId="{6A8C04E1-7E26-40A3-A604-F5C9E64D800E}" type="pres">
      <dgm:prSet presAssocID="{FC9514EA-30AA-4C11-BD6E-5D22A24D6718}" presName="parentText" presStyleLbl="node1" presStyleIdx="0" presStyleCnt="2">
        <dgm:presLayoutVars>
          <dgm:chMax val="0"/>
          <dgm:bulletEnabled val="1"/>
        </dgm:presLayoutVars>
      </dgm:prSet>
      <dgm:spPr/>
      <dgm:t>
        <a:bodyPr/>
        <a:lstStyle/>
        <a:p>
          <a:endParaRPr lang="es-CO"/>
        </a:p>
      </dgm:t>
    </dgm:pt>
    <dgm:pt modelId="{73085031-2688-4A5F-A0CA-8BFD507DFF06}" type="pres">
      <dgm:prSet presAssocID="{7373134C-B9A8-4A76-B7CC-4FD1A9A28734}" presName="spacer" presStyleCnt="0"/>
      <dgm:spPr/>
    </dgm:pt>
    <dgm:pt modelId="{EBFCC65F-F087-4762-93F5-8B4F8B95EE67}" type="pres">
      <dgm:prSet presAssocID="{D719E046-1038-4C97-8BC3-5F885661B34E}" presName="parentText" presStyleLbl="node1" presStyleIdx="1" presStyleCnt="2">
        <dgm:presLayoutVars>
          <dgm:chMax val="0"/>
          <dgm:bulletEnabled val="1"/>
        </dgm:presLayoutVars>
      </dgm:prSet>
      <dgm:spPr/>
      <dgm:t>
        <a:bodyPr/>
        <a:lstStyle/>
        <a:p>
          <a:endParaRPr lang="es-CO"/>
        </a:p>
      </dgm:t>
    </dgm:pt>
  </dgm:ptLst>
  <dgm:cxnLst>
    <dgm:cxn modelId="{C2071C8D-9641-47B7-AB91-57B733D3151F}" srcId="{1BDD92D1-4249-41CD-80E0-04B67D1A883E}" destId="{FC9514EA-30AA-4C11-BD6E-5D22A24D6718}" srcOrd="0" destOrd="0" parTransId="{81EAF5F9-0016-45C6-9BC2-EDC06579D91E}" sibTransId="{7373134C-B9A8-4A76-B7CC-4FD1A9A28734}"/>
    <dgm:cxn modelId="{C8D1B4D6-EA13-4852-B170-D5F7935A323E}" srcId="{1BDD92D1-4249-41CD-80E0-04B67D1A883E}" destId="{D719E046-1038-4C97-8BC3-5F885661B34E}" srcOrd="1" destOrd="0" parTransId="{BB38C031-07C9-4778-8E25-7DFB616321CF}" sibTransId="{BA2AAF7E-1399-40F1-9C95-9BAB5BFABC86}"/>
    <dgm:cxn modelId="{7166FD18-48A6-44B5-B519-6447D279D4D6}" type="presOf" srcId="{1BDD92D1-4249-41CD-80E0-04B67D1A883E}" destId="{13DF23CD-4103-4954-9192-E79AEC36CBC1}" srcOrd="0" destOrd="0" presId="urn:microsoft.com/office/officeart/2005/8/layout/vList2"/>
    <dgm:cxn modelId="{619C9284-9EE7-424C-9514-F645ED33C65B}" type="presOf" srcId="{FC9514EA-30AA-4C11-BD6E-5D22A24D6718}" destId="{6A8C04E1-7E26-40A3-A604-F5C9E64D800E}" srcOrd="0" destOrd="0" presId="urn:microsoft.com/office/officeart/2005/8/layout/vList2"/>
    <dgm:cxn modelId="{C14F288F-6EB9-49E4-9733-74C0BD6D8DD2}" type="presOf" srcId="{D719E046-1038-4C97-8BC3-5F885661B34E}" destId="{EBFCC65F-F087-4762-93F5-8B4F8B95EE67}" srcOrd="0" destOrd="0" presId="urn:microsoft.com/office/officeart/2005/8/layout/vList2"/>
    <dgm:cxn modelId="{DBCCAA78-8D72-4105-8791-BE1A6AAA6388}" type="presParOf" srcId="{13DF23CD-4103-4954-9192-E79AEC36CBC1}" destId="{6A8C04E1-7E26-40A3-A604-F5C9E64D800E}" srcOrd="0" destOrd="0" presId="urn:microsoft.com/office/officeart/2005/8/layout/vList2"/>
    <dgm:cxn modelId="{B65BFF60-68AC-4F01-9097-D4216927AB7B}" type="presParOf" srcId="{13DF23CD-4103-4954-9192-E79AEC36CBC1}" destId="{73085031-2688-4A5F-A0CA-8BFD507DFF06}" srcOrd="1" destOrd="0" presId="urn:microsoft.com/office/officeart/2005/8/layout/vList2"/>
    <dgm:cxn modelId="{C6FFE73D-1B28-413B-8EC6-4F183D39CD2D}" type="presParOf" srcId="{13DF23CD-4103-4954-9192-E79AEC36CBC1}" destId="{EBFCC65F-F087-4762-93F5-8B4F8B95EE67}" srcOrd="2"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DD92D1-4249-41CD-80E0-04B67D1A883E}" type="doc">
      <dgm:prSet loTypeId="urn:microsoft.com/office/officeart/2005/8/layout/vList2" loCatId="list" qsTypeId="urn:microsoft.com/office/officeart/2005/8/quickstyle/3d2" qsCatId="3D" csTypeId="urn:microsoft.com/office/officeart/2005/8/colors/accent0_2" csCatId="mainScheme" phldr="1"/>
      <dgm:spPr/>
      <dgm:t>
        <a:bodyPr/>
        <a:lstStyle/>
        <a:p>
          <a:endParaRPr lang="es-CO"/>
        </a:p>
      </dgm:t>
    </dgm:pt>
    <dgm:pt modelId="{FC9514EA-30AA-4C11-BD6E-5D22A24D6718}">
      <dgm:prSet phldrT="[Texto]" custT="1"/>
      <dgm:spPr/>
      <dgm:t>
        <a:bodyPr/>
        <a:lstStyle/>
        <a:p>
          <a:r>
            <a:rPr lang="es-ES" sz="2800" dirty="0" smtClean="0">
              <a:latin typeface="+mj-lt"/>
            </a:rPr>
            <a:t>Comité de Riesgos</a:t>
          </a:r>
          <a:endParaRPr lang="es-CO" sz="2800" b="0" dirty="0">
            <a:latin typeface="+mj-lt"/>
          </a:endParaRPr>
        </a:p>
      </dgm:t>
    </dgm:pt>
    <dgm:pt modelId="{81EAF5F9-0016-45C6-9BC2-EDC06579D91E}" type="parTrans" cxnId="{C2071C8D-9641-47B7-AB91-57B733D3151F}">
      <dgm:prSet/>
      <dgm:spPr/>
      <dgm:t>
        <a:bodyPr/>
        <a:lstStyle/>
        <a:p>
          <a:endParaRPr lang="es-CO" sz="2800" b="0">
            <a:solidFill>
              <a:schemeClr val="tx1"/>
            </a:solidFill>
            <a:latin typeface="+mj-lt"/>
          </a:endParaRPr>
        </a:p>
      </dgm:t>
    </dgm:pt>
    <dgm:pt modelId="{7373134C-B9A8-4A76-B7CC-4FD1A9A28734}" type="sibTrans" cxnId="{C2071C8D-9641-47B7-AB91-57B733D3151F}">
      <dgm:prSet/>
      <dgm:spPr/>
      <dgm:t>
        <a:bodyPr/>
        <a:lstStyle/>
        <a:p>
          <a:endParaRPr lang="es-CO" sz="2800" b="0">
            <a:solidFill>
              <a:schemeClr val="tx1"/>
            </a:solidFill>
            <a:latin typeface="+mj-lt"/>
          </a:endParaRPr>
        </a:p>
      </dgm:t>
    </dgm:pt>
    <dgm:pt modelId="{42B90368-DF0E-42A9-A82E-A0688ECEC387}">
      <dgm:prSet custT="1"/>
      <dgm:spPr/>
      <dgm:t>
        <a:bodyPr/>
        <a:lstStyle/>
        <a:p>
          <a:r>
            <a:rPr lang="es-ES" sz="2800" dirty="0" smtClean="0">
              <a:latin typeface="+mj-lt"/>
            </a:rPr>
            <a:t>Comité de Auditoría</a:t>
          </a:r>
          <a:endParaRPr lang="es-CO" sz="2800" dirty="0">
            <a:latin typeface="+mj-lt"/>
          </a:endParaRPr>
        </a:p>
      </dgm:t>
    </dgm:pt>
    <dgm:pt modelId="{AB9E0FE9-C9BC-4F1F-B1EE-5EB130C8EE82}" type="parTrans" cxnId="{8B91285F-BDCC-4AE0-B12A-F2FC69AED8D7}">
      <dgm:prSet/>
      <dgm:spPr/>
      <dgm:t>
        <a:bodyPr/>
        <a:lstStyle/>
        <a:p>
          <a:endParaRPr lang="es-CO" sz="2800">
            <a:latin typeface="+mj-lt"/>
          </a:endParaRPr>
        </a:p>
      </dgm:t>
    </dgm:pt>
    <dgm:pt modelId="{1C9731CA-0553-41C4-97E3-AB966BD955BB}" type="sibTrans" cxnId="{8B91285F-BDCC-4AE0-B12A-F2FC69AED8D7}">
      <dgm:prSet/>
      <dgm:spPr/>
      <dgm:t>
        <a:bodyPr/>
        <a:lstStyle/>
        <a:p>
          <a:endParaRPr lang="es-CO" sz="2800">
            <a:latin typeface="+mj-lt"/>
          </a:endParaRPr>
        </a:p>
      </dgm:t>
    </dgm:pt>
    <dgm:pt modelId="{D719E046-1038-4C97-8BC3-5F885661B34E}">
      <dgm:prSet custT="1"/>
      <dgm:spPr/>
      <dgm:t>
        <a:bodyPr/>
        <a:lstStyle/>
        <a:p>
          <a:r>
            <a:rPr lang="es-CO" sz="2800" dirty="0" smtClean="0">
              <a:latin typeface="+mj-lt"/>
            </a:rPr>
            <a:t>Comité de Gobierno Corporativo</a:t>
          </a:r>
        </a:p>
      </dgm:t>
    </dgm:pt>
    <dgm:pt modelId="{BB38C031-07C9-4778-8E25-7DFB616321CF}" type="parTrans" cxnId="{C8D1B4D6-EA13-4852-B170-D5F7935A323E}">
      <dgm:prSet/>
      <dgm:spPr/>
      <dgm:t>
        <a:bodyPr/>
        <a:lstStyle/>
        <a:p>
          <a:endParaRPr lang="es-CO"/>
        </a:p>
      </dgm:t>
    </dgm:pt>
    <dgm:pt modelId="{BA2AAF7E-1399-40F1-9C95-9BAB5BFABC86}" type="sibTrans" cxnId="{C8D1B4D6-EA13-4852-B170-D5F7935A323E}">
      <dgm:prSet/>
      <dgm:spPr/>
      <dgm:t>
        <a:bodyPr/>
        <a:lstStyle/>
        <a:p>
          <a:endParaRPr lang="es-CO"/>
        </a:p>
      </dgm:t>
    </dgm:pt>
    <dgm:pt modelId="{0C7C6B7D-24E4-4EB6-81F7-73F4176B4175}">
      <dgm:prSet custT="1"/>
      <dgm:spPr/>
      <dgm:t>
        <a:bodyPr/>
        <a:lstStyle/>
        <a:p>
          <a:r>
            <a:rPr lang="es-CO" sz="2800" dirty="0" smtClean="0">
              <a:latin typeface="+mj-lt"/>
            </a:rPr>
            <a:t>Comité de Estándares</a:t>
          </a:r>
        </a:p>
      </dgm:t>
    </dgm:pt>
    <dgm:pt modelId="{B17256EB-F499-4BC9-92C5-A5BB481C0BE4}" type="parTrans" cxnId="{67693174-6A08-4864-822E-7AF25BAC28A9}">
      <dgm:prSet/>
      <dgm:spPr/>
      <dgm:t>
        <a:bodyPr/>
        <a:lstStyle/>
        <a:p>
          <a:endParaRPr lang="es-CO"/>
        </a:p>
      </dgm:t>
    </dgm:pt>
    <dgm:pt modelId="{253563E3-9071-4396-AECD-AE5710D40421}" type="sibTrans" cxnId="{67693174-6A08-4864-822E-7AF25BAC28A9}">
      <dgm:prSet/>
      <dgm:spPr/>
      <dgm:t>
        <a:bodyPr/>
        <a:lstStyle/>
        <a:p>
          <a:endParaRPr lang="es-CO"/>
        </a:p>
      </dgm:t>
    </dgm:pt>
    <dgm:pt modelId="{86724AD2-915E-4700-AB6E-2CFF2F65D6BB}">
      <dgm:prSet custT="1"/>
      <dgm:spPr/>
      <dgm:t>
        <a:bodyPr/>
        <a:lstStyle/>
        <a:p>
          <a:r>
            <a:rPr lang="es-CO" sz="2800" dirty="0" smtClean="0">
              <a:latin typeface="+mj-lt"/>
            </a:rPr>
            <a:t>Comité de Comunicaciones y Negocios.</a:t>
          </a:r>
        </a:p>
      </dgm:t>
    </dgm:pt>
    <dgm:pt modelId="{93BB5004-BDA1-4153-82BA-F4D77BAD2D20}" type="parTrans" cxnId="{58D765CF-E10F-4412-B422-B5C18DB75F80}">
      <dgm:prSet/>
      <dgm:spPr/>
      <dgm:t>
        <a:bodyPr/>
        <a:lstStyle/>
        <a:p>
          <a:endParaRPr lang="es-CO"/>
        </a:p>
      </dgm:t>
    </dgm:pt>
    <dgm:pt modelId="{16EF2966-67C4-4F54-AC38-A55E09A983D7}" type="sibTrans" cxnId="{58D765CF-E10F-4412-B422-B5C18DB75F80}">
      <dgm:prSet/>
      <dgm:spPr/>
      <dgm:t>
        <a:bodyPr/>
        <a:lstStyle/>
        <a:p>
          <a:endParaRPr lang="es-CO"/>
        </a:p>
      </dgm:t>
    </dgm:pt>
    <dgm:pt modelId="{6ECD18E3-5B12-44DD-A393-A9B4B6F677AE}">
      <dgm:prSet custT="1"/>
      <dgm:spPr/>
      <dgm:t>
        <a:bodyPr/>
        <a:lstStyle/>
        <a:p>
          <a:r>
            <a:rPr lang="es-CO" sz="2800" dirty="0" smtClean="0">
              <a:latin typeface="+mj-lt"/>
            </a:rPr>
            <a:t>Propuesta de Creación Subcomité Regulación</a:t>
          </a:r>
        </a:p>
      </dgm:t>
    </dgm:pt>
    <dgm:pt modelId="{5A9A02CB-8C56-43AB-8A45-65DA3D2C62B2}" type="parTrans" cxnId="{27ABC7DD-130A-491D-A316-C75C25680097}">
      <dgm:prSet/>
      <dgm:spPr/>
      <dgm:t>
        <a:bodyPr/>
        <a:lstStyle/>
        <a:p>
          <a:endParaRPr lang="es-CO"/>
        </a:p>
      </dgm:t>
    </dgm:pt>
    <dgm:pt modelId="{02E268D9-511B-46EC-83E3-DF9138FFF322}" type="sibTrans" cxnId="{27ABC7DD-130A-491D-A316-C75C25680097}">
      <dgm:prSet/>
      <dgm:spPr/>
      <dgm:t>
        <a:bodyPr/>
        <a:lstStyle/>
        <a:p>
          <a:endParaRPr lang="es-CO"/>
        </a:p>
      </dgm:t>
    </dgm:pt>
    <dgm:pt modelId="{13DF23CD-4103-4954-9192-E79AEC36CBC1}" type="pres">
      <dgm:prSet presAssocID="{1BDD92D1-4249-41CD-80E0-04B67D1A883E}" presName="linear" presStyleCnt="0">
        <dgm:presLayoutVars>
          <dgm:animLvl val="lvl"/>
          <dgm:resizeHandles val="exact"/>
        </dgm:presLayoutVars>
      </dgm:prSet>
      <dgm:spPr/>
      <dgm:t>
        <a:bodyPr/>
        <a:lstStyle/>
        <a:p>
          <a:endParaRPr lang="es-CO"/>
        </a:p>
      </dgm:t>
    </dgm:pt>
    <dgm:pt modelId="{6A8C04E1-7E26-40A3-A604-F5C9E64D800E}" type="pres">
      <dgm:prSet presAssocID="{FC9514EA-30AA-4C11-BD6E-5D22A24D6718}" presName="parentText" presStyleLbl="node1" presStyleIdx="0" presStyleCnt="6">
        <dgm:presLayoutVars>
          <dgm:chMax val="0"/>
          <dgm:bulletEnabled val="1"/>
        </dgm:presLayoutVars>
      </dgm:prSet>
      <dgm:spPr/>
      <dgm:t>
        <a:bodyPr/>
        <a:lstStyle/>
        <a:p>
          <a:endParaRPr lang="es-CO"/>
        </a:p>
      </dgm:t>
    </dgm:pt>
    <dgm:pt modelId="{73085031-2688-4A5F-A0CA-8BFD507DFF06}" type="pres">
      <dgm:prSet presAssocID="{7373134C-B9A8-4A76-B7CC-4FD1A9A28734}" presName="spacer" presStyleCnt="0"/>
      <dgm:spPr/>
      <dgm:t>
        <a:bodyPr/>
        <a:lstStyle/>
        <a:p>
          <a:endParaRPr lang="es-CO"/>
        </a:p>
      </dgm:t>
    </dgm:pt>
    <dgm:pt modelId="{42824426-0EEB-47AA-98D5-CFC70A257C47}" type="pres">
      <dgm:prSet presAssocID="{42B90368-DF0E-42A9-A82E-A0688ECEC387}" presName="parentText" presStyleLbl="node1" presStyleIdx="1" presStyleCnt="6">
        <dgm:presLayoutVars>
          <dgm:chMax val="0"/>
          <dgm:bulletEnabled val="1"/>
        </dgm:presLayoutVars>
      </dgm:prSet>
      <dgm:spPr/>
      <dgm:t>
        <a:bodyPr/>
        <a:lstStyle/>
        <a:p>
          <a:endParaRPr lang="es-ES_tradnl"/>
        </a:p>
      </dgm:t>
    </dgm:pt>
    <dgm:pt modelId="{EE137535-4184-4727-A497-3EADDBA29D96}" type="pres">
      <dgm:prSet presAssocID="{1C9731CA-0553-41C4-97E3-AB966BD955BB}" presName="spacer" presStyleCnt="0"/>
      <dgm:spPr/>
      <dgm:t>
        <a:bodyPr/>
        <a:lstStyle/>
        <a:p>
          <a:endParaRPr lang="es-CO"/>
        </a:p>
      </dgm:t>
    </dgm:pt>
    <dgm:pt modelId="{EBFCC65F-F087-4762-93F5-8B4F8B95EE67}" type="pres">
      <dgm:prSet presAssocID="{D719E046-1038-4C97-8BC3-5F885661B34E}" presName="parentText" presStyleLbl="node1" presStyleIdx="2" presStyleCnt="6">
        <dgm:presLayoutVars>
          <dgm:chMax val="0"/>
          <dgm:bulletEnabled val="1"/>
        </dgm:presLayoutVars>
      </dgm:prSet>
      <dgm:spPr/>
      <dgm:t>
        <a:bodyPr/>
        <a:lstStyle/>
        <a:p>
          <a:endParaRPr lang="es-CO"/>
        </a:p>
      </dgm:t>
    </dgm:pt>
    <dgm:pt modelId="{E9CBB9B9-7F2D-47C9-8DA1-7D078D9AAD44}" type="pres">
      <dgm:prSet presAssocID="{BA2AAF7E-1399-40F1-9C95-9BAB5BFABC86}" presName="spacer" presStyleCnt="0"/>
      <dgm:spPr/>
      <dgm:t>
        <a:bodyPr/>
        <a:lstStyle/>
        <a:p>
          <a:endParaRPr lang="es-CO"/>
        </a:p>
      </dgm:t>
    </dgm:pt>
    <dgm:pt modelId="{B4A82DF7-13A6-4FFD-AC39-DB74B62B4F34}" type="pres">
      <dgm:prSet presAssocID="{0C7C6B7D-24E4-4EB6-81F7-73F4176B4175}" presName="parentText" presStyleLbl="node1" presStyleIdx="3" presStyleCnt="6">
        <dgm:presLayoutVars>
          <dgm:chMax val="0"/>
          <dgm:bulletEnabled val="1"/>
        </dgm:presLayoutVars>
      </dgm:prSet>
      <dgm:spPr/>
      <dgm:t>
        <a:bodyPr/>
        <a:lstStyle/>
        <a:p>
          <a:endParaRPr lang="es-CO"/>
        </a:p>
      </dgm:t>
    </dgm:pt>
    <dgm:pt modelId="{E34A005F-14F0-4890-A87B-7B63E22D6DD0}" type="pres">
      <dgm:prSet presAssocID="{253563E3-9071-4396-AECD-AE5710D40421}" presName="spacer" presStyleCnt="0"/>
      <dgm:spPr/>
      <dgm:t>
        <a:bodyPr/>
        <a:lstStyle/>
        <a:p>
          <a:endParaRPr lang="es-CO"/>
        </a:p>
      </dgm:t>
    </dgm:pt>
    <dgm:pt modelId="{FC0E51E0-73BB-4A2F-A695-A726C4DB286A}" type="pres">
      <dgm:prSet presAssocID="{86724AD2-915E-4700-AB6E-2CFF2F65D6BB}" presName="parentText" presStyleLbl="node1" presStyleIdx="4" presStyleCnt="6">
        <dgm:presLayoutVars>
          <dgm:chMax val="0"/>
          <dgm:bulletEnabled val="1"/>
        </dgm:presLayoutVars>
      </dgm:prSet>
      <dgm:spPr/>
      <dgm:t>
        <a:bodyPr/>
        <a:lstStyle/>
        <a:p>
          <a:endParaRPr lang="es-CO"/>
        </a:p>
      </dgm:t>
    </dgm:pt>
    <dgm:pt modelId="{4897892B-5263-436B-8841-F1607A0FCE10}" type="pres">
      <dgm:prSet presAssocID="{16EF2966-67C4-4F54-AC38-A55E09A983D7}" presName="spacer" presStyleCnt="0"/>
      <dgm:spPr/>
    </dgm:pt>
    <dgm:pt modelId="{26C2B565-D84F-4B03-AFEB-F8805D709D96}" type="pres">
      <dgm:prSet presAssocID="{6ECD18E3-5B12-44DD-A393-A9B4B6F677AE}" presName="parentText" presStyleLbl="node1" presStyleIdx="5" presStyleCnt="6">
        <dgm:presLayoutVars>
          <dgm:chMax val="0"/>
          <dgm:bulletEnabled val="1"/>
        </dgm:presLayoutVars>
      </dgm:prSet>
      <dgm:spPr/>
      <dgm:t>
        <a:bodyPr/>
        <a:lstStyle/>
        <a:p>
          <a:endParaRPr lang="es-CO"/>
        </a:p>
      </dgm:t>
    </dgm:pt>
  </dgm:ptLst>
  <dgm:cxnLst>
    <dgm:cxn modelId="{C2071C8D-9641-47B7-AB91-57B733D3151F}" srcId="{1BDD92D1-4249-41CD-80E0-04B67D1A883E}" destId="{FC9514EA-30AA-4C11-BD6E-5D22A24D6718}" srcOrd="0" destOrd="0" parTransId="{81EAF5F9-0016-45C6-9BC2-EDC06579D91E}" sibTransId="{7373134C-B9A8-4A76-B7CC-4FD1A9A28734}"/>
    <dgm:cxn modelId="{67693174-6A08-4864-822E-7AF25BAC28A9}" srcId="{1BDD92D1-4249-41CD-80E0-04B67D1A883E}" destId="{0C7C6B7D-24E4-4EB6-81F7-73F4176B4175}" srcOrd="3" destOrd="0" parTransId="{B17256EB-F499-4BC9-92C5-A5BB481C0BE4}" sibTransId="{253563E3-9071-4396-AECD-AE5710D40421}"/>
    <dgm:cxn modelId="{718E13A4-36AA-4CFB-8F2F-A242A418F3C0}" type="presOf" srcId="{D719E046-1038-4C97-8BC3-5F885661B34E}" destId="{EBFCC65F-F087-4762-93F5-8B4F8B95EE67}" srcOrd="0" destOrd="0" presId="urn:microsoft.com/office/officeart/2005/8/layout/vList2"/>
    <dgm:cxn modelId="{27ABC7DD-130A-491D-A316-C75C25680097}" srcId="{1BDD92D1-4249-41CD-80E0-04B67D1A883E}" destId="{6ECD18E3-5B12-44DD-A393-A9B4B6F677AE}" srcOrd="5" destOrd="0" parTransId="{5A9A02CB-8C56-43AB-8A45-65DA3D2C62B2}" sibTransId="{02E268D9-511B-46EC-83E3-DF9138FFF322}"/>
    <dgm:cxn modelId="{62FC842F-5094-462A-844D-5E38F1C0DC00}" type="presOf" srcId="{1BDD92D1-4249-41CD-80E0-04B67D1A883E}" destId="{13DF23CD-4103-4954-9192-E79AEC36CBC1}" srcOrd="0" destOrd="0" presId="urn:microsoft.com/office/officeart/2005/8/layout/vList2"/>
    <dgm:cxn modelId="{58D765CF-E10F-4412-B422-B5C18DB75F80}" srcId="{1BDD92D1-4249-41CD-80E0-04B67D1A883E}" destId="{86724AD2-915E-4700-AB6E-2CFF2F65D6BB}" srcOrd="4" destOrd="0" parTransId="{93BB5004-BDA1-4153-82BA-F4D77BAD2D20}" sibTransId="{16EF2966-67C4-4F54-AC38-A55E09A983D7}"/>
    <dgm:cxn modelId="{471B9A67-9C74-412F-8263-67EC791325DA}" type="presOf" srcId="{FC9514EA-30AA-4C11-BD6E-5D22A24D6718}" destId="{6A8C04E1-7E26-40A3-A604-F5C9E64D800E}" srcOrd="0" destOrd="0" presId="urn:microsoft.com/office/officeart/2005/8/layout/vList2"/>
    <dgm:cxn modelId="{CC1DA2EE-9FB3-4B99-91D1-F025DC1F17CA}" type="presOf" srcId="{6ECD18E3-5B12-44DD-A393-A9B4B6F677AE}" destId="{26C2B565-D84F-4B03-AFEB-F8805D709D96}" srcOrd="0" destOrd="0" presId="urn:microsoft.com/office/officeart/2005/8/layout/vList2"/>
    <dgm:cxn modelId="{A305E627-3FBB-477D-8656-6E18501DAE63}" type="presOf" srcId="{86724AD2-915E-4700-AB6E-2CFF2F65D6BB}" destId="{FC0E51E0-73BB-4A2F-A695-A726C4DB286A}" srcOrd="0" destOrd="0" presId="urn:microsoft.com/office/officeart/2005/8/layout/vList2"/>
    <dgm:cxn modelId="{89129ACB-E065-4C4F-A622-476FFAF74892}" type="presOf" srcId="{42B90368-DF0E-42A9-A82E-A0688ECEC387}" destId="{42824426-0EEB-47AA-98D5-CFC70A257C47}" srcOrd="0" destOrd="0" presId="urn:microsoft.com/office/officeart/2005/8/layout/vList2"/>
    <dgm:cxn modelId="{C8D1B4D6-EA13-4852-B170-D5F7935A323E}" srcId="{1BDD92D1-4249-41CD-80E0-04B67D1A883E}" destId="{D719E046-1038-4C97-8BC3-5F885661B34E}" srcOrd="2" destOrd="0" parTransId="{BB38C031-07C9-4778-8E25-7DFB616321CF}" sibTransId="{BA2AAF7E-1399-40F1-9C95-9BAB5BFABC86}"/>
    <dgm:cxn modelId="{41FD31BA-A0E4-499B-A65C-C732FDBE88E2}" type="presOf" srcId="{0C7C6B7D-24E4-4EB6-81F7-73F4176B4175}" destId="{B4A82DF7-13A6-4FFD-AC39-DB74B62B4F34}" srcOrd="0" destOrd="0" presId="urn:microsoft.com/office/officeart/2005/8/layout/vList2"/>
    <dgm:cxn modelId="{8B91285F-BDCC-4AE0-B12A-F2FC69AED8D7}" srcId="{1BDD92D1-4249-41CD-80E0-04B67D1A883E}" destId="{42B90368-DF0E-42A9-A82E-A0688ECEC387}" srcOrd="1" destOrd="0" parTransId="{AB9E0FE9-C9BC-4F1F-B1EE-5EB130C8EE82}" sibTransId="{1C9731CA-0553-41C4-97E3-AB966BD955BB}"/>
    <dgm:cxn modelId="{3493CF7D-7739-487E-81F2-2EA3A9CEEA11}" type="presParOf" srcId="{13DF23CD-4103-4954-9192-E79AEC36CBC1}" destId="{6A8C04E1-7E26-40A3-A604-F5C9E64D800E}" srcOrd="0" destOrd="0" presId="urn:microsoft.com/office/officeart/2005/8/layout/vList2"/>
    <dgm:cxn modelId="{C68AE634-B255-4B55-A5E9-1A46C376ED47}" type="presParOf" srcId="{13DF23CD-4103-4954-9192-E79AEC36CBC1}" destId="{73085031-2688-4A5F-A0CA-8BFD507DFF06}" srcOrd="1" destOrd="0" presId="urn:microsoft.com/office/officeart/2005/8/layout/vList2"/>
    <dgm:cxn modelId="{A897EE05-227C-4411-A823-44F75AB0C224}" type="presParOf" srcId="{13DF23CD-4103-4954-9192-E79AEC36CBC1}" destId="{42824426-0EEB-47AA-98D5-CFC70A257C47}" srcOrd="2" destOrd="0" presId="urn:microsoft.com/office/officeart/2005/8/layout/vList2"/>
    <dgm:cxn modelId="{AE9F80F7-A82A-43D9-ADAB-63570346EE3D}" type="presParOf" srcId="{13DF23CD-4103-4954-9192-E79AEC36CBC1}" destId="{EE137535-4184-4727-A497-3EADDBA29D96}" srcOrd="3" destOrd="0" presId="urn:microsoft.com/office/officeart/2005/8/layout/vList2"/>
    <dgm:cxn modelId="{167C4A55-65E4-4AAC-83C1-EA4DD03CA4CD}" type="presParOf" srcId="{13DF23CD-4103-4954-9192-E79AEC36CBC1}" destId="{EBFCC65F-F087-4762-93F5-8B4F8B95EE67}" srcOrd="4" destOrd="0" presId="urn:microsoft.com/office/officeart/2005/8/layout/vList2"/>
    <dgm:cxn modelId="{698AF378-341F-4C77-9DB2-4C31A40DE58D}" type="presParOf" srcId="{13DF23CD-4103-4954-9192-E79AEC36CBC1}" destId="{E9CBB9B9-7F2D-47C9-8DA1-7D078D9AAD44}" srcOrd="5" destOrd="0" presId="urn:microsoft.com/office/officeart/2005/8/layout/vList2"/>
    <dgm:cxn modelId="{6D9EB677-2AB5-4675-9EDC-92568848A32C}" type="presParOf" srcId="{13DF23CD-4103-4954-9192-E79AEC36CBC1}" destId="{B4A82DF7-13A6-4FFD-AC39-DB74B62B4F34}" srcOrd="6" destOrd="0" presId="urn:microsoft.com/office/officeart/2005/8/layout/vList2"/>
    <dgm:cxn modelId="{C5B0802E-8BD7-4765-BF48-848D046528F5}" type="presParOf" srcId="{13DF23CD-4103-4954-9192-E79AEC36CBC1}" destId="{E34A005F-14F0-4890-A87B-7B63E22D6DD0}" srcOrd="7" destOrd="0" presId="urn:microsoft.com/office/officeart/2005/8/layout/vList2"/>
    <dgm:cxn modelId="{B4073B59-94BF-448F-8219-452C448481C2}" type="presParOf" srcId="{13DF23CD-4103-4954-9192-E79AEC36CBC1}" destId="{FC0E51E0-73BB-4A2F-A695-A726C4DB286A}" srcOrd="8" destOrd="0" presId="urn:microsoft.com/office/officeart/2005/8/layout/vList2"/>
    <dgm:cxn modelId="{D8EDD129-D34E-4F82-917E-D20E7FAC7EBE}" type="presParOf" srcId="{13DF23CD-4103-4954-9192-E79AEC36CBC1}" destId="{4897892B-5263-436B-8841-F1607A0FCE10}" srcOrd="9" destOrd="0" presId="urn:microsoft.com/office/officeart/2005/8/layout/vList2"/>
    <dgm:cxn modelId="{B80C2E61-406B-4958-9841-A9BDE0FFBCB7}" type="presParOf" srcId="{13DF23CD-4103-4954-9192-E79AEC36CBC1}" destId="{26C2B565-D84F-4B03-AFEB-F8805D709D96}" srcOrd="10"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2CD430-6501-4D14-9DA0-8DA1A2786398}" type="doc">
      <dgm:prSet loTypeId="urn:microsoft.com/office/officeart/2005/8/layout/lProcess2" loCatId="list" qsTypeId="urn:microsoft.com/office/officeart/2005/8/quickstyle/3d2" qsCatId="3D" csTypeId="urn:microsoft.com/office/officeart/2005/8/colors/colorful4" csCatId="colorful" phldr="1"/>
      <dgm:spPr/>
      <dgm:t>
        <a:bodyPr/>
        <a:lstStyle/>
        <a:p>
          <a:endParaRPr lang="es-CO"/>
        </a:p>
      </dgm:t>
    </dgm:pt>
    <dgm:pt modelId="{40222FCA-9955-42BF-9BA1-A3E36B07E18B}">
      <dgm:prSet phldrT="[Texto]"/>
      <dgm:spPr/>
      <dgm:t>
        <a:bodyPr/>
        <a:lstStyle/>
        <a:p>
          <a:r>
            <a:rPr lang="es-CO" dirty="0" smtClean="0"/>
            <a:t>Objetivo</a:t>
          </a:r>
          <a:endParaRPr lang="es-CO" dirty="0"/>
        </a:p>
      </dgm:t>
    </dgm:pt>
    <dgm:pt modelId="{E5C0C245-53B0-4B2F-8E9D-AB2B53AFDEE3}" type="parTrans" cxnId="{F3039BAF-362E-4629-BC6E-49C7F17C67B1}">
      <dgm:prSet/>
      <dgm:spPr/>
      <dgm:t>
        <a:bodyPr/>
        <a:lstStyle/>
        <a:p>
          <a:endParaRPr lang="es-CO"/>
        </a:p>
      </dgm:t>
    </dgm:pt>
    <dgm:pt modelId="{0061B5E7-508D-4830-9A6C-B3A3328823D7}" type="sibTrans" cxnId="{F3039BAF-362E-4629-BC6E-49C7F17C67B1}">
      <dgm:prSet/>
      <dgm:spPr/>
      <dgm:t>
        <a:bodyPr/>
        <a:lstStyle/>
        <a:p>
          <a:endParaRPr lang="es-CO"/>
        </a:p>
      </dgm:t>
    </dgm:pt>
    <dgm:pt modelId="{3EFAD7CD-A850-4D21-B01E-7F564785B655}">
      <dgm:prSet phldrT="[Texto]"/>
      <dgm:spPr/>
      <dgm:t>
        <a:bodyPr/>
        <a:lstStyle/>
        <a:p>
          <a:r>
            <a:rPr lang="es-ES" dirty="0" smtClean="0"/>
            <a:t>Propone las políticas, objetivos, límites y procedimientos para la administración de riesgos, formulando programas de seguimiento del plan de gestión de riesgos inherentes a los niveles de tolerancia de los diferentes riesgos, velando por una permanente actualización de los mismos de acuerdo con las cambiantes condiciones de mercado. </a:t>
          </a:r>
        </a:p>
        <a:p>
          <a:r>
            <a:rPr lang="es-ES" dirty="0" smtClean="0">
              <a:solidFill>
                <a:srgbClr val="0070C0"/>
              </a:solidFill>
            </a:rPr>
            <a:t>Periodicidad: Mensual</a:t>
          </a:r>
          <a:endParaRPr lang="es-CO" dirty="0">
            <a:solidFill>
              <a:srgbClr val="0070C0"/>
            </a:solidFill>
          </a:endParaRPr>
        </a:p>
      </dgm:t>
    </dgm:pt>
    <dgm:pt modelId="{3A54C0BE-06CA-4E12-9FD6-6835CCBA1083}" type="parTrans" cxnId="{94493573-D938-4CB3-83D7-E3606816F537}">
      <dgm:prSet/>
      <dgm:spPr/>
      <dgm:t>
        <a:bodyPr/>
        <a:lstStyle/>
        <a:p>
          <a:endParaRPr lang="es-CO"/>
        </a:p>
      </dgm:t>
    </dgm:pt>
    <dgm:pt modelId="{9E815B5B-D68D-434E-BD9D-CCAC48303F54}" type="sibTrans" cxnId="{94493573-D938-4CB3-83D7-E3606816F537}">
      <dgm:prSet/>
      <dgm:spPr/>
      <dgm:t>
        <a:bodyPr/>
        <a:lstStyle/>
        <a:p>
          <a:endParaRPr lang="es-CO"/>
        </a:p>
      </dgm:t>
    </dgm:pt>
    <dgm:pt modelId="{AA7469EE-AD9B-4109-B489-D1D120034156}">
      <dgm:prSet phldrT="[Texto]"/>
      <dgm:spPr/>
      <dgm:t>
        <a:bodyPr/>
        <a:lstStyle/>
        <a:p>
          <a:r>
            <a:rPr lang="es-CO" dirty="0" smtClean="0"/>
            <a:t>Integración</a:t>
          </a:r>
          <a:endParaRPr lang="es-CO" dirty="0"/>
        </a:p>
      </dgm:t>
    </dgm:pt>
    <dgm:pt modelId="{C8A826E0-B814-4963-B81E-549507B51248}" type="parTrans" cxnId="{FA367EB3-C02E-42A1-9217-6A4DB5E1CF14}">
      <dgm:prSet/>
      <dgm:spPr/>
      <dgm:t>
        <a:bodyPr/>
        <a:lstStyle/>
        <a:p>
          <a:endParaRPr lang="es-CO"/>
        </a:p>
      </dgm:t>
    </dgm:pt>
    <dgm:pt modelId="{32D7C819-558C-4272-872B-7E5B21206391}" type="sibTrans" cxnId="{FA367EB3-C02E-42A1-9217-6A4DB5E1CF14}">
      <dgm:prSet/>
      <dgm:spPr/>
      <dgm:t>
        <a:bodyPr/>
        <a:lstStyle/>
        <a:p>
          <a:endParaRPr lang="es-CO"/>
        </a:p>
      </dgm:t>
    </dgm:pt>
    <dgm:pt modelId="{89877263-3EFD-437E-9956-346BB87E7585}">
      <dgm:prSet phldrT="[Texto]"/>
      <dgm:spPr/>
      <dgm:t>
        <a:bodyPr/>
        <a:lstStyle/>
        <a:p>
          <a:r>
            <a:rPr lang="es-ES" dirty="0" smtClean="0"/>
            <a:t>Estará integrado por tres (3) miembros de la Junta Directiva.</a:t>
          </a:r>
        </a:p>
        <a:p>
          <a:r>
            <a:rPr lang="es-ES" dirty="0" smtClean="0"/>
            <a:t>Para efectos de la designación de sus miembros la Junta Directiva garantizará que el Comité sea independiente de los demás comités de la entidad y se encuentre conformado con personal funcionalmente separado de los demás comités </a:t>
          </a:r>
          <a:endParaRPr lang="es-CO" dirty="0"/>
        </a:p>
      </dgm:t>
    </dgm:pt>
    <dgm:pt modelId="{1AA8A934-6D15-4C96-853E-7B31BF4899AC}" type="parTrans" cxnId="{A11959C7-0C20-41A5-BD7B-BD448AB4CED6}">
      <dgm:prSet/>
      <dgm:spPr/>
      <dgm:t>
        <a:bodyPr/>
        <a:lstStyle/>
        <a:p>
          <a:endParaRPr lang="es-CO"/>
        </a:p>
      </dgm:t>
    </dgm:pt>
    <dgm:pt modelId="{49DDFE8B-AC67-4807-B980-E1122300B620}" type="sibTrans" cxnId="{A11959C7-0C20-41A5-BD7B-BD448AB4CED6}">
      <dgm:prSet/>
      <dgm:spPr/>
      <dgm:t>
        <a:bodyPr/>
        <a:lstStyle/>
        <a:p>
          <a:endParaRPr lang="es-CO"/>
        </a:p>
      </dgm:t>
    </dgm:pt>
    <dgm:pt modelId="{DFE1D859-C0E4-4969-91EC-FF4D998BEFB6}">
      <dgm:prSet phldrT="[Texto]"/>
      <dgm:spPr/>
      <dgm:t>
        <a:bodyPr/>
        <a:lstStyle/>
        <a:p>
          <a:r>
            <a:rPr lang="es-CO" dirty="0" smtClean="0"/>
            <a:t>Miembros propuestos</a:t>
          </a:r>
          <a:endParaRPr lang="es-CO" dirty="0"/>
        </a:p>
      </dgm:t>
    </dgm:pt>
    <dgm:pt modelId="{5188029F-2380-4FAD-9534-662DC170AC96}" type="parTrans" cxnId="{E92AA202-6E9F-4443-BE03-53462D2AA82E}">
      <dgm:prSet/>
      <dgm:spPr/>
      <dgm:t>
        <a:bodyPr/>
        <a:lstStyle/>
        <a:p>
          <a:endParaRPr lang="es-CO"/>
        </a:p>
      </dgm:t>
    </dgm:pt>
    <dgm:pt modelId="{2A3EF55F-127E-46D9-AD2C-0A2052F4BECE}" type="sibTrans" cxnId="{E92AA202-6E9F-4443-BE03-53462D2AA82E}">
      <dgm:prSet/>
      <dgm:spPr/>
      <dgm:t>
        <a:bodyPr/>
        <a:lstStyle/>
        <a:p>
          <a:endParaRPr lang="es-CO"/>
        </a:p>
      </dgm:t>
    </dgm:pt>
    <dgm:pt modelId="{7EBE417A-DA38-498F-AEA4-6B486B7FEB69}">
      <dgm:prSet phldrT="[Texto]" custT="1"/>
      <dgm:spPr/>
      <dgm:t>
        <a:bodyPr/>
        <a:lstStyle/>
        <a:p>
          <a:r>
            <a:rPr lang="es-CO" sz="1400" dirty="0" smtClean="0">
              <a:solidFill>
                <a:schemeClr val="tx1"/>
              </a:solidFill>
            </a:rPr>
            <a:t>1. </a:t>
          </a:r>
          <a:r>
            <a:rPr lang="es-CO" sz="1400" b="1" dirty="0" smtClean="0">
              <a:solidFill>
                <a:schemeClr val="tx1"/>
              </a:solidFill>
            </a:rPr>
            <a:t>Alberto Zuleta</a:t>
          </a:r>
        </a:p>
        <a:p>
          <a:r>
            <a:rPr lang="es-CO" sz="1400" dirty="0" smtClean="0"/>
            <a:t>2. Jorge Horacio Taborda Aitken</a:t>
          </a:r>
        </a:p>
        <a:p>
          <a:r>
            <a:rPr lang="es-CO" sz="1400" dirty="0" smtClean="0"/>
            <a:t>3. Mario Rodriguez Rico</a:t>
          </a:r>
          <a:endParaRPr lang="es-CO" sz="1400" dirty="0"/>
        </a:p>
      </dgm:t>
    </dgm:pt>
    <dgm:pt modelId="{8F4A04D1-A0B7-40A3-B8FD-47141BF837E2}" type="parTrans" cxnId="{160B8953-3B9F-49B2-B5E9-6C3C8A1429EB}">
      <dgm:prSet/>
      <dgm:spPr/>
      <dgm:t>
        <a:bodyPr/>
        <a:lstStyle/>
        <a:p>
          <a:endParaRPr lang="es-CO"/>
        </a:p>
      </dgm:t>
    </dgm:pt>
    <dgm:pt modelId="{7B834773-6E34-4677-A288-D1D3DAAFAFAD}" type="sibTrans" cxnId="{160B8953-3B9F-49B2-B5E9-6C3C8A1429EB}">
      <dgm:prSet/>
      <dgm:spPr/>
      <dgm:t>
        <a:bodyPr/>
        <a:lstStyle/>
        <a:p>
          <a:endParaRPr lang="es-CO"/>
        </a:p>
      </dgm:t>
    </dgm:pt>
    <dgm:pt modelId="{C48407FB-6168-45D3-995F-B2441CC75873}" type="pres">
      <dgm:prSet presAssocID="{562CD430-6501-4D14-9DA0-8DA1A2786398}" presName="theList" presStyleCnt="0">
        <dgm:presLayoutVars>
          <dgm:dir/>
          <dgm:animLvl val="lvl"/>
          <dgm:resizeHandles val="exact"/>
        </dgm:presLayoutVars>
      </dgm:prSet>
      <dgm:spPr/>
      <dgm:t>
        <a:bodyPr/>
        <a:lstStyle/>
        <a:p>
          <a:endParaRPr lang="es-CO"/>
        </a:p>
      </dgm:t>
    </dgm:pt>
    <dgm:pt modelId="{067A7B86-0DE9-4DEC-B6BF-76F496B0AEFF}" type="pres">
      <dgm:prSet presAssocID="{40222FCA-9955-42BF-9BA1-A3E36B07E18B}" presName="compNode" presStyleCnt="0"/>
      <dgm:spPr/>
    </dgm:pt>
    <dgm:pt modelId="{5E22536A-9842-4BF4-B963-B748962D663D}" type="pres">
      <dgm:prSet presAssocID="{40222FCA-9955-42BF-9BA1-A3E36B07E18B}" presName="aNode" presStyleLbl="bgShp" presStyleIdx="0" presStyleCnt="3"/>
      <dgm:spPr/>
      <dgm:t>
        <a:bodyPr/>
        <a:lstStyle/>
        <a:p>
          <a:endParaRPr lang="es-CO"/>
        </a:p>
      </dgm:t>
    </dgm:pt>
    <dgm:pt modelId="{8042CA90-1B6A-4757-94FF-9AFD1E12F1E0}" type="pres">
      <dgm:prSet presAssocID="{40222FCA-9955-42BF-9BA1-A3E36B07E18B}" presName="textNode" presStyleLbl="bgShp" presStyleIdx="0" presStyleCnt="3"/>
      <dgm:spPr/>
      <dgm:t>
        <a:bodyPr/>
        <a:lstStyle/>
        <a:p>
          <a:endParaRPr lang="es-CO"/>
        </a:p>
      </dgm:t>
    </dgm:pt>
    <dgm:pt modelId="{0E644D1C-6E72-4D6D-9B2F-0FDAA4A80658}" type="pres">
      <dgm:prSet presAssocID="{40222FCA-9955-42BF-9BA1-A3E36B07E18B}" presName="compChildNode" presStyleCnt="0"/>
      <dgm:spPr/>
    </dgm:pt>
    <dgm:pt modelId="{670A4FF9-3B49-48A0-84A4-FFA31165D5F1}" type="pres">
      <dgm:prSet presAssocID="{40222FCA-9955-42BF-9BA1-A3E36B07E18B}" presName="theInnerList" presStyleCnt="0"/>
      <dgm:spPr/>
    </dgm:pt>
    <dgm:pt modelId="{0CB0D1F4-7D53-4F5F-8C66-6D4B6783E484}" type="pres">
      <dgm:prSet presAssocID="{3EFAD7CD-A850-4D21-B01E-7F564785B655}" presName="childNode" presStyleLbl="node1" presStyleIdx="0" presStyleCnt="3" custScaleX="111470" custScaleY="115498">
        <dgm:presLayoutVars>
          <dgm:bulletEnabled val="1"/>
        </dgm:presLayoutVars>
      </dgm:prSet>
      <dgm:spPr/>
      <dgm:t>
        <a:bodyPr/>
        <a:lstStyle/>
        <a:p>
          <a:endParaRPr lang="es-CO"/>
        </a:p>
      </dgm:t>
    </dgm:pt>
    <dgm:pt modelId="{C9CA3A9A-F2E9-4FCD-B877-492D60F0D695}" type="pres">
      <dgm:prSet presAssocID="{40222FCA-9955-42BF-9BA1-A3E36B07E18B}" presName="aSpace" presStyleCnt="0"/>
      <dgm:spPr/>
    </dgm:pt>
    <dgm:pt modelId="{2E4B6572-41DE-4072-BB91-E8E234A218F8}" type="pres">
      <dgm:prSet presAssocID="{AA7469EE-AD9B-4109-B489-D1D120034156}" presName="compNode" presStyleCnt="0"/>
      <dgm:spPr/>
    </dgm:pt>
    <dgm:pt modelId="{2FCE2D5E-FB27-4966-87D0-B6CAF9A91FAF}" type="pres">
      <dgm:prSet presAssocID="{AA7469EE-AD9B-4109-B489-D1D120034156}" presName="aNode" presStyleLbl="bgShp" presStyleIdx="1" presStyleCnt="3"/>
      <dgm:spPr/>
      <dgm:t>
        <a:bodyPr/>
        <a:lstStyle/>
        <a:p>
          <a:endParaRPr lang="es-CO"/>
        </a:p>
      </dgm:t>
    </dgm:pt>
    <dgm:pt modelId="{9CBCCAFE-38B4-4079-BC14-A61556792121}" type="pres">
      <dgm:prSet presAssocID="{AA7469EE-AD9B-4109-B489-D1D120034156}" presName="textNode" presStyleLbl="bgShp" presStyleIdx="1" presStyleCnt="3"/>
      <dgm:spPr/>
      <dgm:t>
        <a:bodyPr/>
        <a:lstStyle/>
        <a:p>
          <a:endParaRPr lang="es-CO"/>
        </a:p>
      </dgm:t>
    </dgm:pt>
    <dgm:pt modelId="{31164DBB-34B6-427C-B82D-DAEFC6E2A1FB}" type="pres">
      <dgm:prSet presAssocID="{AA7469EE-AD9B-4109-B489-D1D120034156}" presName="compChildNode" presStyleCnt="0"/>
      <dgm:spPr/>
    </dgm:pt>
    <dgm:pt modelId="{1E0D9119-CE07-4645-861A-2122997CD53E}" type="pres">
      <dgm:prSet presAssocID="{AA7469EE-AD9B-4109-B489-D1D120034156}" presName="theInnerList" presStyleCnt="0"/>
      <dgm:spPr/>
    </dgm:pt>
    <dgm:pt modelId="{8DA394D2-4B35-4B31-9F24-B0620D67096B}" type="pres">
      <dgm:prSet presAssocID="{89877263-3EFD-437E-9956-346BB87E7585}" presName="childNode" presStyleLbl="node1" presStyleIdx="1" presStyleCnt="3" custScaleY="99736">
        <dgm:presLayoutVars>
          <dgm:bulletEnabled val="1"/>
        </dgm:presLayoutVars>
      </dgm:prSet>
      <dgm:spPr/>
      <dgm:t>
        <a:bodyPr/>
        <a:lstStyle/>
        <a:p>
          <a:endParaRPr lang="es-CO"/>
        </a:p>
      </dgm:t>
    </dgm:pt>
    <dgm:pt modelId="{17795DF0-3879-4D4A-B859-860638C81FDE}" type="pres">
      <dgm:prSet presAssocID="{AA7469EE-AD9B-4109-B489-D1D120034156}" presName="aSpace" presStyleCnt="0"/>
      <dgm:spPr/>
    </dgm:pt>
    <dgm:pt modelId="{ADEF53D3-A786-4BDC-A31A-4EE6BB2E3B23}" type="pres">
      <dgm:prSet presAssocID="{DFE1D859-C0E4-4969-91EC-FF4D998BEFB6}" presName="compNode" presStyleCnt="0"/>
      <dgm:spPr/>
    </dgm:pt>
    <dgm:pt modelId="{2FBB2C0E-3F61-43F0-8BFB-52BAF3206954}" type="pres">
      <dgm:prSet presAssocID="{DFE1D859-C0E4-4969-91EC-FF4D998BEFB6}" presName="aNode" presStyleLbl="bgShp" presStyleIdx="2" presStyleCnt="3"/>
      <dgm:spPr/>
      <dgm:t>
        <a:bodyPr/>
        <a:lstStyle/>
        <a:p>
          <a:endParaRPr lang="es-CO"/>
        </a:p>
      </dgm:t>
    </dgm:pt>
    <dgm:pt modelId="{8CAE635A-D58D-4F3A-A603-BC1789AC460B}" type="pres">
      <dgm:prSet presAssocID="{DFE1D859-C0E4-4969-91EC-FF4D998BEFB6}" presName="textNode" presStyleLbl="bgShp" presStyleIdx="2" presStyleCnt="3"/>
      <dgm:spPr/>
      <dgm:t>
        <a:bodyPr/>
        <a:lstStyle/>
        <a:p>
          <a:endParaRPr lang="es-CO"/>
        </a:p>
      </dgm:t>
    </dgm:pt>
    <dgm:pt modelId="{B29F8AC3-5F9A-4455-8362-56A11956B751}" type="pres">
      <dgm:prSet presAssocID="{DFE1D859-C0E4-4969-91EC-FF4D998BEFB6}" presName="compChildNode" presStyleCnt="0"/>
      <dgm:spPr/>
    </dgm:pt>
    <dgm:pt modelId="{136E3198-F0DB-4C29-9069-DC87D2047724}" type="pres">
      <dgm:prSet presAssocID="{DFE1D859-C0E4-4969-91EC-FF4D998BEFB6}" presName="theInnerList" presStyleCnt="0"/>
      <dgm:spPr/>
    </dgm:pt>
    <dgm:pt modelId="{79492C70-B247-4B94-AEBB-4D33D23E02E5}" type="pres">
      <dgm:prSet presAssocID="{7EBE417A-DA38-498F-AEA4-6B486B7FEB69}" presName="childNode" presStyleLbl="node1" presStyleIdx="2" presStyleCnt="3">
        <dgm:presLayoutVars>
          <dgm:bulletEnabled val="1"/>
        </dgm:presLayoutVars>
      </dgm:prSet>
      <dgm:spPr/>
      <dgm:t>
        <a:bodyPr/>
        <a:lstStyle/>
        <a:p>
          <a:endParaRPr lang="es-CO"/>
        </a:p>
      </dgm:t>
    </dgm:pt>
  </dgm:ptLst>
  <dgm:cxnLst>
    <dgm:cxn modelId="{9801ADAD-E133-4A0B-ACB9-EB2EB21CE462}" type="presOf" srcId="{3EFAD7CD-A850-4D21-B01E-7F564785B655}" destId="{0CB0D1F4-7D53-4F5F-8C66-6D4B6783E484}" srcOrd="0" destOrd="0" presId="urn:microsoft.com/office/officeart/2005/8/layout/lProcess2"/>
    <dgm:cxn modelId="{F3039BAF-362E-4629-BC6E-49C7F17C67B1}" srcId="{562CD430-6501-4D14-9DA0-8DA1A2786398}" destId="{40222FCA-9955-42BF-9BA1-A3E36B07E18B}" srcOrd="0" destOrd="0" parTransId="{E5C0C245-53B0-4B2F-8E9D-AB2B53AFDEE3}" sibTransId="{0061B5E7-508D-4830-9A6C-B3A3328823D7}"/>
    <dgm:cxn modelId="{A11959C7-0C20-41A5-BD7B-BD448AB4CED6}" srcId="{AA7469EE-AD9B-4109-B489-D1D120034156}" destId="{89877263-3EFD-437E-9956-346BB87E7585}" srcOrd="0" destOrd="0" parTransId="{1AA8A934-6D15-4C96-853E-7B31BF4899AC}" sibTransId="{49DDFE8B-AC67-4807-B980-E1122300B620}"/>
    <dgm:cxn modelId="{FA367EB3-C02E-42A1-9217-6A4DB5E1CF14}" srcId="{562CD430-6501-4D14-9DA0-8DA1A2786398}" destId="{AA7469EE-AD9B-4109-B489-D1D120034156}" srcOrd="1" destOrd="0" parTransId="{C8A826E0-B814-4963-B81E-549507B51248}" sibTransId="{32D7C819-558C-4272-872B-7E5B21206391}"/>
    <dgm:cxn modelId="{D9422787-B4CD-49A9-98B1-C249160A0A61}" type="presOf" srcId="{40222FCA-9955-42BF-9BA1-A3E36B07E18B}" destId="{5E22536A-9842-4BF4-B963-B748962D663D}" srcOrd="0" destOrd="0" presId="urn:microsoft.com/office/officeart/2005/8/layout/lProcess2"/>
    <dgm:cxn modelId="{94493573-D938-4CB3-83D7-E3606816F537}" srcId="{40222FCA-9955-42BF-9BA1-A3E36B07E18B}" destId="{3EFAD7CD-A850-4D21-B01E-7F564785B655}" srcOrd="0" destOrd="0" parTransId="{3A54C0BE-06CA-4E12-9FD6-6835CCBA1083}" sibTransId="{9E815B5B-D68D-434E-BD9D-CCAC48303F54}"/>
    <dgm:cxn modelId="{9554A961-DA2F-4151-920A-8737F7D44D3E}" type="presOf" srcId="{DFE1D859-C0E4-4969-91EC-FF4D998BEFB6}" destId="{2FBB2C0E-3F61-43F0-8BFB-52BAF3206954}" srcOrd="0" destOrd="0" presId="urn:microsoft.com/office/officeart/2005/8/layout/lProcess2"/>
    <dgm:cxn modelId="{5A85FC99-3278-4F9D-8B28-A0ED031E9F02}" type="presOf" srcId="{AA7469EE-AD9B-4109-B489-D1D120034156}" destId="{2FCE2D5E-FB27-4966-87D0-B6CAF9A91FAF}" srcOrd="0" destOrd="0" presId="urn:microsoft.com/office/officeart/2005/8/layout/lProcess2"/>
    <dgm:cxn modelId="{2E0B352D-EA2B-4EA6-B37C-AA046578265A}" type="presOf" srcId="{7EBE417A-DA38-498F-AEA4-6B486B7FEB69}" destId="{79492C70-B247-4B94-AEBB-4D33D23E02E5}" srcOrd="0" destOrd="0" presId="urn:microsoft.com/office/officeart/2005/8/layout/lProcess2"/>
    <dgm:cxn modelId="{160B8953-3B9F-49B2-B5E9-6C3C8A1429EB}" srcId="{DFE1D859-C0E4-4969-91EC-FF4D998BEFB6}" destId="{7EBE417A-DA38-498F-AEA4-6B486B7FEB69}" srcOrd="0" destOrd="0" parTransId="{8F4A04D1-A0B7-40A3-B8FD-47141BF837E2}" sibTransId="{7B834773-6E34-4677-A288-D1D3DAAFAFAD}"/>
    <dgm:cxn modelId="{E5D159CF-A25B-4F9B-B4EB-7FC2FA10C6AC}" type="presOf" srcId="{40222FCA-9955-42BF-9BA1-A3E36B07E18B}" destId="{8042CA90-1B6A-4757-94FF-9AFD1E12F1E0}" srcOrd="1" destOrd="0" presId="urn:microsoft.com/office/officeart/2005/8/layout/lProcess2"/>
    <dgm:cxn modelId="{E4373CD3-89E5-4B49-8481-134AE53EBD04}" type="presOf" srcId="{DFE1D859-C0E4-4969-91EC-FF4D998BEFB6}" destId="{8CAE635A-D58D-4F3A-A603-BC1789AC460B}" srcOrd="1" destOrd="0" presId="urn:microsoft.com/office/officeart/2005/8/layout/lProcess2"/>
    <dgm:cxn modelId="{5444C227-64DD-49B7-8744-EC1AA2A1E685}" type="presOf" srcId="{89877263-3EFD-437E-9956-346BB87E7585}" destId="{8DA394D2-4B35-4B31-9F24-B0620D67096B}" srcOrd="0" destOrd="0" presId="urn:microsoft.com/office/officeart/2005/8/layout/lProcess2"/>
    <dgm:cxn modelId="{E92AA202-6E9F-4443-BE03-53462D2AA82E}" srcId="{562CD430-6501-4D14-9DA0-8DA1A2786398}" destId="{DFE1D859-C0E4-4969-91EC-FF4D998BEFB6}" srcOrd="2" destOrd="0" parTransId="{5188029F-2380-4FAD-9534-662DC170AC96}" sibTransId="{2A3EF55F-127E-46D9-AD2C-0A2052F4BECE}"/>
    <dgm:cxn modelId="{A18B7F80-4E91-4F81-95F6-D1020A4AD126}" type="presOf" srcId="{AA7469EE-AD9B-4109-B489-D1D120034156}" destId="{9CBCCAFE-38B4-4079-BC14-A61556792121}" srcOrd="1" destOrd="0" presId="urn:microsoft.com/office/officeart/2005/8/layout/lProcess2"/>
    <dgm:cxn modelId="{C606613A-42B5-4676-B3EC-76830B0D0CA3}" type="presOf" srcId="{562CD430-6501-4D14-9DA0-8DA1A2786398}" destId="{C48407FB-6168-45D3-995F-B2441CC75873}" srcOrd="0" destOrd="0" presId="urn:microsoft.com/office/officeart/2005/8/layout/lProcess2"/>
    <dgm:cxn modelId="{5903C714-15AE-40EC-8B9C-C2A46E86009A}" type="presParOf" srcId="{C48407FB-6168-45D3-995F-B2441CC75873}" destId="{067A7B86-0DE9-4DEC-B6BF-76F496B0AEFF}" srcOrd="0" destOrd="0" presId="urn:microsoft.com/office/officeart/2005/8/layout/lProcess2"/>
    <dgm:cxn modelId="{755577CB-6C3A-405A-9834-3582E56729A3}" type="presParOf" srcId="{067A7B86-0DE9-4DEC-B6BF-76F496B0AEFF}" destId="{5E22536A-9842-4BF4-B963-B748962D663D}" srcOrd="0" destOrd="0" presId="urn:microsoft.com/office/officeart/2005/8/layout/lProcess2"/>
    <dgm:cxn modelId="{4CD6721D-A8F9-4251-85C2-05C3071D5E7E}" type="presParOf" srcId="{067A7B86-0DE9-4DEC-B6BF-76F496B0AEFF}" destId="{8042CA90-1B6A-4757-94FF-9AFD1E12F1E0}" srcOrd="1" destOrd="0" presId="urn:microsoft.com/office/officeart/2005/8/layout/lProcess2"/>
    <dgm:cxn modelId="{9FFA5755-99CB-4EB5-953C-0FAC1D07B952}" type="presParOf" srcId="{067A7B86-0DE9-4DEC-B6BF-76F496B0AEFF}" destId="{0E644D1C-6E72-4D6D-9B2F-0FDAA4A80658}" srcOrd="2" destOrd="0" presId="urn:microsoft.com/office/officeart/2005/8/layout/lProcess2"/>
    <dgm:cxn modelId="{21E4CC66-D3A7-47BC-B259-71F80C0D102D}" type="presParOf" srcId="{0E644D1C-6E72-4D6D-9B2F-0FDAA4A80658}" destId="{670A4FF9-3B49-48A0-84A4-FFA31165D5F1}" srcOrd="0" destOrd="0" presId="urn:microsoft.com/office/officeart/2005/8/layout/lProcess2"/>
    <dgm:cxn modelId="{84E9833E-D7CE-4708-A9D7-7600854C8152}" type="presParOf" srcId="{670A4FF9-3B49-48A0-84A4-FFA31165D5F1}" destId="{0CB0D1F4-7D53-4F5F-8C66-6D4B6783E484}" srcOrd="0" destOrd="0" presId="urn:microsoft.com/office/officeart/2005/8/layout/lProcess2"/>
    <dgm:cxn modelId="{3E695134-9627-4E24-B267-A5D2FD24A3AB}" type="presParOf" srcId="{C48407FB-6168-45D3-995F-B2441CC75873}" destId="{C9CA3A9A-F2E9-4FCD-B877-492D60F0D695}" srcOrd="1" destOrd="0" presId="urn:microsoft.com/office/officeart/2005/8/layout/lProcess2"/>
    <dgm:cxn modelId="{1F81931A-C0AD-4C79-A5B7-CC78C667647B}" type="presParOf" srcId="{C48407FB-6168-45D3-995F-B2441CC75873}" destId="{2E4B6572-41DE-4072-BB91-E8E234A218F8}" srcOrd="2" destOrd="0" presId="urn:microsoft.com/office/officeart/2005/8/layout/lProcess2"/>
    <dgm:cxn modelId="{9D4062BD-9CE4-4268-87F8-2BC2A77B6961}" type="presParOf" srcId="{2E4B6572-41DE-4072-BB91-E8E234A218F8}" destId="{2FCE2D5E-FB27-4966-87D0-B6CAF9A91FAF}" srcOrd="0" destOrd="0" presId="urn:microsoft.com/office/officeart/2005/8/layout/lProcess2"/>
    <dgm:cxn modelId="{71A94ADD-4C22-4C25-81CB-4CB931661A09}" type="presParOf" srcId="{2E4B6572-41DE-4072-BB91-E8E234A218F8}" destId="{9CBCCAFE-38B4-4079-BC14-A61556792121}" srcOrd="1" destOrd="0" presId="urn:microsoft.com/office/officeart/2005/8/layout/lProcess2"/>
    <dgm:cxn modelId="{335B85A1-8330-4A06-87DB-694B0572D49C}" type="presParOf" srcId="{2E4B6572-41DE-4072-BB91-E8E234A218F8}" destId="{31164DBB-34B6-427C-B82D-DAEFC6E2A1FB}" srcOrd="2" destOrd="0" presId="urn:microsoft.com/office/officeart/2005/8/layout/lProcess2"/>
    <dgm:cxn modelId="{B488844D-97EF-445C-AE4B-C73F04BDDB69}" type="presParOf" srcId="{31164DBB-34B6-427C-B82D-DAEFC6E2A1FB}" destId="{1E0D9119-CE07-4645-861A-2122997CD53E}" srcOrd="0" destOrd="0" presId="urn:microsoft.com/office/officeart/2005/8/layout/lProcess2"/>
    <dgm:cxn modelId="{B23975D4-6BFF-41F1-B3AF-1076EE6AF3AF}" type="presParOf" srcId="{1E0D9119-CE07-4645-861A-2122997CD53E}" destId="{8DA394D2-4B35-4B31-9F24-B0620D67096B}" srcOrd="0" destOrd="0" presId="urn:microsoft.com/office/officeart/2005/8/layout/lProcess2"/>
    <dgm:cxn modelId="{FFADA740-FDC3-4823-85C1-3D4D273F02D2}" type="presParOf" srcId="{C48407FB-6168-45D3-995F-B2441CC75873}" destId="{17795DF0-3879-4D4A-B859-860638C81FDE}" srcOrd="3" destOrd="0" presId="urn:microsoft.com/office/officeart/2005/8/layout/lProcess2"/>
    <dgm:cxn modelId="{7C782DC5-ED26-40C8-A4E5-124DA2C4A3F1}" type="presParOf" srcId="{C48407FB-6168-45D3-995F-B2441CC75873}" destId="{ADEF53D3-A786-4BDC-A31A-4EE6BB2E3B23}" srcOrd="4" destOrd="0" presId="urn:microsoft.com/office/officeart/2005/8/layout/lProcess2"/>
    <dgm:cxn modelId="{78BEAE49-57DE-4A45-A1F8-CC7654CE2DE9}" type="presParOf" srcId="{ADEF53D3-A786-4BDC-A31A-4EE6BB2E3B23}" destId="{2FBB2C0E-3F61-43F0-8BFB-52BAF3206954}" srcOrd="0" destOrd="0" presId="urn:microsoft.com/office/officeart/2005/8/layout/lProcess2"/>
    <dgm:cxn modelId="{6932D21B-87CD-431D-BEFB-0EB5DF823575}" type="presParOf" srcId="{ADEF53D3-A786-4BDC-A31A-4EE6BB2E3B23}" destId="{8CAE635A-D58D-4F3A-A603-BC1789AC460B}" srcOrd="1" destOrd="0" presId="urn:microsoft.com/office/officeart/2005/8/layout/lProcess2"/>
    <dgm:cxn modelId="{BF063066-E98A-4E2E-A008-2C2AF3CDDB05}" type="presParOf" srcId="{ADEF53D3-A786-4BDC-A31A-4EE6BB2E3B23}" destId="{B29F8AC3-5F9A-4455-8362-56A11956B751}" srcOrd="2" destOrd="0" presId="urn:microsoft.com/office/officeart/2005/8/layout/lProcess2"/>
    <dgm:cxn modelId="{5A4E2FAA-BFD2-46D7-A8A0-CA319F042B00}" type="presParOf" srcId="{B29F8AC3-5F9A-4455-8362-56A11956B751}" destId="{136E3198-F0DB-4C29-9069-DC87D2047724}" srcOrd="0" destOrd="0" presId="urn:microsoft.com/office/officeart/2005/8/layout/lProcess2"/>
    <dgm:cxn modelId="{01EFE19F-9F7E-43D2-AE70-4BECE4259A28}" type="presParOf" srcId="{136E3198-F0DB-4C29-9069-DC87D2047724}" destId="{79492C70-B247-4B94-AEBB-4D33D23E02E5}" srcOrd="0" destOrd="0" presId="urn:microsoft.com/office/officeart/2005/8/layout/lProcess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2CD430-6501-4D14-9DA0-8DA1A2786398}" type="doc">
      <dgm:prSet loTypeId="urn:microsoft.com/office/officeart/2005/8/layout/lProcess2" loCatId="list" qsTypeId="urn:microsoft.com/office/officeart/2005/8/quickstyle/3d2" qsCatId="3D" csTypeId="urn:microsoft.com/office/officeart/2005/8/colors/colorful4" csCatId="colorful" phldr="1"/>
      <dgm:spPr/>
      <dgm:t>
        <a:bodyPr/>
        <a:lstStyle/>
        <a:p>
          <a:endParaRPr lang="es-CO"/>
        </a:p>
      </dgm:t>
    </dgm:pt>
    <dgm:pt modelId="{40222FCA-9955-42BF-9BA1-A3E36B07E18B}">
      <dgm:prSet phldrT="[Texto]"/>
      <dgm:spPr/>
      <dgm:t>
        <a:bodyPr/>
        <a:lstStyle/>
        <a:p>
          <a:r>
            <a:rPr lang="es-CO" dirty="0" smtClean="0"/>
            <a:t>Objetivo</a:t>
          </a:r>
          <a:endParaRPr lang="es-CO" dirty="0"/>
        </a:p>
      </dgm:t>
    </dgm:pt>
    <dgm:pt modelId="{E5C0C245-53B0-4B2F-8E9D-AB2B53AFDEE3}" type="parTrans" cxnId="{F3039BAF-362E-4629-BC6E-49C7F17C67B1}">
      <dgm:prSet/>
      <dgm:spPr/>
      <dgm:t>
        <a:bodyPr/>
        <a:lstStyle/>
        <a:p>
          <a:endParaRPr lang="es-CO"/>
        </a:p>
      </dgm:t>
    </dgm:pt>
    <dgm:pt modelId="{0061B5E7-508D-4830-9A6C-B3A3328823D7}" type="sibTrans" cxnId="{F3039BAF-362E-4629-BC6E-49C7F17C67B1}">
      <dgm:prSet/>
      <dgm:spPr/>
      <dgm:t>
        <a:bodyPr/>
        <a:lstStyle/>
        <a:p>
          <a:endParaRPr lang="es-CO"/>
        </a:p>
      </dgm:t>
    </dgm:pt>
    <dgm:pt modelId="{3EFAD7CD-A850-4D21-B01E-7F564785B655}">
      <dgm:prSet phldrT="[Texto]"/>
      <dgm:spPr/>
      <dgm:t>
        <a:bodyPr/>
        <a:lstStyle/>
        <a:p>
          <a:r>
            <a:rPr lang="es-ES" dirty="0" smtClean="0"/>
            <a:t>Servir de apoyo a la Junta Directiva en la supervisión de la efectividad del sistema de control interno de la Bolsa y su mejoramiento, de acuerdo a la legislación aplicable y su propio Reglamento, donde se detallan sus funciones y responsabilidades. </a:t>
          </a:r>
          <a:r>
            <a:rPr lang="es-ES" b="1" dirty="0" smtClean="0">
              <a:solidFill>
                <a:srgbClr val="0070C0"/>
              </a:solidFill>
            </a:rPr>
            <a:t>Periodicidad de las reuniones: Por lo menos cada tres (3) meses</a:t>
          </a:r>
          <a:endParaRPr lang="es-CO" b="1" dirty="0">
            <a:solidFill>
              <a:srgbClr val="0070C0"/>
            </a:solidFill>
          </a:endParaRPr>
        </a:p>
      </dgm:t>
    </dgm:pt>
    <dgm:pt modelId="{3A54C0BE-06CA-4E12-9FD6-6835CCBA1083}" type="parTrans" cxnId="{94493573-D938-4CB3-83D7-E3606816F537}">
      <dgm:prSet/>
      <dgm:spPr/>
      <dgm:t>
        <a:bodyPr/>
        <a:lstStyle/>
        <a:p>
          <a:endParaRPr lang="es-CO"/>
        </a:p>
      </dgm:t>
    </dgm:pt>
    <dgm:pt modelId="{9E815B5B-D68D-434E-BD9D-CCAC48303F54}" type="sibTrans" cxnId="{94493573-D938-4CB3-83D7-E3606816F537}">
      <dgm:prSet/>
      <dgm:spPr/>
      <dgm:t>
        <a:bodyPr/>
        <a:lstStyle/>
        <a:p>
          <a:endParaRPr lang="es-CO"/>
        </a:p>
      </dgm:t>
    </dgm:pt>
    <dgm:pt modelId="{AA7469EE-AD9B-4109-B489-D1D120034156}">
      <dgm:prSet phldrT="[Texto]"/>
      <dgm:spPr/>
      <dgm:t>
        <a:bodyPr/>
        <a:lstStyle/>
        <a:p>
          <a:r>
            <a:rPr lang="es-CO" dirty="0" smtClean="0"/>
            <a:t>Integración</a:t>
          </a:r>
          <a:endParaRPr lang="es-CO" dirty="0"/>
        </a:p>
      </dgm:t>
    </dgm:pt>
    <dgm:pt modelId="{C8A826E0-B814-4963-B81E-549507B51248}" type="parTrans" cxnId="{FA367EB3-C02E-42A1-9217-6A4DB5E1CF14}">
      <dgm:prSet/>
      <dgm:spPr/>
      <dgm:t>
        <a:bodyPr/>
        <a:lstStyle/>
        <a:p>
          <a:endParaRPr lang="es-CO"/>
        </a:p>
      </dgm:t>
    </dgm:pt>
    <dgm:pt modelId="{32D7C819-558C-4272-872B-7E5B21206391}" type="sibTrans" cxnId="{FA367EB3-C02E-42A1-9217-6A4DB5E1CF14}">
      <dgm:prSet/>
      <dgm:spPr/>
      <dgm:t>
        <a:bodyPr/>
        <a:lstStyle/>
        <a:p>
          <a:endParaRPr lang="es-CO"/>
        </a:p>
      </dgm:t>
    </dgm:pt>
    <dgm:pt modelId="{89877263-3EFD-437E-9956-346BB87E7585}">
      <dgm:prSet phldrT="[Texto]"/>
      <dgm:spPr/>
      <dgm:t>
        <a:bodyPr/>
        <a:lstStyle/>
        <a:p>
          <a:r>
            <a:rPr lang="es-ES" dirty="0" smtClean="0"/>
            <a:t>Estará integrado por tres (3) miembros de la Junta Directiva, incluyendo todos los independientes, en los términos del artículo 45 de la ley 964 de 2005, y demás normas que la sustituyan, adicionen o modifiquen.</a:t>
          </a:r>
          <a:endParaRPr lang="es-CO" dirty="0"/>
        </a:p>
      </dgm:t>
    </dgm:pt>
    <dgm:pt modelId="{1AA8A934-6D15-4C96-853E-7B31BF4899AC}" type="parTrans" cxnId="{A11959C7-0C20-41A5-BD7B-BD448AB4CED6}">
      <dgm:prSet/>
      <dgm:spPr/>
      <dgm:t>
        <a:bodyPr/>
        <a:lstStyle/>
        <a:p>
          <a:endParaRPr lang="es-CO"/>
        </a:p>
      </dgm:t>
    </dgm:pt>
    <dgm:pt modelId="{49DDFE8B-AC67-4807-B980-E1122300B620}" type="sibTrans" cxnId="{A11959C7-0C20-41A5-BD7B-BD448AB4CED6}">
      <dgm:prSet/>
      <dgm:spPr/>
      <dgm:t>
        <a:bodyPr/>
        <a:lstStyle/>
        <a:p>
          <a:endParaRPr lang="es-CO"/>
        </a:p>
      </dgm:t>
    </dgm:pt>
    <dgm:pt modelId="{DFE1D859-C0E4-4969-91EC-FF4D998BEFB6}">
      <dgm:prSet phldrT="[Texto]"/>
      <dgm:spPr/>
      <dgm:t>
        <a:bodyPr/>
        <a:lstStyle/>
        <a:p>
          <a:r>
            <a:rPr lang="es-CO" dirty="0" smtClean="0"/>
            <a:t>Miembros propuestos</a:t>
          </a:r>
          <a:endParaRPr lang="es-CO" dirty="0"/>
        </a:p>
      </dgm:t>
    </dgm:pt>
    <dgm:pt modelId="{5188029F-2380-4FAD-9534-662DC170AC96}" type="parTrans" cxnId="{E92AA202-6E9F-4443-BE03-53462D2AA82E}">
      <dgm:prSet/>
      <dgm:spPr/>
      <dgm:t>
        <a:bodyPr/>
        <a:lstStyle/>
        <a:p>
          <a:endParaRPr lang="es-CO"/>
        </a:p>
      </dgm:t>
    </dgm:pt>
    <dgm:pt modelId="{2A3EF55F-127E-46D9-AD2C-0A2052F4BECE}" type="sibTrans" cxnId="{E92AA202-6E9F-4443-BE03-53462D2AA82E}">
      <dgm:prSet/>
      <dgm:spPr/>
      <dgm:t>
        <a:bodyPr/>
        <a:lstStyle/>
        <a:p>
          <a:endParaRPr lang="es-CO"/>
        </a:p>
      </dgm:t>
    </dgm:pt>
    <dgm:pt modelId="{7EBE417A-DA38-498F-AEA4-6B486B7FEB69}">
      <dgm:prSet phldrT="[Texto]" custT="1"/>
      <dgm:spPr/>
      <dgm:t>
        <a:bodyPr/>
        <a:lstStyle/>
        <a:p>
          <a:endParaRPr lang="es-CO" sz="1400" b="1" dirty="0" smtClean="0">
            <a:solidFill>
              <a:schemeClr val="tx1"/>
            </a:solidFill>
          </a:endParaRPr>
        </a:p>
        <a:p>
          <a:endParaRPr lang="es-CO" sz="1400" b="1" dirty="0" smtClean="0">
            <a:solidFill>
              <a:schemeClr val="tx1"/>
            </a:solidFill>
          </a:endParaRPr>
        </a:p>
        <a:p>
          <a:r>
            <a:rPr lang="es-CO" sz="1400" b="1" dirty="0" smtClean="0">
              <a:solidFill>
                <a:schemeClr val="tx1"/>
              </a:solidFill>
            </a:rPr>
            <a:t>1. Juan Pablo Líevano</a:t>
          </a:r>
        </a:p>
        <a:p>
          <a:r>
            <a:rPr lang="es-CO" sz="1400" dirty="0" smtClean="0"/>
            <a:t>2. Horacio Jaramillo Bernal</a:t>
          </a:r>
        </a:p>
        <a:p>
          <a:r>
            <a:rPr lang="es-CO" sz="1400" dirty="0" smtClean="0"/>
            <a:t>3. Juan Pablo Cabal </a:t>
          </a:r>
        </a:p>
        <a:p>
          <a:endParaRPr lang="es-CO" sz="1300" dirty="0" smtClean="0"/>
        </a:p>
        <a:p>
          <a:endParaRPr lang="es-CO" sz="1300" dirty="0"/>
        </a:p>
      </dgm:t>
    </dgm:pt>
    <dgm:pt modelId="{8F4A04D1-A0B7-40A3-B8FD-47141BF837E2}" type="parTrans" cxnId="{160B8953-3B9F-49B2-B5E9-6C3C8A1429EB}">
      <dgm:prSet/>
      <dgm:spPr/>
      <dgm:t>
        <a:bodyPr/>
        <a:lstStyle/>
        <a:p>
          <a:endParaRPr lang="es-CO"/>
        </a:p>
      </dgm:t>
    </dgm:pt>
    <dgm:pt modelId="{7B834773-6E34-4677-A288-D1D3DAAFAFAD}" type="sibTrans" cxnId="{160B8953-3B9F-49B2-B5E9-6C3C8A1429EB}">
      <dgm:prSet/>
      <dgm:spPr/>
      <dgm:t>
        <a:bodyPr/>
        <a:lstStyle/>
        <a:p>
          <a:endParaRPr lang="es-CO"/>
        </a:p>
      </dgm:t>
    </dgm:pt>
    <dgm:pt modelId="{C48407FB-6168-45D3-995F-B2441CC75873}" type="pres">
      <dgm:prSet presAssocID="{562CD430-6501-4D14-9DA0-8DA1A2786398}" presName="theList" presStyleCnt="0">
        <dgm:presLayoutVars>
          <dgm:dir/>
          <dgm:animLvl val="lvl"/>
          <dgm:resizeHandles val="exact"/>
        </dgm:presLayoutVars>
      </dgm:prSet>
      <dgm:spPr/>
      <dgm:t>
        <a:bodyPr/>
        <a:lstStyle/>
        <a:p>
          <a:endParaRPr lang="es-CO"/>
        </a:p>
      </dgm:t>
    </dgm:pt>
    <dgm:pt modelId="{067A7B86-0DE9-4DEC-B6BF-76F496B0AEFF}" type="pres">
      <dgm:prSet presAssocID="{40222FCA-9955-42BF-9BA1-A3E36B07E18B}" presName="compNode" presStyleCnt="0"/>
      <dgm:spPr/>
    </dgm:pt>
    <dgm:pt modelId="{5E22536A-9842-4BF4-B963-B748962D663D}" type="pres">
      <dgm:prSet presAssocID="{40222FCA-9955-42BF-9BA1-A3E36B07E18B}" presName="aNode" presStyleLbl="bgShp" presStyleIdx="0" presStyleCnt="3"/>
      <dgm:spPr/>
      <dgm:t>
        <a:bodyPr/>
        <a:lstStyle/>
        <a:p>
          <a:endParaRPr lang="es-CO"/>
        </a:p>
      </dgm:t>
    </dgm:pt>
    <dgm:pt modelId="{8042CA90-1B6A-4757-94FF-9AFD1E12F1E0}" type="pres">
      <dgm:prSet presAssocID="{40222FCA-9955-42BF-9BA1-A3E36B07E18B}" presName="textNode" presStyleLbl="bgShp" presStyleIdx="0" presStyleCnt="3"/>
      <dgm:spPr/>
      <dgm:t>
        <a:bodyPr/>
        <a:lstStyle/>
        <a:p>
          <a:endParaRPr lang="es-CO"/>
        </a:p>
      </dgm:t>
    </dgm:pt>
    <dgm:pt modelId="{0E644D1C-6E72-4D6D-9B2F-0FDAA4A80658}" type="pres">
      <dgm:prSet presAssocID="{40222FCA-9955-42BF-9BA1-A3E36B07E18B}" presName="compChildNode" presStyleCnt="0"/>
      <dgm:spPr/>
    </dgm:pt>
    <dgm:pt modelId="{670A4FF9-3B49-48A0-84A4-FFA31165D5F1}" type="pres">
      <dgm:prSet presAssocID="{40222FCA-9955-42BF-9BA1-A3E36B07E18B}" presName="theInnerList" presStyleCnt="0"/>
      <dgm:spPr/>
    </dgm:pt>
    <dgm:pt modelId="{0CB0D1F4-7D53-4F5F-8C66-6D4B6783E484}" type="pres">
      <dgm:prSet presAssocID="{3EFAD7CD-A850-4D21-B01E-7F564785B655}" presName="childNode" presStyleLbl="node1" presStyleIdx="0" presStyleCnt="3">
        <dgm:presLayoutVars>
          <dgm:bulletEnabled val="1"/>
        </dgm:presLayoutVars>
      </dgm:prSet>
      <dgm:spPr/>
      <dgm:t>
        <a:bodyPr/>
        <a:lstStyle/>
        <a:p>
          <a:endParaRPr lang="es-CO"/>
        </a:p>
      </dgm:t>
    </dgm:pt>
    <dgm:pt modelId="{C9CA3A9A-F2E9-4FCD-B877-492D60F0D695}" type="pres">
      <dgm:prSet presAssocID="{40222FCA-9955-42BF-9BA1-A3E36B07E18B}" presName="aSpace" presStyleCnt="0"/>
      <dgm:spPr/>
    </dgm:pt>
    <dgm:pt modelId="{2E4B6572-41DE-4072-BB91-E8E234A218F8}" type="pres">
      <dgm:prSet presAssocID="{AA7469EE-AD9B-4109-B489-D1D120034156}" presName="compNode" presStyleCnt="0"/>
      <dgm:spPr/>
    </dgm:pt>
    <dgm:pt modelId="{2FCE2D5E-FB27-4966-87D0-B6CAF9A91FAF}" type="pres">
      <dgm:prSet presAssocID="{AA7469EE-AD9B-4109-B489-D1D120034156}" presName="aNode" presStyleLbl="bgShp" presStyleIdx="1" presStyleCnt="3"/>
      <dgm:spPr/>
      <dgm:t>
        <a:bodyPr/>
        <a:lstStyle/>
        <a:p>
          <a:endParaRPr lang="es-CO"/>
        </a:p>
      </dgm:t>
    </dgm:pt>
    <dgm:pt modelId="{9CBCCAFE-38B4-4079-BC14-A61556792121}" type="pres">
      <dgm:prSet presAssocID="{AA7469EE-AD9B-4109-B489-D1D120034156}" presName="textNode" presStyleLbl="bgShp" presStyleIdx="1" presStyleCnt="3"/>
      <dgm:spPr/>
      <dgm:t>
        <a:bodyPr/>
        <a:lstStyle/>
        <a:p>
          <a:endParaRPr lang="es-CO"/>
        </a:p>
      </dgm:t>
    </dgm:pt>
    <dgm:pt modelId="{31164DBB-34B6-427C-B82D-DAEFC6E2A1FB}" type="pres">
      <dgm:prSet presAssocID="{AA7469EE-AD9B-4109-B489-D1D120034156}" presName="compChildNode" presStyleCnt="0"/>
      <dgm:spPr/>
    </dgm:pt>
    <dgm:pt modelId="{1E0D9119-CE07-4645-861A-2122997CD53E}" type="pres">
      <dgm:prSet presAssocID="{AA7469EE-AD9B-4109-B489-D1D120034156}" presName="theInnerList" presStyleCnt="0"/>
      <dgm:spPr/>
    </dgm:pt>
    <dgm:pt modelId="{8DA394D2-4B35-4B31-9F24-B0620D67096B}" type="pres">
      <dgm:prSet presAssocID="{89877263-3EFD-437E-9956-346BB87E7585}" presName="childNode" presStyleLbl="node1" presStyleIdx="1" presStyleCnt="3">
        <dgm:presLayoutVars>
          <dgm:bulletEnabled val="1"/>
        </dgm:presLayoutVars>
      </dgm:prSet>
      <dgm:spPr/>
      <dgm:t>
        <a:bodyPr/>
        <a:lstStyle/>
        <a:p>
          <a:endParaRPr lang="es-CO"/>
        </a:p>
      </dgm:t>
    </dgm:pt>
    <dgm:pt modelId="{17795DF0-3879-4D4A-B859-860638C81FDE}" type="pres">
      <dgm:prSet presAssocID="{AA7469EE-AD9B-4109-B489-D1D120034156}" presName="aSpace" presStyleCnt="0"/>
      <dgm:spPr/>
    </dgm:pt>
    <dgm:pt modelId="{ADEF53D3-A786-4BDC-A31A-4EE6BB2E3B23}" type="pres">
      <dgm:prSet presAssocID="{DFE1D859-C0E4-4969-91EC-FF4D998BEFB6}" presName="compNode" presStyleCnt="0"/>
      <dgm:spPr/>
    </dgm:pt>
    <dgm:pt modelId="{2FBB2C0E-3F61-43F0-8BFB-52BAF3206954}" type="pres">
      <dgm:prSet presAssocID="{DFE1D859-C0E4-4969-91EC-FF4D998BEFB6}" presName="aNode" presStyleLbl="bgShp" presStyleIdx="2" presStyleCnt="3"/>
      <dgm:spPr/>
      <dgm:t>
        <a:bodyPr/>
        <a:lstStyle/>
        <a:p>
          <a:endParaRPr lang="es-CO"/>
        </a:p>
      </dgm:t>
    </dgm:pt>
    <dgm:pt modelId="{8CAE635A-D58D-4F3A-A603-BC1789AC460B}" type="pres">
      <dgm:prSet presAssocID="{DFE1D859-C0E4-4969-91EC-FF4D998BEFB6}" presName="textNode" presStyleLbl="bgShp" presStyleIdx="2" presStyleCnt="3"/>
      <dgm:spPr/>
      <dgm:t>
        <a:bodyPr/>
        <a:lstStyle/>
        <a:p>
          <a:endParaRPr lang="es-CO"/>
        </a:p>
      </dgm:t>
    </dgm:pt>
    <dgm:pt modelId="{B29F8AC3-5F9A-4455-8362-56A11956B751}" type="pres">
      <dgm:prSet presAssocID="{DFE1D859-C0E4-4969-91EC-FF4D998BEFB6}" presName="compChildNode" presStyleCnt="0"/>
      <dgm:spPr/>
    </dgm:pt>
    <dgm:pt modelId="{136E3198-F0DB-4C29-9069-DC87D2047724}" type="pres">
      <dgm:prSet presAssocID="{DFE1D859-C0E4-4969-91EC-FF4D998BEFB6}" presName="theInnerList" presStyleCnt="0"/>
      <dgm:spPr/>
    </dgm:pt>
    <dgm:pt modelId="{79492C70-B247-4B94-AEBB-4D33D23E02E5}" type="pres">
      <dgm:prSet presAssocID="{7EBE417A-DA38-498F-AEA4-6B486B7FEB69}" presName="childNode" presStyleLbl="node1" presStyleIdx="2" presStyleCnt="3">
        <dgm:presLayoutVars>
          <dgm:bulletEnabled val="1"/>
        </dgm:presLayoutVars>
      </dgm:prSet>
      <dgm:spPr/>
      <dgm:t>
        <a:bodyPr/>
        <a:lstStyle/>
        <a:p>
          <a:endParaRPr lang="es-CO"/>
        </a:p>
      </dgm:t>
    </dgm:pt>
  </dgm:ptLst>
  <dgm:cxnLst>
    <dgm:cxn modelId="{F063C4A8-7BDE-4676-A7DE-CEC1C28DA460}" type="presOf" srcId="{DFE1D859-C0E4-4969-91EC-FF4D998BEFB6}" destId="{2FBB2C0E-3F61-43F0-8BFB-52BAF3206954}" srcOrd="0" destOrd="0" presId="urn:microsoft.com/office/officeart/2005/8/layout/lProcess2"/>
    <dgm:cxn modelId="{4924708D-5B1A-4E77-B57D-1A5DDD1E86EC}" type="presOf" srcId="{AA7469EE-AD9B-4109-B489-D1D120034156}" destId="{2FCE2D5E-FB27-4966-87D0-B6CAF9A91FAF}" srcOrd="0" destOrd="0" presId="urn:microsoft.com/office/officeart/2005/8/layout/lProcess2"/>
    <dgm:cxn modelId="{DA33DBD4-FDEF-49D9-A4F0-2193FCD64E0D}" type="presOf" srcId="{562CD430-6501-4D14-9DA0-8DA1A2786398}" destId="{C48407FB-6168-45D3-995F-B2441CC75873}" srcOrd="0" destOrd="0" presId="urn:microsoft.com/office/officeart/2005/8/layout/lProcess2"/>
    <dgm:cxn modelId="{9D5B084E-C16B-41DE-A508-BA948EF698F3}" type="presOf" srcId="{40222FCA-9955-42BF-9BA1-A3E36B07E18B}" destId="{5E22536A-9842-4BF4-B963-B748962D663D}" srcOrd="0" destOrd="0" presId="urn:microsoft.com/office/officeart/2005/8/layout/lProcess2"/>
    <dgm:cxn modelId="{F3039BAF-362E-4629-BC6E-49C7F17C67B1}" srcId="{562CD430-6501-4D14-9DA0-8DA1A2786398}" destId="{40222FCA-9955-42BF-9BA1-A3E36B07E18B}" srcOrd="0" destOrd="0" parTransId="{E5C0C245-53B0-4B2F-8E9D-AB2B53AFDEE3}" sibTransId="{0061B5E7-508D-4830-9A6C-B3A3328823D7}"/>
    <dgm:cxn modelId="{271AA6FC-F291-48A5-8FD0-1FE3000B6571}" type="presOf" srcId="{3EFAD7CD-A850-4D21-B01E-7F564785B655}" destId="{0CB0D1F4-7D53-4F5F-8C66-6D4B6783E484}" srcOrd="0" destOrd="0" presId="urn:microsoft.com/office/officeart/2005/8/layout/lProcess2"/>
    <dgm:cxn modelId="{A11959C7-0C20-41A5-BD7B-BD448AB4CED6}" srcId="{AA7469EE-AD9B-4109-B489-D1D120034156}" destId="{89877263-3EFD-437E-9956-346BB87E7585}" srcOrd="0" destOrd="0" parTransId="{1AA8A934-6D15-4C96-853E-7B31BF4899AC}" sibTransId="{49DDFE8B-AC67-4807-B980-E1122300B620}"/>
    <dgm:cxn modelId="{FA367EB3-C02E-42A1-9217-6A4DB5E1CF14}" srcId="{562CD430-6501-4D14-9DA0-8DA1A2786398}" destId="{AA7469EE-AD9B-4109-B489-D1D120034156}" srcOrd="1" destOrd="0" parTransId="{C8A826E0-B814-4963-B81E-549507B51248}" sibTransId="{32D7C819-558C-4272-872B-7E5B21206391}"/>
    <dgm:cxn modelId="{A27AC37E-A3EC-42EA-AA3E-0DE0303A5EDF}" type="presOf" srcId="{DFE1D859-C0E4-4969-91EC-FF4D998BEFB6}" destId="{8CAE635A-D58D-4F3A-A603-BC1789AC460B}" srcOrd="1" destOrd="0" presId="urn:microsoft.com/office/officeart/2005/8/layout/lProcess2"/>
    <dgm:cxn modelId="{F41D6293-0831-42B5-A1A2-10AE32A11D7E}" type="presOf" srcId="{89877263-3EFD-437E-9956-346BB87E7585}" destId="{8DA394D2-4B35-4B31-9F24-B0620D67096B}" srcOrd="0" destOrd="0" presId="urn:microsoft.com/office/officeart/2005/8/layout/lProcess2"/>
    <dgm:cxn modelId="{94493573-D938-4CB3-83D7-E3606816F537}" srcId="{40222FCA-9955-42BF-9BA1-A3E36B07E18B}" destId="{3EFAD7CD-A850-4D21-B01E-7F564785B655}" srcOrd="0" destOrd="0" parTransId="{3A54C0BE-06CA-4E12-9FD6-6835CCBA1083}" sibTransId="{9E815B5B-D68D-434E-BD9D-CCAC48303F54}"/>
    <dgm:cxn modelId="{975BF465-AC6D-4788-B5A1-30363B3FCF45}" type="presOf" srcId="{AA7469EE-AD9B-4109-B489-D1D120034156}" destId="{9CBCCAFE-38B4-4079-BC14-A61556792121}" srcOrd="1" destOrd="0" presId="urn:microsoft.com/office/officeart/2005/8/layout/lProcess2"/>
    <dgm:cxn modelId="{11893462-B95D-4F60-AEFA-AA220D09AB11}" type="presOf" srcId="{40222FCA-9955-42BF-9BA1-A3E36B07E18B}" destId="{8042CA90-1B6A-4757-94FF-9AFD1E12F1E0}" srcOrd="1" destOrd="0" presId="urn:microsoft.com/office/officeart/2005/8/layout/lProcess2"/>
    <dgm:cxn modelId="{160B8953-3B9F-49B2-B5E9-6C3C8A1429EB}" srcId="{DFE1D859-C0E4-4969-91EC-FF4D998BEFB6}" destId="{7EBE417A-DA38-498F-AEA4-6B486B7FEB69}" srcOrd="0" destOrd="0" parTransId="{8F4A04D1-A0B7-40A3-B8FD-47141BF837E2}" sibTransId="{7B834773-6E34-4677-A288-D1D3DAAFAFAD}"/>
    <dgm:cxn modelId="{E92AA202-6E9F-4443-BE03-53462D2AA82E}" srcId="{562CD430-6501-4D14-9DA0-8DA1A2786398}" destId="{DFE1D859-C0E4-4969-91EC-FF4D998BEFB6}" srcOrd="2" destOrd="0" parTransId="{5188029F-2380-4FAD-9534-662DC170AC96}" sibTransId="{2A3EF55F-127E-46D9-AD2C-0A2052F4BECE}"/>
    <dgm:cxn modelId="{6F37F213-31B0-43B0-B933-3BF61C5D65D4}" type="presOf" srcId="{7EBE417A-DA38-498F-AEA4-6B486B7FEB69}" destId="{79492C70-B247-4B94-AEBB-4D33D23E02E5}" srcOrd="0" destOrd="0" presId="urn:microsoft.com/office/officeart/2005/8/layout/lProcess2"/>
    <dgm:cxn modelId="{5ACC51E4-A05E-4317-9EC7-BE87190CBC44}" type="presParOf" srcId="{C48407FB-6168-45D3-995F-B2441CC75873}" destId="{067A7B86-0DE9-4DEC-B6BF-76F496B0AEFF}" srcOrd="0" destOrd="0" presId="urn:microsoft.com/office/officeart/2005/8/layout/lProcess2"/>
    <dgm:cxn modelId="{7C2CF50B-DBC1-4110-B7D2-2C8A327AF45A}" type="presParOf" srcId="{067A7B86-0DE9-4DEC-B6BF-76F496B0AEFF}" destId="{5E22536A-9842-4BF4-B963-B748962D663D}" srcOrd="0" destOrd="0" presId="urn:microsoft.com/office/officeart/2005/8/layout/lProcess2"/>
    <dgm:cxn modelId="{8C355E02-F193-466C-A1CC-6AD14E3E6D6C}" type="presParOf" srcId="{067A7B86-0DE9-4DEC-B6BF-76F496B0AEFF}" destId="{8042CA90-1B6A-4757-94FF-9AFD1E12F1E0}" srcOrd="1" destOrd="0" presId="urn:microsoft.com/office/officeart/2005/8/layout/lProcess2"/>
    <dgm:cxn modelId="{EC95B61A-E012-4A24-B06F-1A079440DB88}" type="presParOf" srcId="{067A7B86-0DE9-4DEC-B6BF-76F496B0AEFF}" destId="{0E644D1C-6E72-4D6D-9B2F-0FDAA4A80658}" srcOrd="2" destOrd="0" presId="urn:microsoft.com/office/officeart/2005/8/layout/lProcess2"/>
    <dgm:cxn modelId="{8755A4B0-81BE-43FB-8F47-A7148C7F3034}" type="presParOf" srcId="{0E644D1C-6E72-4D6D-9B2F-0FDAA4A80658}" destId="{670A4FF9-3B49-48A0-84A4-FFA31165D5F1}" srcOrd="0" destOrd="0" presId="urn:microsoft.com/office/officeart/2005/8/layout/lProcess2"/>
    <dgm:cxn modelId="{C862B338-9F29-4868-97AC-FF40079A9D74}" type="presParOf" srcId="{670A4FF9-3B49-48A0-84A4-FFA31165D5F1}" destId="{0CB0D1F4-7D53-4F5F-8C66-6D4B6783E484}" srcOrd="0" destOrd="0" presId="urn:microsoft.com/office/officeart/2005/8/layout/lProcess2"/>
    <dgm:cxn modelId="{859912F7-A830-40CC-869D-B1CAA460F62B}" type="presParOf" srcId="{C48407FB-6168-45D3-995F-B2441CC75873}" destId="{C9CA3A9A-F2E9-4FCD-B877-492D60F0D695}" srcOrd="1" destOrd="0" presId="urn:microsoft.com/office/officeart/2005/8/layout/lProcess2"/>
    <dgm:cxn modelId="{72DADDEB-94BD-4082-9846-9416F2748228}" type="presParOf" srcId="{C48407FB-6168-45D3-995F-B2441CC75873}" destId="{2E4B6572-41DE-4072-BB91-E8E234A218F8}" srcOrd="2" destOrd="0" presId="urn:microsoft.com/office/officeart/2005/8/layout/lProcess2"/>
    <dgm:cxn modelId="{1E4243B2-0B8F-4F1E-A4BC-466402563230}" type="presParOf" srcId="{2E4B6572-41DE-4072-BB91-E8E234A218F8}" destId="{2FCE2D5E-FB27-4966-87D0-B6CAF9A91FAF}" srcOrd="0" destOrd="0" presId="urn:microsoft.com/office/officeart/2005/8/layout/lProcess2"/>
    <dgm:cxn modelId="{CEF48ABF-DB27-41E4-813D-6BF74FEA5AB2}" type="presParOf" srcId="{2E4B6572-41DE-4072-BB91-E8E234A218F8}" destId="{9CBCCAFE-38B4-4079-BC14-A61556792121}" srcOrd="1" destOrd="0" presId="urn:microsoft.com/office/officeart/2005/8/layout/lProcess2"/>
    <dgm:cxn modelId="{9F06E1FE-A212-41D6-9B07-DAEAF12BA760}" type="presParOf" srcId="{2E4B6572-41DE-4072-BB91-E8E234A218F8}" destId="{31164DBB-34B6-427C-B82D-DAEFC6E2A1FB}" srcOrd="2" destOrd="0" presId="urn:microsoft.com/office/officeart/2005/8/layout/lProcess2"/>
    <dgm:cxn modelId="{A0F319FD-410F-44C0-AA73-1141F232FAE5}" type="presParOf" srcId="{31164DBB-34B6-427C-B82D-DAEFC6E2A1FB}" destId="{1E0D9119-CE07-4645-861A-2122997CD53E}" srcOrd="0" destOrd="0" presId="urn:microsoft.com/office/officeart/2005/8/layout/lProcess2"/>
    <dgm:cxn modelId="{644D0A33-8376-48D9-8C1A-C515DDB60CEA}" type="presParOf" srcId="{1E0D9119-CE07-4645-861A-2122997CD53E}" destId="{8DA394D2-4B35-4B31-9F24-B0620D67096B}" srcOrd="0" destOrd="0" presId="urn:microsoft.com/office/officeart/2005/8/layout/lProcess2"/>
    <dgm:cxn modelId="{B6B16A46-4A7E-49BE-9B86-8BCD08862392}" type="presParOf" srcId="{C48407FB-6168-45D3-995F-B2441CC75873}" destId="{17795DF0-3879-4D4A-B859-860638C81FDE}" srcOrd="3" destOrd="0" presId="urn:microsoft.com/office/officeart/2005/8/layout/lProcess2"/>
    <dgm:cxn modelId="{6E7A9C12-5D8D-4E43-8347-DFF6576043E1}" type="presParOf" srcId="{C48407FB-6168-45D3-995F-B2441CC75873}" destId="{ADEF53D3-A786-4BDC-A31A-4EE6BB2E3B23}" srcOrd="4" destOrd="0" presId="urn:microsoft.com/office/officeart/2005/8/layout/lProcess2"/>
    <dgm:cxn modelId="{7785AAA8-2B77-457E-A132-F4B8DA33A1F4}" type="presParOf" srcId="{ADEF53D3-A786-4BDC-A31A-4EE6BB2E3B23}" destId="{2FBB2C0E-3F61-43F0-8BFB-52BAF3206954}" srcOrd="0" destOrd="0" presId="urn:microsoft.com/office/officeart/2005/8/layout/lProcess2"/>
    <dgm:cxn modelId="{FB4CEA97-FF57-4E12-8680-B86D050EBE06}" type="presParOf" srcId="{ADEF53D3-A786-4BDC-A31A-4EE6BB2E3B23}" destId="{8CAE635A-D58D-4F3A-A603-BC1789AC460B}" srcOrd="1" destOrd="0" presId="urn:microsoft.com/office/officeart/2005/8/layout/lProcess2"/>
    <dgm:cxn modelId="{90C5E647-CF9D-47DC-96A9-43063C7D9394}" type="presParOf" srcId="{ADEF53D3-A786-4BDC-A31A-4EE6BB2E3B23}" destId="{B29F8AC3-5F9A-4455-8362-56A11956B751}" srcOrd="2" destOrd="0" presId="urn:microsoft.com/office/officeart/2005/8/layout/lProcess2"/>
    <dgm:cxn modelId="{5A67A7D3-7A7C-47E5-89FA-CE3522C70168}" type="presParOf" srcId="{B29F8AC3-5F9A-4455-8362-56A11956B751}" destId="{136E3198-F0DB-4C29-9069-DC87D2047724}" srcOrd="0" destOrd="0" presId="urn:microsoft.com/office/officeart/2005/8/layout/lProcess2"/>
    <dgm:cxn modelId="{65F534F8-1926-4454-94C5-01F9EED76231}" type="presParOf" srcId="{136E3198-F0DB-4C29-9069-DC87D2047724}" destId="{79492C70-B247-4B94-AEBB-4D33D23E02E5}" srcOrd="0" destOrd="0" presId="urn:microsoft.com/office/officeart/2005/8/layout/lProcess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2CD430-6501-4D14-9DA0-8DA1A2786398}" type="doc">
      <dgm:prSet loTypeId="urn:microsoft.com/office/officeart/2005/8/layout/lProcess2" loCatId="list" qsTypeId="urn:microsoft.com/office/officeart/2005/8/quickstyle/3d2" qsCatId="3D" csTypeId="urn:microsoft.com/office/officeart/2005/8/colors/colorful4" csCatId="colorful" phldr="1"/>
      <dgm:spPr/>
      <dgm:t>
        <a:bodyPr/>
        <a:lstStyle/>
        <a:p>
          <a:endParaRPr lang="es-CO"/>
        </a:p>
      </dgm:t>
    </dgm:pt>
    <dgm:pt modelId="{40222FCA-9955-42BF-9BA1-A3E36B07E18B}">
      <dgm:prSet phldrT="[Texto]"/>
      <dgm:spPr/>
      <dgm:t>
        <a:bodyPr/>
        <a:lstStyle/>
        <a:p>
          <a:r>
            <a:rPr lang="es-CO" dirty="0" smtClean="0"/>
            <a:t>Objetivo</a:t>
          </a:r>
          <a:endParaRPr lang="es-CO" dirty="0"/>
        </a:p>
      </dgm:t>
    </dgm:pt>
    <dgm:pt modelId="{E5C0C245-53B0-4B2F-8E9D-AB2B53AFDEE3}" type="parTrans" cxnId="{F3039BAF-362E-4629-BC6E-49C7F17C67B1}">
      <dgm:prSet/>
      <dgm:spPr/>
      <dgm:t>
        <a:bodyPr/>
        <a:lstStyle/>
        <a:p>
          <a:endParaRPr lang="es-CO"/>
        </a:p>
      </dgm:t>
    </dgm:pt>
    <dgm:pt modelId="{0061B5E7-508D-4830-9A6C-B3A3328823D7}" type="sibTrans" cxnId="{F3039BAF-362E-4629-BC6E-49C7F17C67B1}">
      <dgm:prSet/>
      <dgm:spPr/>
      <dgm:t>
        <a:bodyPr/>
        <a:lstStyle/>
        <a:p>
          <a:endParaRPr lang="es-CO"/>
        </a:p>
      </dgm:t>
    </dgm:pt>
    <dgm:pt modelId="{3EFAD7CD-A850-4D21-B01E-7F564785B655}">
      <dgm:prSet phldrT="[Texto]"/>
      <dgm:spPr/>
      <dgm:t>
        <a:bodyPr/>
        <a:lstStyle/>
        <a:p>
          <a:r>
            <a:rPr lang="es-ES" dirty="0" smtClean="0"/>
            <a:t>Recomendar procedimientos para la adopción, mejoramiento y seguimiento de las prácticas de gobierno corporativo de la entidad, así como asesorar a la Junta Directiva en temas relacionados con el nombramiento y remuneración de los miembros de la Junta Directiva y de la Alta Gerencia.</a:t>
          </a:r>
        </a:p>
        <a:p>
          <a:r>
            <a:rPr lang="es-ES" b="1" dirty="0" smtClean="0">
              <a:solidFill>
                <a:srgbClr val="0070C0"/>
              </a:solidFill>
            </a:rPr>
            <a:t>Periodicidad de las reuniones: por lo menos una vez cada dos (2) meses</a:t>
          </a:r>
          <a:endParaRPr lang="es-CO" b="1" dirty="0">
            <a:solidFill>
              <a:srgbClr val="0070C0"/>
            </a:solidFill>
          </a:endParaRPr>
        </a:p>
      </dgm:t>
    </dgm:pt>
    <dgm:pt modelId="{3A54C0BE-06CA-4E12-9FD6-6835CCBA1083}" type="parTrans" cxnId="{94493573-D938-4CB3-83D7-E3606816F537}">
      <dgm:prSet/>
      <dgm:spPr/>
      <dgm:t>
        <a:bodyPr/>
        <a:lstStyle/>
        <a:p>
          <a:endParaRPr lang="es-CO"/>
        </a:p>
      </dgm:t>
    </dgm:pt>
    <dgm:pt modelId="{9E815B5B-D68D-434E-BD9D-CCAC48303F54}" type="sibTrans" cxnId="{94493573-D938-4CB3-83D7-E3606816F537}">
      <dgm:prSet/>
      <dgm:spPr/>
      <dgm:t>
        <a:bodyPr/>
        <a:lstStyle/>
        <a:p>
          <a:endParaRPr lang="es-CO"/>
        </a:p>
      </dgm:t>
    </dgm:pt>
    <dgm:pt modelId="{AA7469EE-AD9B-4109-B489-D1D120034156}">
      <dgm:prSet phldrT="[Texto]"/>
      <dgm:spPr/>
      <dgm:t>
        <a:bodyPr/>
        <a:lstStyle/>
        <a:p>
          <a:r>
            <a:rPr lang="es-CO" dirty="0" smtClean="0"/>
            <a:t>Integración</a:t>
          </a:r>
          <a:endParaRPr lang="es-CO" dirty="0"/>
        </a:p>
      </dgm:t>
    </dgm:pt>
    <dgm:pt modelId="{C8A826E0-B814-4963-B81E-549507B51248}" type="parTrans" cxnId="{FA367EB3-C02E-42A1-9217-6A4DB5E1CF14}">
      <dgm:prSet/>
      <dgm:spPr/>
      <dgm:t>
        <a:bodyPr/>
        <a:lstStyle/>
        <a:p>
          <a:endParaRPr lang="es-CO"/>
        </a:p>
      </dgm:t>
    </dgm:pt>
    <dgm:pt modelId="{32D7C819-558C-4272-872B-7E5B21206391}" type="sibTrans" cxnId="{FA367EB3-C02E-42A1-9217-6A4DB5E1CF14}">
      <dgm:prSet/>
      <dgm:spPr/>
      <dgm:t>
        <a:bodyPr/>
        <a:lstStyle/>
        <a:p>
          <a:endParaRPr lang="es-CO"/>
        </a:p>
      </dgm:t>
    </dgm:pt>
    <dgm:pt modelId="{89877263-3EFD-437E-9956-346BB87E7585}">
      <dgm:prSet phldrT="[Texto]"/>
      <dgm:spPr/>
      <dgm:t>
        <a:bodyPr/>
        <a:lstStyle/>
        <a:p>
          <a:r>
            <a:rPr lang="es-ES" dirty="0" smtClean="0"/>
            <a:t>El Comité de Gobierno Corporativo estará integrado por tres (3) miembros de la Junta Directiva, los cuales serán designados por dicho órgano, de los cuales, la mayoría deberán cumplir con las condiciones exigidas para ser considerado como miembro independiente, la Ley 964 de 2005. </a:t>
          </a:r>
          <a:endParaRPr lang="es-CO" dirty="0"/>
        </a:p>
      </dgm:t>
    </dgm:pt>
    <dgm:pt modelId="{1AA8A934-6D15-4C96-853E-7B31BF4899AC}" type="parTrans" cxnId="{A11959C7-0C20-41A5-BD7B-BD448AB4CED6}">
      <dgm:prSet/>
      <dgm:spPr/>
      <dgm:t>
        <a:bodyPr/>
        <a:lstStyle/>
        <a:p>
          <a:endParaRPr lang="es-CO"/>
        </a:p>
      </dgm:t>
    </dgm:pt>
    <dgm:pt modelId="{49DDFE8B-AC67-4807-B980-E1122300B620}" type="sibTrans" cxnId="{A11959C7-0C20-41A5-BD7B-BD448AB4CED6}">
      <dgm:prSet/>
      <dgm:spPr/>
      <dgm:t>
        <a:bodyPr/>
        <a:lstStyle/>
        <a:p>
          <a:endParaRPr lang="es-CO"/>
        </a:p>
      </dgm:t>
    </dgm:pt>
    <dgm:pt modelId="{DFE1D859-C0E4-4969-91EC-FF4D998BEFB6}">
      <dgm:prSet phldrT="[Texto]"/>
      <dgm:spPr/>
      <dgm:t>
        <a:bodyPr/>
        <a:lstStyle/>
        <a:p>
          <a:r>
            <a:rPr lang="es-CO" dirty="0" smtClean="0"/>
            <a:t>Miembros propuestos</a:t>
          </a:r>
          <a:endParaRPr lang="es-CO" dirty="0"/>
        </a:p>
      </dgm:t>
    </dgm:pt>
    <dgm:pt modelId="{5188029F-2380-4FAD-9534-662DC170AC96}" type="parTrans" cxnId="{E92AA202-6E9F-4443-BE03-53462D2AA82E}">
      <dgm:prSet/>
      <dgm:spPr/>
      <dgm:t>
        <a:bodyPr/>
        <a:lstStyle/>
        <a:p>
          <a:endParaRPr lang="es-CO"/>
        </a:p>
      </dgm:t>
    </dgm:pt>
    <dgm:pt modelId="{2A3EF55F-127E-46D9-AD2C-0A2052F4BECE}" type="sibTrans" cxnId="{E92AA202-6E9F-4443-BE03-53462D2AA82E}">
      <dgm:prSet/>
      <dgm:spPr/>
      <dgm:t>
        <a:bodyPr/>
        <a:lstStyle/>
        <a:p>
          <a:endParaRPr lang="es-CO"/>
        </a:p>
      </dgm:t>
    </dgm:pt>
    <dgm:pt modelId="{7EBE417A-DA38-498F-AEA4-6B486B7FEB69}">
      <dgm:prSet phldrT="[Texto]" custT="1"/>
      <dgm:spPr/>
      <dgm:t>
        <a:bodyPr/>
        <a:lstStyle/>
        <a:p>
          <a:r>
            <a:rPr lang="es-CO" sz="1600" dirty="0" smtClean="0"/>
            <a:t>1. Gustavo Gaviria</a:t>
          </a:r>
        </a:p>
        <a:p>
          <a:r>
            <a:rPr lang="es-CO" sz="1600" dirty="0" smtClean="0"/>
            <a:t>2. Edwin Cortés</a:t>
          </a:r>
        </a:p>
        <a:p>
          <a:r>
            <a:rPr lang="es-CO" sz="1600" dirty="0" smtClean="0"/>
            <a:t>3. Horacio Jaramillo </a:t>
          </a:r>
          <a:endParaRPr lang="es-CO" sz="1600" dirty="0"/>
        </a:p>
      </dgm:t>
    </dgm:pt>
    <dgm:pt modelId="{8F4A04D1-A0B7-40A3-B8FD-47141BF837E2}" type="parTrans" cxnId="{160B8953-3B9F-49B2-B5E9-6C3C8A1429EB}">
      <dgm:prSet/>
      <dgm:spPr/>
      <dgm:t>
        <a:bodyPr/>
        <a:lstStyle/>
        <a:p>
          <a:endParaRPr lang="es-CO"/>
        </a:p>
      </dgm:t>
    </dgm:pt>
    <dgm:pt modelId="{7B834773-6E34-4677-A288-D1D3DAAFAFAD}" type="sibTrans" cxnId="{160B8953-3B9F-49B2-B5E9-6C3C8A1429EB}">
      <dgm:prSet/>
      <dgm:spPr/>
      <dgm:t>
        <a:bodyPr/>
        <a:lstStyle/>
        <a:p>
          <a:endParaRPr lang="es-CO"/>
        </a:p>
      </dgm:t>
    </dgm:pt>
    <dgm:pt modelId="{85DD5083-1846-49A1-A994-FC42C4EE6222}">
      <dgm:prSet phldrT="[Texto]"/>
      <dgm:spPr/>
      <dgm:t>
        <a:bodyPr/>
        <a:lstStyle/>
        <a:p>
          <a:r>
            <a:rPr lang="es-ES" dirty="0" smtClean="0"/>
            <a:t>PERFIL: Al menos un miembro que tenga conocimiento en Gobierno Corporativo, Estrategia, Recursos Humanos</a:t>
          </a:r>
          <a:endParaRPr lang="es-CO" dirty="0"/>
        </a:p>
      </dgm:t>
    </dgm:pt>
    <dgm:pt modelId="{87F5FD0A-FBF0-4E6C-8D34-3DAF5DC560C3}" type="parTrans" cxnId="{F4888357-2FEE-4122-A5DF-A7488F01BF9C}">
      <dgm:prSet/>
      <dgm:spPr/>
    </dgm:pt>
    <dgm:pt modelId="{28FD86FD-885B-4817-A827-FD06186BC0F1}" type="sibTrans" cxnId="{F4888357-2FEE-4122-A5DF-A7488F01BF9C}">
      <dgm:prSet/>
      <dgm:spPr/>
    </dgm:pt>
    <dgm:pt modelId="{C48407FB-6168-45D3-995F-B2441CC75873}" type="pres">
      <dgm:prSet presAssocID="{562CD430-6501-4D14-9DA0-8DA1A2786398}" presName="theList" presStyleCnt="0">
        <dgm:presLayoutVars>
          <dgm:dir/>
          <dgm:animLvl val="lvl"/>
          <dgm:resizeHandles val="exact"/>
        </dgm:presLayoutVars>
      </dgm:prSet>
      <dgm:spPr/>
      <dgm:t>
        <a:bodyPr/>
        <a:lstStyle/>
        <a:p>
          <a:endParaRPr lang="es-CO"/>
        </a:p>
      </dgm:t>
    </dgm:pt>
    <dgm:pt modelId="{067A7B86-0DE9-4DEC-B6BF-76F496B0AEFF}" type="pres">
      <dgm:prSet presAssocID="{40222FCA-9955-42BF-9BA1-A3E36B07E18B}" presName="compNode" presStyleCnt="0"/>
      <dgm:spPr/>
    </dgm:pt>
    <dgm:pt modelId="{5E22536A-9842-4BF4-B963-B748962D663D}" type="pres">
      <dgm:prSet presAssocID="{40222FCA-9955-42BF-9BA1-A3E36B07E18B}" presName="aNode" presStyleLbl="bgShp" presStyleIdx="0" presStyleCnt="3"/>
      <dgm:spPr/>
      <dgm:t>
        <a:bodyPr/>
        <a:lstStyle/>
        <a:p>
          <a:endParaRPr lang="es-CO"/>
        </a:p>
      </dgm:t>
    </dgm:pt>
    <dgm:pt modelId="{8042CA90-1B6A-4757-94FF-9AFD1E12F1E0}" type="pres">
      <dgm:prSet presAssocID="{40222FCA-9955-42BF-9BA1-A3E36B07E18B}" presName="textNode" presStyleLbl="bgShp" presStyleIdx="0" presStyleCnt="3"/>
      <dgm:spPr/>
      <dgm:t>
        <a:bodyPr/>
        <a:lstStyle/>
        <a:p>
          <a:endParaRPr lang="es-CO"/>
        </a:p>
      </dgm:t>
    </dgm:pt>
    <dgm:pt modelId="{0E644D1C-6E72-4D6D-9B2F-0FDAA4A80658}" type="pres">
      <dgm:prSet presAssocID="{40222FCA-9955-42BF-9BA1-A3E36B07E18B}" presName="compChildNode" presStyleCnt="0"/>
      <dgm:spPr/>
    </dgm:pt>
    <dgm:pt modelId="{670A4FF9-3B49-48A0-84A4-FFA31165D5F1}" type="pres">
      <dgm:prSet presAssocID="{40222FCA-9955-42BF-9BA1-A3E36B07E18B}" presName="theInnerList" presStyleCnt="0"/>
      <dgm:spPr/>
    </dgm:pt>
    <dgm:pt modelId="{0CB0D1F4-7D53-4F5F-8C66-6D4B6783E484}" type="pres">
      <dgm:prSet presAssocID="{3EFAD7CD-A850-4D21-B01E-7F564785B655}" presName="childNode" presStyleLbl="node1" presStyleIdx="0" presStyleCnt="4">
        <dgm:presLayoutVars>
          <dgm:bulletEnabled val="1"/>
        </dgm:presLayoutVars>
      </dgm:prSet>
      <dgm:spPr/>
      <dgm:t>
        <a:bodyPr/>
        <a:lstStyle/>
        <a:p>
          <a:endParaRPr lang="es-CO"/>
        </a:p>
      </dgm:t>
    </dgm:pt>
    <dgm:pt modelId="{C9CA3A9A-F2E9-4FCD-B877-492D60F0D695}" type="pres">
      <dgm:prSet presAssocID="{40222FCA-9955-42BF-9BA1-A3E36B07E18B}" presName="aSpace" presStyleCnt="0"/>
      <dgm:spPr/>
    </dgm:pt>
    <dgm:pt modelId="{2E4B6572-41DE-4072-BB91-E8E234A218F8}" type="pres">
      <dgm:prSet presAssocID="{AA7469EE-AD9B-4109-B489-D1D120034156}" presName="compNode" presStyleCnt="0"/>
      <dgm:spPr/>
    </dgm:pt>
    <dgm:pt modelId="{2FCE2D5E-FB27-4966-87D0-B6CAF9A91FAF}" type="pres">
      <dgm:prSet presAssocID="{AA7469EE-AD9B-4109-B489-D1D120034156}" presName="aNode" presStyleLbl="bgShp" presStyleIdx="1" presStyleCnt="3"/>
      <dgm:spPr/>
      <dgm:t>
        <a:bodyPr/>
        <a:lstStyle/>
        <a:p>
          <a:endParaRPr lang="es-CO"/>
        </a:p>
      </dgm:t>
    </dgm:pt>
    <dgm:pt modelId="{9CBCCAFE-38B4-4079-BC14-A61556792121}" type="pres">
      <dgm:prSet presAssocID="{AA7469EE-AD9B-4109-B489-D1D120034156}" presName="textNode" presStyleLbl="bgShp" presStyleIdx="1" presStyleCnt="3"/>
      <dgm:spPr/>
      <dgm:t>
        <a:bodyPr/>
        <a:lstStyle/>
        <a:p>
          <a:endParaRPr lang="es-CO"/>
        </a:p>
      </dgm:t>
    </dgm:pt>
    <dgm:pt modelId="{31164DBB-34B6-427C-B82D-DAEFC6E2A1FB}" type="pres">
      <dgm:prSet presAssocID="{AA7469EE-AD9B-4109-B489-D1D120034156}" presName="compChildNode" presStyleCnt="0"/>
      <dgm:spPr/>
    </dgm:pt>
    <dgm:pt modelId="{1E0D9119-CE07-4645-861A-2122997CD53E}" type="pres">
      <dgm:prSet presAssocID="{AA7469EE-AD9B-4109-B489-D1D120034156}" presName="theInnerList" presStyleCnt="0"/>
      <dgm:spPr/>
    </dgm:pt>
    <dgm:pt modelId="{8DA394D2-4B35-4B31-9F24-B0620D67096B}" type="pres">
      <dgm:prSet presAssocID="{89877263-3EFD-437E-9956-346BB87E7585}" presName="childNode" presStyleLbl="node1" presStyleIdx="1" presStyleCnt="4">
        <dgm:presLayoutVars>
          <dgm:bulletEnabled val="1"/>
        </dgm:presLayoutVars>
      </dgm:prSet>
      <dgm:spPr/>
      <dgm:t>
        <a:bodyPr/>
        <a:lstStyle/>
        <a:p>
          <a:endParaRPr lang="es-CO"/>
        </a:p>
      </dgm:t>
    </dgm:pt>
    <dgm:pt modelId="{E919C5B0-DE85-4A3D-825C-DFB5F7332FE2}" type="pres">
      <dgm:prSet presAssocID="{89877263-3EFD-437E-9956-346BB87E7585}" presName="aSpace2" presStyleCnt="0"/>
      <dgm:spPr/>
    </dgm:pt>
    <dgm:pt modelId="{507C9A52-8B9D-4F1E-B20D-E95606EADE19}" type="pres">
      <dgm:prSet presAssocID="{85DD5083-1846-49A1-A994-FC42C4EE6222}" presName="childNode" presStyleLbl="node1" presStyleIdx="2" presStyleCnt="4">
        <dgm:presLayoutVars>
          <dgm:bulletEnabled val="1"/>
        </dgm:presLayoutVars>
      </dgm:prSet>
      <dgm:spPr/>
      <dgm:t>
        <a:bodyPr/>
        <a:lstStyle/>
        <a:p>
          <a:endParaRPr lang="es-CO"/>
        </a:p>
      </dgm:t>
    </dgm:pt>
    <dgm:pt modelId="{17795DF0-3879-4D4A-B859-860638C81FDE}" type="pres">
      <dgm:prSet presAssocID="{AA7469EE-AD9B-4109-B489-D1D120034156}" presName="aSpace" presStyleCnt="0"/>
      <dgm:spPr/>
    </dgm:pt>
    <dgm:pt modelId="{ADEF53D3-A786-4BDC-A31A-4EE6BB2E3B23}" type="pres">
      <dgm:prSet presAssocID="{DFE1D859-C0E4-4969-91EC-FF4D998BEFB6}" presName="compNode" presStyleCnt="0"/>
      <dgm:spPr/>
    </dgm:pt>
    <dgm:pt modelId="{2FBB2C0E-3F61-43F0-8BFB-52BAF3206954}" type="pres">
      <dgm:prSet presAssocID="{DFE1D859-C0E4-4969-91EC-FF4D998BEFB6}" presName="aNode" presStyleLbl="bgShp" presStyleIdx="2" presStyleCnt="3"/>
      <dgm:spPr/>
      <dgm:t>
        <a:bodyPr/>
        <a:lstStyle/>
        <a:p>
          <a:endParaRPr lang="es-CO"/>
        </a:p>
      </dgm:t>
    </dgm:pt>
    <dgm:pt modelId="{8CAE635A-D58D-4F3A-A603-BC1789AC460B}" type="pres">
      <dgm:prSet presAssocID="{DFE1D859-C0E4-4969-91EC-FF4D998BEFB6}" presName="textNode" presStyleLbl="bgShp" presStyleIdx="2" presStyleCnt="3"/>
      <dgm:spPr/>
      <dgm:t>
        <a:bodyPr/>
        <a:lstStyle/>
        <a:p>
          <a:endParaRPr lang="es-CO"/>
        </a:p>
      </dgm:t>
    </dgm:pt>
    <dgm:pt modelId="{B29F8AC3-5F9A-4455-8362-56A11956B751}" type="pres">
      <dgm:prSet presAssocID="{DFE1D859-C0E4-4969-91EC-FF4D998BEFB6}" presName="compChildNode" presStyleCnt="0"/>
      <dgm:spPr/>
    </dgm:pt>
    <dgm:pt modelId="{136E3198-F0DB-4C29-9069-DC87D2047724}" type="pres">
      <dgm:prSet presAssocID="{DFE1D859-C0E4-4969-91EC-FF4D998BEFB6}" presName="theInnerList" presStyleCnt="0"/>
      <dgm:spPr/>
    </dgm:pt>
    <dgm:pt modelId="{79492C70-B247-4B94-AEBB-4D33D23E02E5}" type="pres">
      <dgm:prSet presAssocID="{7EBE417A-DA38-498F-AEA4-6B486B7FEB69}" presName="childNode" presStyleLbl="node1" presStyleIdx="3" presStyleCnt="4">
        <dgm:presLayoutVars>
          <dgm:bulletEnabled val="1"/>
        </dgm:presLayoutVars>
      </dgm:prSet>
      <dgm:spPr/>
      <dgm:t>
        <a:bodyPr/>
        <a:lstStyle/>
        <a:p>
          <a:endParaRPr lang="es-CO"/>
        </a:p>
      </dgm:t>
    </dgm:pt>
  </dgm:ptLst>
  <dgm:cxnLst>
    <dgm:cxn modelId="{F4888357-2FEE-4122-A5DF-A7488F01BF9C}" srcId="{AA7469EE-AD9B-4109-B489-D1D120034156}" destId="{85DD5083-1846-49A1-A994-FC42C4EE6222}" srcOrd="1" destOrd="0" parTransId="{87F5FD0A-FBF0-4E6C-8D34-3DAF5DC560C3}" sibTransId="{28FD86FD-885B-4817-A827-FD06186BC0F1}"/>
    <dgm:cxn modelId="{F3039BAF-362E-4629-BC6E-49C7F17C67B1}" srcId="{562CD430-6501-4D14-9DA0-8DA1A2786398}" destId="{40222FCA-9955-42BF-9BA1-A3E36B07E18B}" srcOrd="0" destOrd="0" parTransId="{E5C0C245-53B0-4B2F-8E9D-AB2B53AFDEE3}" sibTransId="{0061B5E7-508D-4830-9A6C-B3A3328823D7}"/>
    <dgm:cxn modelId="{8AC045D7-3302-4D3A-8855-182430B24350}" type="presOf" srcId="{AA7469EE-AD9B-4109-B489-D1D120034156}" destId="{9CBCCAFE-38B4-4079-BC14-A61556792121}" srcOrd="1" destOrd="0" presId="urn:microsoft.com/office/officeart/2005/8/layout/lProcess2"/>
    <dgm:cxn modelId="{9037D6ED-FF78-4198-BF93-D9291636B1F2}" type="presOf" srcId="{562CD430-6501-4D14-9DA0-8DA1A2786398}" destId="{C48407FB-6168-45D3-995F-B2441CC75873}" srcOrd="0" destOrd="0" presId="urn:microsoft.com/office/officeart/2005/8/layout/lProcess2"/>
    <dgm:cxn modelId="{A11959C7-0C20-41A5-BD7B-BD448AB4CED6}" srcId="{AA7469EE-AD9B-4109-B489-D1D120034156}" destId="{89877263-3EFD-437E-9956-346BB87E7585}" srcOrd="0" destOrd="0" parTransId="{1AA8A934-6D15-4C96-853E-7B31BF4899AC}" sibTransId="{49DDFE8B-AC67-4807-B980-E1122300B620}"/>
    <dgm:cxn modelId="{FA367EB3-C02E-42A1-9217-6A4DB5E1CF14}" srcId="{562CD430-6501-4D14-9DA0-8DA1A2786398}" destId="{AA7469EE-AD9B-4109-B489-D1D120034156}" srcOrd="1" destOrd="0" parTransId="{C8A826E0-B814-4963-B81E-549507B51248}" sibTransId="{32D7C819-558C-4272-872B-7E5B21206391}"/>
    <dgm:cxn modelId="{D766363F-5A86-45C7-A99B-D17265651C61}" type="presOf" srcId="{89877263-3EFD-437E-9956-346BB87E7585}" destId="{8DA394D2-4B35-4B31-9F24-B0620D67096B}" srcOrd="0" destOrd="0" presId="urn:microsoft.com/office/officeart/2005/8/layout/lProcess2"/>
    <dgm:cxn modelId="{67A1AAFB-6288-4E1C-8D91-E1E60104228B}" type="presOf" srcId="{3EFAD7CD-A850-4D21-B01E-7F564785B655}" destId="{0CB0D1F4-7D53-4F5F-8C66-6D4B6783E484}" srcOrd="0" destOrd="0" presId="urn:microsoft.com/office/officeart/2005/8/layout/lProcess2"/>
    <dgm:cxn modelId="{94493573-D938-4CB3-83D7-E3606816F537}" srcId="{40222FCA-9955-42BF-9BA1-A3E36B07E18B}" destId="{3EFAD7CD-A850-4D21-B01E-7F564785B655}" srcOrd="0" destOrd="0" parTransId="{3A54C0BE-06CA-4E12-9FD6-6835CCBA1083}" sibTransId="{9E815B5B-D68D-434E-BD9D-CCAC48303F54}"/>
    <dgm:cxn modelId="{876A3D1A-719C-4C7A-B82C-F49157E97355}" type="presOf" srcId="{85DD5083-1846-49A1-A994-FC42C4EE6222}" destId="{507C9A52-8B9D-4F1E-B20D-E95606EADE19}" srcOrd="0" destOrd="0" presId="urn:microsoft.com/office/officeart/2005/8/layout/lProcess2"/>
    <dgm:cxn modelId="{94EDC14F-D58A-4B4A-8DC4-1D8B9AF4FEFA}" type="presOf" srcId="{AA7469EE-AD9B-4109-B489-D1D120034156}" destId="{2FCE2D5E-FB27-4966-87D0-B6CAF9A91FAF}" srcOrd="0" destOrd="0" presId="urn:microsoft.com/office/officeart/2005/8/layout/lProcess2"/>
    <dgm:cxn modelId="{5BCB82E1-55E4-47EE-81B7-5266EDCA651B}" type="presOf" srcId="{40222FCA-9955-42BF-9BA1-A3E36B07E18B}" destId="{5E22536A-9842-4BF4-B963-B748962D663D}" srcOrd="0" destOrd="0" presId="urn:microsoft.com/office/officeart/2005/8/layout/lProcess2"/>
    <dgm:cxn modelId="{EF5175B7-9B3A-4B69-A4AC-0F9CDA1B0855}" type="presOf" srcId="{DFE1D859-C0E4-4969-91EC-FF4D998BEFB6}" destId="{2FBB2C0E-3F61-43F0-8BFB-52BAF3206954}" srcOrd="0" destOrd="0" presId="urn:microsoft.com/office/officeart/2005/8/layout/lProcess2"/>
    <dgm:cxn modelId="{160B8953-3B9F-49B2-B5E9-6C3C8A1429EB}" srcId="{DFE1D859-C0E4-4969-91EC-FF4D998BEFB6}" destId="{7EBE417A-DA38-498F-AEA4-6B486B7FEB69}" srcOrd="0" destOrd="0" parTransId="{8F4A04D1-A0B7-40A3-B8FD-47141BF837E2}" sibTransId="{7B834773-6E34-4677-A288-D1D3DAAFAFAD}"/>
    <dgm:cxn modelId="{E92AA202-6E9F-4443-BE03-53462D2AA82E}" srcId="{562CD430-6501-4D14-9DA0-8DA1A2786398}" destId="{DFE1D859-C0E4-4969-91EC-FF4D998BEFB6}" srcOrd="2" destOrd="0" parTransId="{5188029F-2380-4FAD-9534-662DC170AC96}" sibTransId="{2A3EF55F-127E-46D9-AD2C-0A2052F4BECE}"/>
    <dgm:cxn modelId="{6298B172-DD09-420E-A7D4-37FF5DD60292}" type="presOf" srcId="{40222FCA-9955-42BF-9BA1-A3E36B07E18B}" destId="{8042CA90-1B6A-4757-94FF-9AFD1E12F1E0}" srcOrd="1" destOrd="0" presId="urn:microsoft.com/office/officeart/2005/8/layout/lProcess2"/>
    <dgm:cxn modelId="{63E00BD9-3D56-49CB-8178-041CFF9CAC6D}" type="presOf" srcId="{7EBE417A-DA38-498F-AEA4-6B486B7FEB69}" destId="{79492C70-B247-4B94-AEBB-4D33D23E02E5}" srcOrd="0" destOrd="0" presId="urn:microsoft.com/office/officeart/2005/8/layout/lProcess2"/>
    <dgm:cxn modelId="{4C3ECF41-7945-4BEA-A9A0-06EF5461FF4D}" type="presOf" srcId="{DFE1D859-C0E4-4969-91EC-FF4D998BEFB6}" destId="{8CAE635A-D58D-4F3A-A603-BC1789AC460B}" srcOrd="1" destOrd="0" presId="urn:microsoft.com/office/officeart/2005/8/layout/lProcess2"/>
    <dgm:cxn modelId="{C98ECA12-5F8B-4081-A290-C0F97485F813}" type="presParOf" srcId="{C48407FB-6168-45D3-995F-B2441CC75873}" destId="{067A7B86-0DE9-4DEC-B6BF-76F496B0AEFF}" srcOrd="0" destOrd="0" presId="urn:microsoft.com/office/officeart/2005/8/layout/lProcess2"/>
    <dgm:cxn modelId="{D36B1258-7EBF-41AC-97E6-BF3A0BCA2B8F}" type="presParOf" srcId="{067A7B86-0DE9-4DEC-B6BF-76F496B0AEFF}" destId="{5E22536A-9842-4BF4-B963-B748962D663D}" srcOrd="0" destOrd="0" presId="urn:microsoft.com/office/officeart/2005/8/layout/lProcess2"/>
    <dgm:cxn modelId="{E0A4530F-ACF8-46F2-93EE-348C97DD5804}" type="presParOf" srcId="{067A7B86-0DE9-4DEC-B6BF-76F496B0AEFF}" destId="{8042CA90-1B6A-4757-94FF-9AFD1E12F1E0}" srcOrd="1" destOrd="0" presId="urn:microsoft.com/office/officeart/2005/8/layout/lProcess2"/>
    <dgm:cxn modelId="{4598E14A-9700-44B9-9099-B701F9DA2D51}" type="presParOf" srcId="{067A7B86-0DE9-4DEC-B6BF-76F496B0AEFF}" destId="{0E644D1C-6E72-4D6D-9B2F-0FDAA4A80658}" srcOrd="2" destOrd="0" presId="urn:microsoft.com/office/officeart/2005/8/layout/lProcess2"/>
    <dgm:cxn modelId="{CAAD4188-6EB5-44A9-A579-C3BB604E9864}" type="presParOf" srcId="{0E644D1C-6E72-4D6D-9B2F-0FDAA4A80658}" destId="{670A4FF9-3B49-48A0-84A4-FFA31165D5F1}" srcOrd="0" destOrd="0" presId="urn:microsoft.com/office/officeart/2005/8/layout/lProcess2"/>
    <dgm:cxn modelId="{1F635DDC-9835-45A1-828D-E26380D9C165}" type="presParOf" srcId="{670A4FF9-3B49-48A0-84A4-FFA31165D5F1}" destId="{0CB0D1F4-7D53-4F5F-8C66-6D4B6783E484}" srcOrd="0" destOrd="0" presId="urn:microsoft.com/office/officeart/2005/8/layout/lProcess2"/>
    <dgm:cxn modelId="{305C9FF4-37FB-4C98-810E-54F78910D775}" type="presParOf" srcId="{C48407FB-6168-45D3-995F-B2441CC75873}" destId="{C9CA3A9A-F2E9-4FCD-B877-492D60F0D695}" srcOrd="1" destOrd="0" presId="urn:microsoft.com/office/officeart/2005/8/layout/lProcess2"/>
    <dgm:cxn modelId="{ECD3C2E1-64D6-42A7-A5E8-3AEFEE66F937}" type="presParOf" srcId="{C48407FB-6168-45D3-995F-B2441CC75873}" destId="{2E4B6572-41DE-4072-BB91-E8E234A218F8}" srcOrd="2" destOrd="0" presId="urn:microsoft.com/office/officeart/2005/8/layout/lProcess2"/>
    <dgm:cxn modelId="{50EE8BEB-4346-4F5A-988F-B9FAB50AC215}" type="presParOf" srcId="{2E4B6572-41DE-4072-BB91-E8E234A218F8}" destId="{2FCE2D5E-FB27-4966-87D0-B6CAF9A91FAF}" srcOrd="0" destOrd="0" presId="urn:microsoft.com/office/officeart/2005/8/layout/lProcess2"/>
    <dgm:cxn modelId="{B6FE0544-D0DA-43DC-81FE-E93DDF451A98}" type="presParOf" srcId="{2E4B6572-41DE-4072-BB91-E8E234A218F8}" destId="{9CBCCAFE-38B4-4079-BC14-A61556792121}" srcOrd="1" destOrd="0" presId="urn:microsoft.com/office/officeart/2005/8/layout/lProcess2"/>
    <dgm:cxn modelId="{E8BFC254-01BB-4C23-A0C6-A37B954AF2E1}" type="presParOf" srcId="{2E4B6572-41DE-4072-BB91-E8E234A218F8}" destId="{31164DBB-34B6-427C-B82D-DAEFC6E2A1FB}" srcOrd="2" destOrd="0" presId="urn:microsoft.com/office/officeart/2005/8/layout/lProcess2"/>
    <dgm:cxn modelId="{A9AC3E77-1C63-43B8-AD5D-A1D89E24EABF}" type="presParOf" srcId="{31164DBB-34B6-427C-B82D-DAEFC6E2A1FB}" destId="{1E0D9119-CE07-4645-861A-2122997CD53E}" srcOrd="0" destOrd="0" presId="urn:microsoft.com/office/officeart/2005/8/layout/lProcess2"/>
    <dgm:cxn modelId="{E008B1D1-771C-46F5-86E0-DFFB1E151E83}" type="presParOf" srcId="{1E0D9119-CE07-4645-861A-2122997CD53E}" destId="{8DA394D2-4B35-4B31-9F24-B0620D67096B}" srcOrd="0" destOrd="0" presId="urn:microsoft.com/office/officeart/2005/8/layout/lProcess2"/>
    <dgm:cxn modelId="{83A69A6C-0D36-4BB7-A530-AAAC56D36D67}" type="presParOf" srcId="{1E0D9119-CE07-4645-861A-2122997CD53E}" destId="{E919C5B0-DE85-4A3D-825C-DFB5F7332FE2}" srcOrd="1" destOrd="0" presId="urn:microsoft.com/office/officeart/2005/8/layout/lProcess2"/>
    <dgm:cxn modelId="{DE3C9D1C-943A-4277-9DD6-BAAF5CEDB5F7}" type="presParOf" srcId="{1E0D9119-CE07-4645-861A-2122997CD53E}" destId="{507C9A52-8B9D-4F1E-B20D-E95606EADE19}" srcOrd="2" destOrd="0" presId="urn:microsoft.com/office/officeart/2005/8/layout/lProcess2"/>
    <dgm:cxn modelId="{A4294C9A-1AE2-4123-B83D-D353781B012D}" type="presParOf" srcId="{C48407FB-6168-45D3-995F-B2441CC75873}" destId="{17795DF0-3879-4D4A-B859-860638C81FDE}" srcOrd="3" destOrd="0" presId="urn:microsoft.com/office/officeart/2005/8/layout/lProcess2"/>
    <dgm:cxn modelId="{4AE14FAB-C2A3-4B4C-A6AA-C65D1E2E6394}" type="presParOf" srcId="{C48407FB-6168-45D3-995F-B2441CC75873}" destId="{ADEF53D3-A786-4BDC-A31A-4EE6BB2E3B23}" srcOrd="4" destOrd="0" presId="urn:microsoft.com/office/officeart/2005/8/layout/lProcess2"/>
    <dgm:cxn modelId="{B53F6DDF-1EB9-4345-BBC5-B01A46A718EA}" type="presParOf" srcId="{ADEF53D3-A786-4BDC-A31A-4EE6BB2E3B23}" destId="{2FBB2C0E-3F61-43F0-8BFB-52BAF3206954}" srcOrd="0" destOrd="0" presId="urn:microsoft.com/office/officeart/2005/8/layout/lProcess2"/>
    <dgm:cxn modelId="{80FB2397-10E9-4DD2-B6B7-819AC09E5C7A}" type="presParOf" srcId="{ADEF53D3-A786-4BDC-A31A-4EE6BB2E3B23}" destId="{8CAE635A-D58D-4F3A-A603-BC1789AC460B}" srcOrd="1" destOrd="0" presId="urn:microsoft.com/office/officeart/2005/8/layout/lProcess2"/>
    <dgm:cxn modelId="{9D7F7DBF-B387-4867-8668-82C0880DB318}" type="presParOf" srcId="{ADEF53D3-A786-4BDC-A31A-4EE6BB2E3B23}" destId="{B29F8AC3-5F9A-4455-8362-56A11956B751}" srcOrd="2" destOrd="0" presId="urn:microsoft.com/office/officeart/2005/8/layout/lProcess2"/>
    <dgm:cxn modelId="{00CA65EB-3B3B-4A4F-A71F-55DE0EA1D215}" type="presParOf" srcId="{B29F8AC3-5F9A-4455-8362-56A11956B751}" destId="{136E3198-F0DB-4C29-9069-DC87D2047724}" srcOrd="0" destOrd="0" presId="urn:microsoft.com/office/officeart/2005/8/layout/lProcess2"/>
    <dgm:cxn modelId="{5303A861-3B9B-4206-BFC7-A554DFC8D4E5}" type="presParOf" srcId="{136E3198-F0DB-4C29-9069-DC87D2047724}" destId="{79492C70-B247-4B94-AEBB-4D33D23E02E5}" srcOrd="0" destOrd="0" presId="urn:microsoft.com/office/officeart/2005/8/layout/lProcess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62CD430-6501-4D14-9DA0-8DA1A2786398}" type="doc">
      <dgm:prSet loTypeId="urn:microsoft.com/office/officeart/2005/8/layout/lProcess2" loCatId="list" qsTypeId="urn:microsoft.com/office/officeart/2005/8/quickstyle/3d2" qsCatId="3D" csTypeId="urn:microsoft.com/office/officeart/2005/8/colors/colorful4" csCatId="colorful" phldr="1"/>
      <dgm:spPr/>
      <dgm:t>
        <a:bodyPr/>
        <a:lstStyle/>
        <a:p>
          <a:endParaRPr lang="es-CO"/>
        </a:p>
      </dgm:t>
    </dgm:pt>
    <dgm:pt modelId="{40222FCA-9955-42BF-9BA1-A3E36B07E18B}">
      <dgm:prSet phldrT="[Texto]"/>
      <dgm:spPr/>
      <dgm:t>
        <a:bodyPr/>
        <a:lstStyle/>
        <a:p>
          <a:r>
            <a:rPr lang="es-CO" dirty="0" smtClean="0"/>
            <a:t>Objetivo</a:t>
          </a:r>
          <a:endParaRPr lang="es-CO" dirty="0"/>
        </a:p>
      </dgm:t>
    </dgm:pt>
    <dgm:pt modelId="{E5C0C245-53B0-4B2F-8E9D-AB2B53AFDEE3}" type="parTrans" cxnId="{F3039BAF-362E-4629-BC6E-49C7F17C67B1}">
      <dgm:prSet/>
      <dgm:spPr/>
      <dgm:t>
        <a:bodyPr/>
        <a:lstStyle/>
        <a:p>
          <a:endParaRPr lang="es-CO"/>
        </a:p>
      </dgm:t>
    </dgm:pt>
    <dgm:pt modelId="{0061B5E7-508D-4830-9A6C-B3A3328823D7}" type="sibTrans" cxnId="{F3039BAF-362E-4629-BC6E-49C7F17C67B1}">
      <dgm:prSet/>
      <dgm:spPr/>
      <dgm:t>
        <a:bodyPr/>
        <a:lstStyle/>
        <a:p>
          <a:endParaRPr lang="es-CO"/>
        </a:p>
      </dgm:t>
    </dgm:pt>
    <dgm:pt modelId="{3EFAD7CD-A850-4D21-B01E-7F564785B655}">
      <dgm:prSet phldrT="[Texto]"/>
      <dgm:spPr/>
      <dgm:t>
        <a:bodyPr/>
        <a:lstStyle/>
        <a:p>
          <a:r>
            <a:rPr lang="es-ES" dirty="0" smtClean="0"/>
            <a:t>El Comité es un  comité que se encarga de determinar calidades de los bienes , productos o servicios agropecuarios, agroindustriales o de otros </a:t>
          </a:r>
          <a:r>
            <a:rPr lang="es-ES" dirty="0" err="1" smtClean="0"/>
            <a:t>commodities</a:t>
          </a:r>
          <a:r>
            <a:rPr lang="es-ES" dirty="0" smtClean="0"/>
            <a:t>, y los términos y condiciones de los títulos, valores, derechos, derivados y contratos que se negocien en la Bolsa. </a:t>
          </a:r>
          <a:endParaRPr lang="es-CO" dirty="0"/>
        </a:p>
      </dgm:t>
    </dgm:pt>
    <dgm:pt modelId="{3A54C0BE-06CA-4E12-9FD6-6835CCBA1083}" type="parTrans" cxnId="{94493573-D938-4CB3-83D7-E3606816F537}">
      <dgm:prSet/>
      <dgm:spPr/>
      <dgm:t>
        <a:bodyPr/>
        <a:lstStyle/>
        <a:p>
          <a:endParaRPr lang="es-CO"/>
        </a:p>
      </dgm:t>
    </dgm:pt>
    <dgm:pt modelId="{9E815B5B-D68D-434E-BD9D-CCAC48303F54}" type="sibTrans" cxnId="{94493573-D938-4CB3-83D7-E3606816F537}">
      <dgm:prSet/>
      <dgm:spPr/>
      <dgm:t>
        <a:bodyPr/>
        <a:lstStyle/>
        <a:p>
          <a:endParaRPr lang="es-CO"/>
        </a:p>
      </dgm:t>
    </dgm:pt>
    <dgm:pt modelId="{AA7469EE-AD9B-4109-B489-D1D120034156}">
      <dgm:prSet phldrT="[Texto]"/>
      <dgm:spPr/>
      <dgm:t>
        <a:bodyPr/>
        <a:lstStyle/>
        <a:p>
          <a:r>
            <a:rPr lang="es-CO" dirty="0" smtClean="0"/>
            <a:t>Integración</a:t>
          </a:r>
          <a:endParaRPr lang="es-CO" dirty="0"/>
        </a:p>
      </dgm:t>
    </dgm:pt>
    <dgm:pt modelId="{C8A826E0-B814-4963-B81E-549507B51248}" type="parTrans" cxnId="{FA367EB3-C02E-42A1-9217-6A4DB5E1CF14}">
      <dgm:prSet/>
      <dgm:spPr/>
      <dgm:t>
        <a:bodyPr/>
        <a:lstStyle/>
        <a:p>
          <a:endParaRPr lang="es-CO"/>
        </a:p>
      </dgm:t>
    </dgm:pt>
    <dgm:pt modelId="{32D7C819-558C-4272-872B-7E5B21206391}" type="sibTrans" cxnId="{FA367EB3-C02E-42A1-9217-6A4DB5E1CF14}">
      <dgm:prSet/>
      <dgm:spPr/>
      <dgm:t>
        <a:bodyPr/>
        <a:lstStyle/>
        <a:p>
          <a:endParaRPr lang="es-CO"/>
        </a:p>
      </dgm:t>
    </dgm:pt>
    <dgm:pt modelId="{89877263-3EFD-437E-9956-346BB87E7585}">
      <dgm:prSet phldrT="[Texto]" custT="1"/>
      <dgm:spPr/>
      <dgm:t>
        <a:bodyPr/>
        <a:lstStyle/>
        <a:p>
          <a:r>
            <a:rPr lang="es-CO" sz="1000" dirty="0" smtClean="0"/>
            <a:t>Está conformado por siete (7) miembros de los cuales </a:t>
          </a:r>
        </a:p>
        <a:p>
          <a:r>
            <a:rPr lang="es-CO" sz="1000" dirty="0" smtClean="0"/>
            <a:t>Tres (3) Miembros  son de Junta Directiva.</a:t>
          </a:r>
        </a:p>
        <a:p>
          <a:r>
            <a:rPr lang="es-CO" sz="1000" dirty="0" smtClean="0"/>
            <a:t>Un (1) miembro de la  JD de la Cámara de  la BMC</a:t>
          </a:r>
        </a:p>
        <a:p>
          <a:r>
            <a:rPr lang="es-CO" sz="1000" dirty="0" smtClean="0"/>
            <a:t>Un miembro independiente designado por la Junta .</a:t>
          </a:r>
        </a:p>
        <a:p>
          <a:r>
            <a:rPr lang="es-CO" sz="1000" dirty="0" smtClean="0"/>
            <a:t>El presidente de la BMC o su delegado.</a:t>
          </a:r>
        </a:p>
        <a:p>
          <a:r>
            <a:rPr lang="es-CO" sz="1000" dirty="0" smtClean="0"/>
            <a:t>El presidente de la Asociación de comisionistas.</a:t>
          </a:r>
          <a:endParaRPr lang="es-CO" sz="800" dirty="0"/>
        </a:p>
      </dgm:t>
    </dgm:pt>
    <dgm:pt modelId="{1AA8A934-6D15-4C96-853E-7B31BF4899AC}" type="parTrans" cxnId="{A11959C7-0C20-41A5-BD7B-BD448AB4CED6}">
      <dgm:prSet/>
      <dgm:spPr/>
      <dgm:t>
        <a:bodyPr/>
        <a:lstStyle/>
        <a:p>
          <a:endParaRPr lang="es-CO"/>
        </a:p>
      </dgm:t>
    </dgm:pt>
    <dgm:pt modelId="{49DDFE8B-AC67-4807-B980-E1122300B620}" type="sibTrans" cxnId="{A11959C7-0C20-41A5-BD7B-BD448AB4CED6}">
      <dgm:prSet/>
      <dgm:spPr/>
      <dgm:t>
        <a:bodyPr/>
        <a:lstStyle/>
        <a:p>
          <a:endParaRPr lang="es-CO"/>
        </a:p>
      </dgm:t>
    </dgm:pt>
    <dgm:pt modelId="{DFE1D859-C0E4-4969-91EC-FF4D998BEFB6}">
      <dgm:prSet phldrT="[Texto]"/>
      <dgm:spPr/>
      <dgm:t>
        <a:bodyPr/>
        <a:lstStyle/>
        <a:p>
          <a:r>
            <a:rPr lang="es-CO" dirty="0" smtClean="0"/>
            <a:t>Perfil</a:t>
          </a:r>
        </a:p>
      </dgm:t>
    </dgm:pt>
    <dgm:pt modelId="{5188029F-2380-4FAD-9534-662DC170AC96}" type="parTrans" cxnId="{E92AA202-6E9F-4443-BE03-53462D2AA82E}">
      <dgm:prSet/>
      <dgm:spPr/>
      <dgm:t>
        <a:bodyPr/>
        <a:lstStyle/>
        <a:p>
          <a:endParaRPr lang="es-CO"/>
        </a:p>
      </dgm:t>
    </dgm:pt>
    <dgm:pt modelId="{2A3EF55F-127E-46D9-AD2C-0A2052F4BECE}" type="sibTrans" cxnId="{E92AA202-6E9F-4443-BE03-53462D2AA82E}">
      <dgm:prSet/>
      <dgm:spPr/>
      <dgm:t>
        <a:bodyPr/>
        <a:lstStyle/>
        <a:p>
          <a:endParaRPr lang="es-CO"/>
        </a:p>
      </dgm:t>
    </dgm:pt>
    <dgm:pt modelId="{058F6DA0-6975-4D25-9C7C-06FB977045BB}">
      <dgm:prSet phldrT="[Texto]"/>
      <dgm:spPr/>
      <dgm:t>
        <a:bodyPr/>
        <a:lstStyle/>
        <a:p>
          <a:r>
            <a:rPr lang="es-CO" dirty="0" smtClean="0"/>
            <a:t>Miembros propuestos</a:t>
          </a:r>
          <a:endParaRPr lang="es-CO" dirty="0"/>
        </a:p>
      </dgm:t>
    </dgm:pt>
    <dgm:pt modelId="{7530E734-18B3-4050-8A2D-E9C39B14F92E}" type="parTrans" cxnId="{381279B4-50CC-4264-9C65-043844BF5E04}">
      <dgm:prSet/>
      <dgm:spPr/>
      <dgm:t>
        <a:bodyPr/>
        <a:lstStyle/>
        <a:p>
          <a:endParaRPr lang="es-CO"/>
        </a:p>
      </dgm:t>
    </dgm:pt>
    <dgm:pt modelId="{D605DCC4-28B7-4899-894B-770FF457CDAD}" type="sibTrans" cxnId="{381279B4-50CC-4264-9C65-043844BF5E04}">
      <dgm:prSet/>
      <dgm:spPr/>
      <dgm:t>
        <a:bodyPr/>
        <a:lstStyle/>
        <a:p>
          <a:endParaRPr lang="es-CO"/>
        </a:p>
      </dgm:t>
    </dgm:pt>
    <dgm:pt modelId="{A043363E-37AA-4FF6-85CD-A76A025FDB1E}">
      <dgm:prSet phldrT="[Texto]" custT="1"/>
      <dgm:spPr/>
      <dgm:t>
        <a:bodyPr/>
        <a:lstStyle/>
        <a:p>
          <a:r>
            <a:rPr lang="es-CO" sz="1400" b="1" dirty="0" smtClean="0">
              <a:solidFill>
                <a:schemeClr val="tx1"/>
              </a:solidFill>
            </a:rPr>
            <a:t>1. Jorge García</a:t>
          </a:r>
        </a:p>
        <a:p>
          <a:r>
            <a:rPr lang="es-CO" sz="1400" b="1" dirty="0" smtClean="0">
              <a:solidFill>
                <a:schemeClr val="tx1"/>
              </a:solidFill>
            </a:rPr>
            <a:t>2. Luis Fernando Cruz</a:t>
          </a:r>
        </a:p>
        <a:p>
          <a:r>
            <a:rPr lang="es-CO" sz="1400" b="1" dirty="0" smtClean="0">
              <a:solidFill>
                <a:schemeClr val="tx1"/>
              </a:solidFill>
            </a:rPr>
            <a:t>3. Hernán Román</a:t>
          </a:r>
          <a:endParaRPr lang="es-CO" sz="1400" b="1" dirty="0">
            <a:solidFill>
              <a:schemeClr val="tx1"/>
            </a:solidFill>
          </a:endParaRPr>
        </a:p>
      </dgm:t>
    </dgm:pt>
    <dgm:pt modelId="{FB3F3F38-3CAF-411A-BD4C-A891E802BF9A}" type="parTrans" cxnId="{EAF2FB33-7D9A-40DA-92C9-D46DE73636EC}">
      <dgm:prSet/>
      <dgm:spPr/>
      <dgm:t>
        <a:bodyPr/>
        <a:lstStyle/>
        <a:p>
          <a:endParaRPr lang="es-CO"/>
        </a:p>
      </dgm:t>
    </dgm:pt>
    <dgm:pt modelId="{67B90EA4-1D56-4705-8643-DB6D1F81DE2F}" type="sibTrans" cxnId="{EAF2FB33-7D9A-40DA-92C9-D46DE73636EC}">
      <dgm:prSet/>
      <dgm:spPr/>
      <dgm:t>
        <a:bodyPr/>
        <a:lstStyle/>
        <a:p>
          <a:endParaRPr lang="es-CO"/>
        </a:p>
      </dgm:t>
    </dgm:pt>
    <dgm:pt modelId="{4112FCB7-53BD-4187-B890-381DE5C89BFA}">
      <dgm:prSet phldrT="[Texto]"/>
      <dgm:spPr/>
      <dgm:t>
        <a:bodyPr/>
        <a:lstStyle/>
        <a:p>
          <a:r>
            <a:rPr lang="es-CO" dirty="0" smtClean="0"/>
            <a:t>Perfil: Experiencia en temas bursátiles o afines al campo de la producción extracción, transformación o análisis de bienes </a:t>
          </a:r>
          <a:endParaRPr lang="es-CO" dirty="0" smtClean="0">
            <a:solidFill>
              <a:schemeClr val="bg1"/>
            </a:solidFill>
          </a:endParaRPr>
        </a:p>
      </dgm:t>
    </dgm:pt>
    <dgm:pt modelId="{E9317A0B-EE23-40C9-85D3-6601328429CD}" type="parTrans" cxnId="{4D14FCC3-828E-46FA-8A96-CA339140BC1E}">
      <dgm:prSet/>
      <dgm:spPr/>
      <dgm:t>
        <a:bodyPr/>
        <a:lstStyle/>
        <a:p>
          <a:endParaRPr lang="es-CO"/>
        </a:p>
      </dgm:t>
    </dgm:pt>
    <dgm:pt modelId="{4DF3BEE6-FF30-4C3B-A6AF-7B90BDC79E92}" type="sibTrans" cxnId="{4D14FCC3-828E-46FA-8A96-CA339140BC1E}">
      <dgm:prSet/>
      <dgm:spPr/>
      <dgm:t>
        <a:bodyPr/>
        <a:lstStyle/>
        <a:p>
          <a:endParaRPr lang="es-CO"/>
        </a:p>
      </dgm:t>
    </dgm:pt>
    <dgm:pt modelId="{C48407FB-6168-45D3-995F-B2441CC75873}" type="pres">
      <dgm:prSet presAssocID="{562CD430-6501-4D14-9DA0-8DA1A2786398}" presName="theList" presStyleCnt="0">
        <dgm:presLayoutVars>
          <dgm:dir/>
          <dgm:animLvl val="lvl"/>
          <dgm:resizeHandles val="exact"/>
        </dgm:presLayoutVars>
      </dgm:prSet>
      <dgm:spPr/>
      <dgm:t>
        <a:bodyPr/>
        <a:lstStyle/>
        <a:p>
          <a:endParaRPr lang="es-CO"/>
        </a:p>
      </dgm:t>
    </dgm:pt>
    <dgm:pt modelId="{067A7B86-0DE9-4DEC-B6BF-76F496B0AEFF}" type="pres">
      <dgm:prSet presAssocID="{40222FCA-9955-42BF-9BA1-A3E36B07E18B}" presName="compNode" presStyleCnt="0"/>
      <dgm:spPr/>
    </dgm:pt>
    <dgm:pt modelId="{5E22536A-9842-4BF4-B963-B748962D663D}" type="pres">
      <dgm:prSet presAssocID="{40222FCA-9955-42BF-9BA1-A3E36B07E18B}" presName="aNode" presStyleLbl="bgShp" presStyleIdx="0" presStyleCnt="4" custScaleX="51033"/>
      <dgm:spPr/>
      <dgm:t>
        <a:bodyPr/>
        <a:lstStyle/>
        <a:p>
          <a:endParaRPr lang="es-CO"/>
        </a:p>
      </dgm:t>
    </dgm:pt>
    <dgm:pt modelId="{8042CA90-1B6A-4757-94FF-9AFD1E12F1E0}" type="pres">
      <dgm:prSet presAssocID="{40222FCA-9955-42BF-9BA1-A3E36B07E18B}" presName="textNode" presStyleLbl="bgShp" presStyleIdx="0" presStyleCnt="4"/>
      <dgm:spPr/>
      <dgm:t>
        <a:bodyPr/>
        <a:lstStyle/>
        <a:p>
          <a:endParaRPr lang="es-CO"/>
        </a:p>
      </dgm:t>
    </dgm:pt>
    <dgm:pt modelId="{0E644D1C-6E72-4D6D-9B2F-0FDAA4A80658}" type="pres">
      <dgm:prSet presAssocID="{40222FCA-9955-42BF-9BA1-A3E36B07E18B}" presName="compChildNode" presStyleCnt="0"/>
      <dgm:spPr/>
    </dgm:pt>
    <dgm:pt modelId="{670A4FF9-3B49-48A0-84A4-FFA31165D5F1}" type="pres">
      <dgm:prSet presAssocID="{40222FCA-9955-42BF-9BA1-A3E36B07E18B}" presName="theInnerList" presStyleCnt="0"/>
      <dgm:spPr/>
    </dgm:pt>
    <dgm:pt modelId="{0CB0D1F4-7D53-4F5F-8C66-6D4B6783E484}" type="pres">
      <dgm:prSet presAssocID="{3EFAD7CD-A850-4D21-B01E-7F564785B655}" presName="childNode" presStyleLbl="node1" presStyleIdx="0" presStyleCnt="4" custScaleX="54175">
        <dgm:presLayoutVars>
          <dgm:bulletEnabled val="1"/>
        </dgm:presLayoutVars>
      </dgm:prSet>
      <dgm:spPr/>
      <dgm:t>
        <a:bodyPr/>
        <a:lstStyle/>
        <a:p>
          <a:endParaRPr lang="es-CO"/>
        </a:p>
      </dgm:t>
    </dgm:pt>
    <dgm:pt modelId="{C9CA3A9A-F2E9-4FCD-B877-492D60F0D695}" type="pres">
      <dgm:prSet presAssocID="{40222FCA-9955-42BF-9BA1-A3E36B07E18B}" presName="aSpace" presStyleCnt="0"/>
      <dgm:spPr/>
    </dgm:pt>
    <dgm:pt modelId="{2E4B6572-41DE-4072-BB91-E8E234A218F8}" type="pres">
      <dgm:prSet presAssocID="{AA7469EE-AD9B-4109-B489-D1D120034156}" presName="compNode" presStyleCnt="0"/>
      <dgm:spPr/>
    </dgm:pt>
    <dgm:pt modelId="{2FCE2D5E-FB27-4966-87D0-B6CAF9A91FAF}" type="pres">
      <dgm:prSet presAssocID="{AA7469EE-AD9B-4109-B489-D1D120034156}" presName="aNode" presStyleLbl="bgShp" presStyleIdx="1" presStyleCnt="4" custScaleX="69650"/>
      <dgm:spPr/>
      <dgm:t>
        <a:bodyPr/>
        <a:lstStyle/>
        <a:p>
          <a:endParaRPr lang="es-CO"/>
        </a:p>
      </dgm:t>
    </dgm:pt>
    <dgm:pt modelId="{9CBCCAFE-38B4-4079-BC14-A61556792121}" type="pres">
      <dgm:prSet presAssocID="{AA7469EE-AD9B-4109-B489-D1D120034156}" presName="textNode" presStyleLbl="bgShp" presStyleIdx="1" presStyleCnt="4"/>
      <dgm:spPr/>
      <dgm:t>
        <a:bodyPr/>
        <a:lstStyle/>
        <a:p>
          <a:endParaRPr lang="es-CO"/>
        </a:p>
      </dgm:t>
    </dgm:pt>
    <dgm:pt modelId="{31164DBB-34B6-427C-B82D-DAEFC6E2A1FB}" type="pres">
      <dgm:prSet presAssocID="{AA7469EE-AD9B-4109-B489-D1D120034156}" presName="compChildNode" presStyleCnt="0"/>
      <dgm:spPr/>
    </dgm:pt>
    <dgm:pt modelId="{1E0D9119-CE07-4645-861A-2122997CD53E}" type="pres">
      <dgm:prSet presAssocID="{AA7469EE-AD9B-4109-B489-D1D120034156}" presName="theInnerList" presStyleCnt="0"/>
      <dgm:spPr/>
    </dgm:pt>
    <dgm:pt modelId="{8DA394D2-4B35-4B31-9F24-B0620D67096B}" type="pres">
      <dgm:prSet presAssocID="{89877263-3EFD-437E-9956-346BB87E7585}" presName="childNode" presStyleLbl="node1" presStyleIdx="1" presStyleCnt="4" custScaleX="77831">
        <dgm:presLayoutVars>
          <dgm:bulletEnabled val="1"/>
        </dgm:presLayoutVars>
      </dgm:prSet>
      <dgm:spPr/>
      <dgm:t>
        <a:bodyPr/>
        <a:lstStyle/>
        <a:p>
          <a:endParaRPr lang="es-CO"/>
        </a:p>
      </dgm:t>
    </dgm:pt>
    <dgm:pt modelId="{17795DF0-3879-4D4A-B859-860638C81FDE}" type="pres">
      <dgm:prSet presAssocID="{AA7469EE-AD9B-4109-B489-D1D120034156}" presName="aSpace" presStyleCnt="0"/>
      <dgm:spPr/>
    </dgm:pt>
    <dgm:pt modelId="{ADEF53D3-A786-4BDC-A31A-4EE6BB2E3B23}" type="pres">
      <dgm:prSet presAssocID="{DFE1D859-C0E4-4969-91EC-FF4D998BEFB6}" presName="compNode" presStyleCnt="0"/>
      <dgm:spPr/>
    </dgm:pt>
    <dgm:pt modelId="{2FBB2C0E-3F61-43F0-8BFB-52BAF3206954}" type="pres">
      <dgm:prSet presAssocID="{DFE1D859-C0E4-4969-91EC-FF4D998BEFB6}" presName="aNode" presStyleLbl="bgShp" presStyleIdx="2" presStyleCnt="4" custScaleX="56276"/>
      <dgm:spPr/>
      <dgm:t>
        <a:bodyPr/>
        <a:lstStyle/>
        <a:p>
          <a:endParaRPr lang="es-CO"/>
        </a:p>
      </dgm:t>
    </dgm:pt>
    <dgm:pt modelId="{8CAE635A-D58D-4F3A-A603-BC1789AC460B}" type="pres">
      <dgm:prSet presAssocID="{DFE1D859-C0E4-4969-91EC-FF4D998BEFB6}" presName="textNode" presStyleLbl="bgShp" presStyleIdx="2" presStyleCnt="4"/>
      <dgm:spPr/>
      <dgm:t>
        <a:bodyPr/>
        <a:lstStyle/>
        <a:p>
          <a:endParaRPr lang="es-CO"/>
        </a:p>
      </dgm:t>
    </dgm:pt>
    <dgm:pt modelId="{B29F8AC3-5F9A-4455-8362-56A11956B751}" type="pres">
      <dgm:prSet presAssocID="{DFE1D859-C0E4-4969-91EC-FF4D998BEFB6}" presName="compChildNode" presStyleCnt="0"/>
      <dgm:spPr/>
    </dgm:pt>
    <dgm:pt modelId="{136E3198-F0DB-4C29-9069-DC87D2047724}" type="pres">
      <dgm:prSet presAssocID="{DFE1D859-C0E4-4969-91EC-FF4D998BEFB6}" presName="theInnerList" presStyleCnt="0"/>
      <dgm:spPr/>
    </dgm:pt>
    <dgm:pt modelId="{2D3F3DBD-6970-4B3B-8156-E86D77555150}" type="pres">
      <dgm:prSet presAssocID="{4112FCB7-53BD-4187-B890-381DE5C89BFA}" presName="childNode" presStyleLbl="node1" presStyleIdx="2" presStyleCnt="4" custScaleX="56734">
        <dgm:presLayoutVars>
          <dgm:bulletEnabled val="1"/>
        </dgm:presLayoutVars>
      </dgm:prSet>
      <dgm:spPr/>
      <dgm:t>
        <a:bodyPr/>
        <a:lstStyle/>
        <a:p>
          <a:endParaRPr lang="es-CO"/>
        </a:p>
      </dgm:t>
    </dgm:pt>
    <dgm:pt modelId="{6CF6DCB6-A150-4730-AAAC-C569C28E4951}" type="pres">
      <dgm:prSet presAssocID="{DFE1D859-C0E4-4969-91EC-FF4D998BEFB6}" presName="aSpace" presStyleCnt="0"/>
      <dgm:spPr/>
    </dgm:pt>
    <dgm:pt modelId="{2735F197-1901-423E-AE3F-1FDBD6093E00}" type="pres">
      <dgm:prSet presAssocID="{058F6DA0-6975-4D25-9C7C-06FB977045BB}" presName="compNode" presStyleCnt="0"/>
      <dgm:spPr/>
    </dgm:pt>
    <dgm:pt modelId="{EEA4B830-5D63-4CEF-8DF8-E5E6A464BB55}" type="pres">
      <dgm:prSet presAssocID="{058F6DA0-6975-4D25-9C7C-06FB977045BB}" presName="aNode" presStyleLbl="bgShp" presStyleIdx="3" presStyleCnt="4" custScaleX="52717"/>
      <dgm:spPr/>
      <dgm:t>
        <a:bodyPr/>
        <a:lstStyle/>
        <a:p>
          <a:endParaRPr lang="es-CO"/>
        </a:p>
      </dgm:t>
    </dgm:pt>
    <dgm:pt modelId="{E7018F95-2092-4727-A302-E3B0D8D7A931}" type="pres">
      <dgm:prSet presAssocID="{058F6DA0-6975-4D25-9C7C-06FB977045BB}" presName="textNode" presStyleLbl="bgShp" presStyleIdx="3" presStyleCnt="4"/>
      <dgm:spPr/>
      <dgm:t>
        <a:bodyPr/>
        <a:lstStyle/>
        <a:p>
          <a:endParaRPr lang="es-CO"/>
        </a:p>
      </dgm:t>
    </dgm:pt>
    <dgm:pt modelId="{6265BB6C-7A29-4A02-93B7-2618D01410A1}" type="pres">
      <dgm:prSet presAssocID="{058F6DA0-6975-4D25-9C7C-06FB977045BB}" presName="compChildNode" presStyleCnt="0"/>
      <dgm:spPr/>
    </dgm:pt>
    <dgm:pt modelId="{92ACF7FB-C483-4DB9-99CF-86F405A8E697}" type="pres">
      <dgm:prSet presAssocID="{058F6DA0-6975-4D25-9C7C-06FB977045BB}" presName="theInnerList" presStyleCnt="0"/>
      <dgm:spPr/>
    </dgm:pt>
    <dgm:pt modelId="{F5D420E3-FEC9-46F5-B7D4-366333F66087}" type="pres">
      <dgm:prSet presAssocID="{A043363E-37AA-4FF6-85CD-A76A025FDB1E}" presName="childNode" presStyleLbl="node1" presStyleIdx="3" presStyleCnt="4" custScaleX="56644" custLinFactNeighborX="421" custLinFactNeighborY="-3037">
        <dgm:presLayoutVars>
          <dgm:bulletEnabled val="1"/>
        </dgm:presLayoutVars>
      </dgm:prSet>
      <dgm:spPr/>
      <dgm:t>
        <a:bodyPr/>
        <a:lstStyle/>
        <a:p>
          <a:endParaRPr lang="es-CO"/>
        </a:p>
      </dgm:t>
    </dgm:pt>
  </dgm:ptLst>
  <dgm:cxnLst>
    <dgm:cxn modelId="{4D14FCC3-828E-46FA-8A96-CA339140BC1E}" srcId="{DFE1D859-C0E4-4969-91EC-FF4D998BEFB6}" destId="{4112FCB7-53BD-4187-B890-381DE5C89BFA}" srcOrd="0" destOrd="0" parTransId="{E9317A0B-EE23-40C9-85D3-6601328429CD}" sibTransId="{4DF3BEE6-FF30-4C3B-A6AF-7B90BDC79E92}"/>
    <dgm:cxn modelId="{F3039BAF-362E-4629-BC6E-49C7F17C67B1}" srcId="{562CD430-6501-4D14-9DA0-8DA1A2786398}" destId="{40222FCA-9955-42BF-9BA1-A3E36B07E18B}" srcOrd="0" destOrd="0" parTransId="{E5C0C245-53B0-4B2F-8E9D-AB2B53AFDEE3}" sibTransId="{0061B5E7-508D-4830-9A6C-B3A3328823D7}"/>
    <dgm:cxn modelId="{EE27777B-0AE5-4E40-8F2C-5AF2B51F436B}" type="presOf" srcId="{3EFAD7CD-A850-4D21-B01E-7F564785B655}" destId="{0CB0D1F4-7D53-4F5F-8C66-6D4B6783E484}" srcOrd="0" destOrd="0" presId="urn:microsoft.com/office/officeart/2005/8/layout/lProcess2"/>
    <dgm:cxn modelId="{A6D7E5C3-BF36-4B36-979D-7480BEC407D7}" type="presOf" srcId="{AA7469EE-AD9B-4109-B489-D1D120034156}" destId="{9CBCCAFE-38B4-4079-BC14-A61556792121}" srcOrd="1" destOrd="0" presId="urn:microsoft.com/office/officeart/2005/8/layout/lProcess2"/>
    <dgm:cxn modelId="{8A49F036-FBF5-4050-8CBB-3BA4B9056F57}" type="presOf" srcId="{A043363E-37AA-4FF6-85CD-A76A025FDB1E}" destId="{F5D420E3-FEC9-46F5-B7D4-366333F66087}" srcOrd="0" destOrd="0" presId="urn:microsoft.com/office/officeart/2005/8/layout/lProcess2"/>
    <dgm:cxn modelId="{5BF6BD0D-A90B-4971-8DE2-661224C31FD4}" type="presOf" srcId="{562CD430-6501-4D14-9DA0-8DA1A2786398}" destId="{C48407FB-6168-45D3-995F-B2441CC75873}" srcOrd="0" destOrd="0" presId="urn:microsoft.com/office/officeart/2005/8/layout/lProcess2"/>
    <dgm:cxn modelId="{49F3BCD6-7C7D-43F9-B972-2AC897740652}" type="presOf" srcId="{DFE1D859-C0E4-4969-91EC-FF4D998BEFB6}" destId="{8CAE635A-D58D-4F3A-A603-BC1789AC460B}" srcOrd="1" destOrd="0" presId="urn:microsoft.com/office/officeart/2005/8/layout/lProcess2"/>
    <dgm:cxn modelId="{FA367EB3-C02E-42A1-9217-6A4DB5E1CF14}" srcId="{562CD430-6501-4D14-9DA0-8DA1A2786398}" destId="{AA7469EE-AD9B-4109-B489-D1D120034156}" srcOrd="1" destOrd="0" parTransId="{C8A826E0-B814-4963-B81E-549507B51248}" sibTransId="{32D7C819-558C-4272-872B-7E5B21206391}"/>
    <dgm:cxn modelId="{E2EA257D-D857-4DDE-ABA7-85365327A459}" type="presOf" srcId="{AA7469EE-AD9B-4109-B489-D1D120034156}" destId="{2FCE2D5E-FB27-4966-87D0-B6CAF9A91FAF}" srcOrd="0" destOrd="0" presId="urn:microsoft.com/office/officeart/2005/8/layout/lProcess2"/>
    <dgm:cxn modelId="{53C510AD-3768-48B1-94A5-3A91C132E416}" type="presOf" srcId="{89877263-3EFD-437E-9956-346BB87E7585}" destId="{8DA394D2-4B35-4B31-9F24-B0620D67096B}" srcOrd="0" destOrd="0" presId="urn:microsoft.com/office/officeart/2005/8/layout/lProcess2"/>
    <dgm:cxn modelId="{2EBD121A-2E5F-4701-9449-9585AA2C9ACF}" type="presOf" srcId="{058F6DA0-6975-4D25-9C7C-06FB977045BB}" destId="{EEA4B830-5D63-4CEF-8DF8-E5E6A464BB55}" srcOrd="0" destOrd="0" presId="urn:microsoft.com/office/officeart/2005/8/layout/lProcess2"/>
    <dgm:cxn modelId="{67A06491-74B6-4CFF-A15A-09B953B7EEC2}" type="presOf" srcId="{4112FCB7-53BD-4187-B890-381DE5C89BFA}" destId="{2D3F3DBD-6970-4B3B-8156-E86D77555150}" srcOrd="0" destOrd="0" presId="urn:microsoft.com/office/officeart/2005/8/layout/lProcess2"/>
    <dgm:cxn modelId="{381279B4-50CC-4264-9C65-043844BF5E04}" srcId="{562CD430-6501-4D14-9DA0-8DA1A2786398}" destId="{058F6DA0-6975-4D25-9C7C-06FB977045BB}" srcOrd="3" destOrd="0" parTransId="{7530E734-18B3-4050-8A2D-E9C39B14F92E}" sibTransId="{D605DCC4-28B7-4899-894B-770FF457CDAD}"/>
    <dgm:cxn modelId="{EAF2FB33-7D9A-40DA-92C9-D46DE73636EC}" srcId="{058F6DA0-6975-4D25-9C7C-06FB977045BB}" destId="{A043363E-37AA-4FF6-85CD-A76A025FDB1E}" srcOrd="0" destOrd="0" parTransId="{FB3F3F38-3CAF-411A-BD4C-A891E802BF9A}" sibTransId="{67B90EA4-1D56-4705-8643-DB6D1F81DE2F}"/>
    <dgm:cxn modelId="{E27BB931-E01D-4D5A-B69D-219B0C8E31C4}" type="presOf" srcId="{40222FCA-9955-42BF-9BA1-A3E36B07E18B}" destId="{8042CA90-1B6A-4757-94FF-9AFD1E12F1E0}" srcOrd="1" destOrd="0" presId="urn:microsoft.com/office/officeart/2005/8/layout/lProcess2"/>
    <dgm:cxn modelId="{A11959C7-0C20-41A5-BD7B-BD448AB4CED6}" srcId="{AA7469EE-AD9B-4109-B489-D1D120034156}" destId="{89877263-3EFD-437E-9956-346BB87E7585}" srcOrd="0" destOrd="0" parTransId="{1AA8A934-6D15-4C96-853E-7B31BF4899AC}" sibTransId="{49DDFE8B-AC67-4807-B980-E1122300B620}"/>
    <dgm:cxn modelId="{CA520669-0C81-47B6-90F6-29D145953911}" type="presOf" srcId="{058F6DA0-6975-4D25-9C7C-06FB977045BB}" destId="{E7018F95-2092-4727-A302-E3B0D8D7A931}" srcOrd="1" destOrd="0" presId="urn:microsoft.com/office/officeart/2005/8/layout/lProcess2"/>
    <dgm:cxn modelId="{94493573-D938-4CB3-83D7-E3606816F537}" srcId="{40222FCA-9955-42BF-9BA1-A3E36B07E18B}" destId="{3EFAD7CD-A850-4D21-B01E-7F564785B655}" srcOrd="0" destOrd="0" parTransId="{3A54C0BE-06CA-4E12-9FD6-6835CCBA1083}" sibTransId="{9E815B5B-D68D-434E-BD9D-CCAC48303F54}"/>
    <dgm:cxn modelId="{D96EDC65-CCF9-4919-97DE-D37125F8AA6E}" type="presOf" srcId="{40222FCA-9955-42BF-9BA1-A3E36B07E18B}" destId="{5E22536A-9842-4BF4-B963-B748962D663D}" srcOrd="0" destOrd="0" presId="urn:microsoft.com/office/officeart/2005/8/layout/lProcess2"/>
    <dgm:cxn modelId="{E92AA202-6E9F-4443-BE03-53462D2AA82E}" srcId="{562CD430-6501-4D14-9DA0-8DA1A2786398}" destId="{DFE1D859-C0E4-4969-91EC-FF4D998BEFB6}" srcOrd="2" destOrd="0" parTransId="{5188029F-2380-4FAD-9534-662DC170AC96}" sibTransId="{2A3EF55F-127E-46D9-AD2C-0A2052F4BECE}"/>
    <dgm:cxn modelId="{45612D80-3B72-4A95-98E5-84B4FBFE998D}" type="presOf" srcId="{DFE1D859-C0E4-4969-91EC-FF4D998BEFB6}" destId="{2FBB2C0E-3F61-43F0-8BFB-52BAF3206954}" srcOrd="0" destOrd="0" presId="urn:microsoft.com/office/officeart/2005/8/layout/lProcess2"/>
    <dgm:cxn modelId="{D90419F4-8678-4777-B80C-17836128585B}" type="presParOf" srcId="{C48407FB-6168-45D3-995F-B2441CC75873}" destId="{067A7B86-0DE9-4DEC-B6BF-76F496B0AEFF}" srcOrd="0" destOrd="0" presId="urn:microsoft.com/office/officeart/2005/8/layout/lProcess2"/>
    <dgm:cxn modelId="{BEAA18CA-A76B-4980-8EDC-D368B4EF497D}" type="presParOf" srcId="{067A7B86-0DE9-4DEC-B6BF-76F496B0AEFF}" destId="{5E22536A-9842-4BF4-B963-B748962D663D}" srcOrd="0" destOrd="0" presId="urn:microsoft.com/office/officeart/2005/8/layout/lProcess2"/>
    <dgm:cxn modelId="{23BC0F83-B623-4F17-B3BB-3EF9AB0BC522}" type="presParOf" srcId="{067A7B86-0DE9-4DEC-B6BF-76F496B0AEFF}" destId="{8042CA90-1B6A-4757-94FF-9AFD1E12F1E0}" srcOrd="1" destOrd="0" presId="urn:microsoft.com/office/officeart/2005/8/layout/lProcess2"/>
    <dgm:cxn modelId="{B73C927D-707C-49E3-8041-FD11A2583C5B}" type="presParOf" srcId="{067A7B86-0DE9-4DEC-B6BF-76F496B0AEFF}" destId="{0E644D1C-6E72-4D6D-9B2F-0FDAA4A80658}" srcOrd="2" destOrd="0" presId="urn:microsoft.com/office/officeart/2005/8/layout/lProcess2"/>
    <dgm:cxn modelId="{E254194B-3F0E-4153-BE83-78FAD2E3188F}" type="presParOf" srcId="{0E644D1C-6E72-4D6D-9B2F-0FDAA4A80658}" destId="{670A4FF9-3B49-48A0-84A4-FFA31165D5F1}" srcOrd="0" destOrd="0" presId="urn:microsoft.com/office/officeart/2005/8/layout/lProcess2"/>
    <dgm:cxn modelId="{ED0A61D8-BA74-45CC-9263-3E403585AC45}" type="presParOf" srcId="{670A4FF9-3B49-48A0-84A4-FFA31165D5F1}" destId="{0CB0D1F4-7D53-4F5F-8C66-6D4B6783E484}" srcOrd="0" destOrd="0" presId="urn:microsoft.com/office/officeart/2005/8/layout/lProcess2"/>
    <dgm:cxn modelId="{0C8DCD53-533E-4DCF-868C-85DEA14C9A51}" type="presParOf" srcId="{C48407FB-6168-45D3-995F-B2441CC75873}" destId="{C9CA3A9A-F2E9-4FCD-B877-492D60F0D695}" srcOrd="1" destOrd="0" presId="urn:microsoft.com/office/officeart/2005/8/layout/lProcess2"/>
    <dgm:cxn modelId="{2B365CED-4008-4EBE-85A8-2F4413E093FF}" type="presParOf" srcId="{C48407FB-6168-45D3-995F-B2441CC75873}" destId="{2E4B6572-41DE-4072-BB91-E8E234A218F8}" srcOrd="2" destOrd="0" presId="urn:microsoft.com/office/officeart/2005/8/layout/lProcess2"/>
    <dgm:cxn modelId="{B7E8DEAE-29DC-42C1-82BB-30C6C7C0D069}" type="presParOf" srcId="{2E4B6572-41DE-4072-BB91-E8E234A218F8}" destId="{2FCE2D5E-FB27-4966-87D0-B6CAF9A91FAF}" srcOrd="0" destOrd="0" presId="urn:microsoft.com/office/officeart/2005/8/layout/lProcess2"/>
    <dgm:cxn modelId="{1DCB59FB-6058-4A65-B76A-BAC4E147A8C8}" type="presParOf" srcId="{2E4B6572-41DE-4072-BB91-E8E234A218F8}" destId="{9CBCCAFE-38B4-4079-BC14-A61556792121}" srcOrd="1" destOrd="0" presId="urn:microsoft.com/office/officeart/2005/8/layout/lProcess2"/>
    <dgm:cxn modelId="{BE71FEA6-BA96-4F71-AC7E-A94A23898B8E}" type="presParOf" srcId="{2E4B6572-41DE-4072-BB91-E8E234A218F8}" destId="{31164DBB-34B6-427C-B82D-DAEFC6E2A1FB}" srcOrd="2" destOrd="0" presId="urn:microsoft.com/office/officeart/2005/8/layout/lProcess2"/>
    <dgm:cxn modelId="{C471FB53-5956-48F8-8DBA-D3E3636FFC2E}" type="presParOf" srcId="{31164DBB-34B6-427C-B82D-DAEFC6E2A1FB}" destId="{1E0D9119-CE07-4645-861A-2122997CD53E}" srcOrd="0" destOrd="0" presId="urn:microsoft.com/office/officeart/2005/8/layout/lProcess2"/>
    <dgm:cxn modelId="{2D7D9D3D-972E-4446-8317-F44ED095542F}" type="presParOf" srcId="{1E0D9119-CE07-4645-861A-2122997CD53E}" destId="{8DA394D2-4B35-4B31-9F24-B0620D67096B}" srcOrd="0" destOrd="0" presId="urn:microsoft.com/office/officeart/2005/8/layout/lProcess2"/>
    <dgm:cxn modelId="{20BCD923-1AF5-404E-BBC7-A4111736A30D}" type="presParOf" srcId="{C48407FB-6168-45D3-995F-B2441CC75873}" destId="{17795DF0-3879-4D4A-B859-860638C81FDE}" srcOrd="3" destOrd="0" presId="urn:microsoft.com/office/officeart/2005/8/layout/lProcess2"/>
    <dgm:cxn modelId="{65F9C3DD-D984-4EFA-8A81-11C2168128FA}" type="presParOf" srcId="{C48407FB-6168-45D3-995F-B2441CC75873}" destId="{ADEF53D3-A786-4BDC-A31A-4EE6BB2E3B23}" srcOrd="4" destOrd="0" presId="urn:microsoft.com/office/officeart/2005/8/layout/lProcess2"/>
    <dgm:cxn modelId="{D1643449-FF93-43B4-8099-7C32DCAA4DF0}" type="presParOf" srcId="{ADEF53D3-A786-4BDC-A31A-4EE6BB2E3B23}" destId="{2FBB2C0E-3F61-43F0-8BFB-52BAF3206954}" srcOrd="0" destOrd="0" presId="urn:microsoft.com/office/officeart/2005/8/layout/lProcess2"/>
    <dgm:cxn modelId="{E3B8F69C-448E-41BB-A0D3-9690D4664325}" type="presParOf" srcId="{ADEF53D3-A786-4BDC-A31A-4EE6BB2E3B23}" destId="{8CAE635A-D58D-4F3A-A603-BC1789AC460B}" srcOrd="1" destOrd="0" presId="urn:microsoft.com/office/officeart/2005/8/layout/lProcess2"/>
    <dgm:cxn modelId="{9A73031B-156C-426C-9141-A0DFFB773A6B}" type="presParOf" srcId="{ADEF53D3-A786-4BDC-A31A-4EE6BB2E3B23}" destId="{B29F8AC3-5F9A-4455-8362-56A11956B751}" srcOrd="2" destOrd="0" presId="urn:microsoft.com/office/officeart/2005/8/layout/lProcess2"/>
    <dgm:cxn modelId="{295EC262-C384-43E6-9C2E-A5F9AEE2FF33}" type="presParOf" srcId="{B29F8AC3-5F9A-4455-8362-56A11956B751}" destId="{136E3198-F0DB-4C29-9069-DC87D2047724}" srcOrd="0" destOrd="0" presId="urn:microsoft.com/office/officeart/2005/8/layout/lProcess2"/>
    <dgm:cxn modelId="{8A497618-E437-411C-A596-086A914336B9}" type="presParOf" srcId="{136E3198-F0DB-4C29-9069-DC87D2047724}" destId="{2D3F3DBD-6970-4B3B-8156-E86D77555150}" srcOrd="0" destOrd="0" presId="urn:microsoft.com/office/officeart/2005/8/layout/lProcess2"/>
    <dgm:cxn modelId="{FDA74AFD-70FC-47BA-9676-30A63970CDB6}" type="presParOf" srcId="{C48407FB-6168-45D3-995F-B2441CC75873}" destId="{6CF6DCB6-A150-4730-AAAC-C569C28E4951}" srcOrd="5" destOrd="0" presId="urn:microsoft.com/office/officeart/2005/8/layout/lProcess2"/>
    <dgm:cxn modelId="{2452ABA9-D2EF-4C35-A627-8DAF49779EED}" type="presParOf" srcId="{C48407FB-6168-45D3-995F-B2441CC75873}" destId="{2735F197-1901-423E-AE3F-1FDBD6093E00}" srcOrd="6" destOrd="0" presId="urn:microsoft.com/office/officeart/2005/8/layout/lProcess2"/>
    <dgm:cxn modelId="{E225FD60-1DD9-4F59-9975-3D408158DEC6}" type="presParOf" srcId="{2735F197-1901-423E-AE3F-1FDBD6093E00}" destId="{EEA4B830-5D63-4CEF-8DF8-E5E6A464BB55}" srcOrd="0" destOrd="0" presId="urn:microsoft.com/office/officeart/2005/8/layout/lProcess2"/>
    <dgm:cxn modelId="{9C79C618-CD50-4DEF-8A00-2159B469F240}" type="presParOf" srcId="{2735F197-1901-423E-AE3F-1FDBD6093E00}" destId="{E7018F95-2092-4727-A302-E3B0D8D7A931}" srcOrd="1" destOrd="0" presId="urn:microsoft.com/office/officeart/2005/8/layout/lProcess2"/>
    <dgm:cxn modelId="{B1DDF42E-2B2E-4B02-9527-A327FDC41FBB}" type="presParOf" srcId="{2735F197-1901-423E-AE3F-1FDBD6093E00}" destId="{6265BB6C-7A29-4A02-93B7-2618D01410A1}" srcOrd="2" destOrd="0" presId="urn:microsoft.com/office/officeart/2005/8/layout/lProcess2"/>
    <dgm:cxn modelId="{54680EEA-8BD6-4C96-BBF2-B79C91BAFEFA}" type="presParOf" srcId="{6265BB6C-7A29-4A02-93B7-2618D01410A1}" destId="{92ACF7FB-C483-4DB9-99CF-86F405A8E697}" srcOrd="0" destOrd="0" presId="urn:microsoft.com/office/officeart/2005/8/layout/lProcess2"/>
    <dgm:cxn modelId="{0A6474DB-B4C4-4FAC-80C9-534D42EF33B1}" type="presParOf" srcId="{92ACF7FB-C483-4DB9-99CF-86F405A8E697}" destId="{F5D420E3-FEC9-46F5-B7D4-366333F66087}" srcOrd="0" destOrd="0" presId="urn:microsoft.com/office/officeart/2005/8/layout/lProcess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62CD430-6501-4D14-9DA0-8DA1A2786398}" type="doc">
      <dgm:prSet loTypeId="urn:microsoft.com/office/officeart/2005/8/layout/lProcess2" loCatId="list" qsTypeId="urn:microsoft.com/office/officeart/2005/8/quickstyle/3d2" qsCatId="3D" csTypeId="urn:microsoft.com/office/officeart/2005/8/colors/colorful4" csCatId="colorful" phldr="1"/>
      <dgm:spPr/>
      <dgm:t>
        <a:bodyPr/>
        <a:lstStyle/>
        <a:p>
          <a:endParaRPr lang="es-CO"/>
        </a:p>
      </dgm:t>
    </dgm:pt>
    <dgm:pt modelId="{40222FCA-9955-42BF-9BA1-A3E36B07E18B}">
      <dgm:prSet phldrT="[Texto]"/>
      <dgm:spPr/>
      <dgm:t>
        <a:bodyPr/>
        <a:lstStyle/>
        <a:p>
          <a:r>
            <a:rPr lang="es-CO" dirty="0" smtClean="0"/>
            <a:t>Objetivo</a:t>
          </a:r>
          <a:endParaRPr lang="es-CO" dirty="0"/>
        </a:p>
      </dgm:t>
    </dgm:pt>
    <dgm:pt modelId="{E5C0C245-53B0-4B2F-8E9D-AB2B53AFDEE3}" type="parTrans" cxnId="{F3039BAF-362E-4629-BC6E-49C7F17C67B1}">
      <dgm:prSet/>
      <dgm:spPr/>
      <dgm:t>
        <a:bodyPr/>
        <a:lstStyle/>
        <a:p>
          <a:endParaRPr lang="es-CO"/>
        </a:p>
      </dgm:t>
    </dgm:pt>
    <dgm:pt modelId="{0061B5E7-508D-4830-9A6C-B3A3328823D7}" type="sibTrans" cxnId="{F3039BAF-362E-4629-BC6E-49C7F17C67B1}">
      <dgm:prSet/>
      <dgm:spPr/>
      <dgm:t>
        <a:bodyPr/>
        <a:lstStyle/>
        <a:p>
          <a:endParaRPr lang="es-CO"/>
        </a:p>
      </dgm:t>
    </dgm:pt>
    <dgm:pt modelId="{3EFAD7CD-A850-4D21-B01E-7F564785B655}">
      <dgm:prSet phldrT="[Texto]"/>
      <dgm:spPr/>
      <dgm:t>
        <a:bodyPr/>
        <a:lstStyle/>
        <a:p>
          <a:r>
            <a:rPr lang="es-ES" dirty="0" smtClean="0"/>
            <a:t>El Comité será un órgano consultivo y asesor de la Administración y de la Junta Directiva, el cual tendrá como fin brindar su apoyo a estos órganos, para el desarrollo de las funciones asignadas a cada uno de ellos que se relacionen de manera directa con las actividades y/o el desarrollo de las SCB</a:t>
          </a:r>
          <a:endParaRPr lang="es-CO" dirty="0"/>
        </a:p>
      </dgm:t>
    </dgm:pt>
    <dgm:pt modelId="{3A54C0BE-06CA-4E12-9FD6-6835CCBA1083}" type="parTrans" cxnId="{94493573-D938-4CB3-83D7-E3606816F537}">
      <dgm:prSet/>
      <dgm:spPr/>
      <dgm:t>
        <a:bodyPr/>
        <a:lstStyle/>
        <a:p>
          <a:endParaRPr lang="es-CO"/>
        </a:p>
      </dgm:t>
    </dgm:pt>
    <dgm:pt modelId="{9E815B5B-D68D-434E-BD9D-CCAC48303F54}" type="sibTrans" cxnId="{94493573-D938-4CB3-83D7-E3606816F537}">
      <dgm:prSet/>
      <dgm:spPr/>
      <dgm:t>
        <a:bodyPr/>
        <a:lstStyle/>
        <a:p>
          <a:endParaRPr lang="es-CO"/>
        </a:p>
      </dgm:t>
    </dgm:pt>
    <dgm:pt modelId="{AA7469EE-AD9B-4109-B489-D1D120034156}">
      <dgm:prSet phldrT="[Texto]"/>
      <dgm:spPr/>
      <dgm:t>
        <a:bodyPr/>
        <a:lstStyle/>
        <a:p>
          <a:r>
            <a:rPr lang="es-CO" dirty="0" smtClean="0"/>
            <a:t>Integración</a:t>
          </a:r>
          <a:endParaRPr lang="es-CO" dirty="0"/>
        </a:p>
      </dgm:t>
    </dgm:pt>
    <dgm:pt modelId="{C8A826E0-B814-4963-B81E-549507B51248}" type="parTrans" cxnId="{FA367EB3-C02E-42A1-9217-6A4DB5E1CF14}">
      <dgm:prSet/>
      <dgm:spPr/>
      <dgm:t>
        <a:bodyPr/>
        <a:lstStyle/>
        <a:p>
          <a:endParaRPr lang="es-CO"/>
        </a:p>
      </dgm:t>
    </dgm:pt>
    <dgm:pt modelId="{32D7C819-558C-4272-872B-7E5B21206391}" type="sibTrans" cxnId="{FA367EB3-C02E-42A1-9217-6A4DB5E1CF14}">
      <dgm:prSet/>
      <dgm:spPr/>
      <dgm:t>
        <a:bodyPr/>
        <a:lstStyle/>
        <a:p>
          <a:endParaRPr lang="es-CO"/>
        </a:p>
      </dgm:t>
    </dgm:pt>
    <dgm:pt modelId="{89877263-3EFD-437E-9956-346BB87E7585}">
      <dgm:prSet phldrT="[Texto]"/>
      <dgm:spPr/>
      <dgm:t>
        <a:bodyPr/>
        <a:lstStyle/>
        <a:p>
          <a:r>
            <a:rPr lang="es-CO" dirty="0" smtClean="0"/>
            <a:t>Dos(2) Miembros de Junta Directiva</a:t>
          </a:r>
        </a:p>
        <a:p>
          <a:r>
            <a:rPr lang="es-CO" dirty="0" smtClean="0"/>
            <a:t>Presidente de la Asociación de Comisionista</a:t>
          </a:r>
        </a:p>
        <a:p>
          <a:r>
            <a:rPr lang="es-CO" dirty="0" smtClean="0"/>
            <a:t>Dos (2) Representantes de las Sociedades Comisionistas </a:t>
          </a:r>
          <a:r>
            <a:rPr lang="es-CO" smtClean="0"/>
            <a:t>incluyendo Un </a:t>
          </a:r>
          <a:r>
            <a:rPr lang="es-CO" dirty="0" smtClean="0"/>
            <a:t>(1) Miembro de las SCB Rotativo</a:t>
          </a:r>
        </a:p>
        <a:p>
          <a:r>
            <a:rPr lang="es-CO" dirty="0" smtClean="0"/>
            <a:t> </a:t>
          </a:r>
          <a:endParaRPr lang="es-CO" dirty="0"/>
        </a:p>
      </dgm:t>
    </dgm:pt>
    <dgm:pt modelId="{1AA8A934-6D15-4C96-853E-7B31BF4899AC}" type="parTrans" cxnId="{A11959C7-0C20-41A5-BD7B-BD448AB4CED6}">
      <dgm:prSet/>
      <dgm:spPr/>
      <dgm:t>
        <a:bodyPr/>
        <a:lstStyle/>
        <a:p>
          <a:endParaRPr lang="es-CO"/>
        </a:p>
      </dgm:t>
    </dgm:pt>
    <dgm:pt modelId="{49DDFE8B-AC67-4807-B980-E1122300B620}" type="sibTrans" cxnId="{A11959C7-0C20-41A5-BD7B-BD448AB4CED6}">
      <dgm:prSet/>
      <dgm:spPr/>
      <dgm:t>
        <a:bodyPr/>
        <a:lstStyle/>
        <a:p>
          <a:endParaRPr lang="es-CO"/>
        </a:p>
      </dgm:t>
    </dgm:pt>
    <dgm:pt modelId="{DFE1D859-C0E4-4969-91EC-FF4D998BEFB6}">
      <dgm:prSet phldrT="[Texto]"/>
      <dgm:spPr/>
      <dgm:t>
        <a:bodyPr/>
        <a:lstStyle/>
        <a:p>
          <a:r>
            <a:rPr lang="es-CO" dirty="0" smtClean="0"/>
            <a:t>Miembros propuestos</a:t>
          </a:r>
          <a:endParaRPr lang="es-CO" dirty="0"/>
        </a:p>
      </dgm:t>
    </dgm:pt>
    <dgm:pt modelId="{5188029F-2380-4FAD-9534-662DC170AC96}" type="parTrans" cxnId="{E92AA202-6E9F-4443-BE03-53462D2AA82E}">
      <dgm:prSet/>
      <dgm:spPr/>
      <dgm:t>
        <a:bodyPr/>
        <a:lstStyle/>
        <a:p>
          <a:endParaRPr lang="es-CO"/>
        </a:p>
      </dgm:t>
    </dgm:pt>
    <dgm:pt modelId="{2A3EF55F-127E-46D9-AD2C-0A2052F4BECE}" type="sibTrans" cxnId="{E92AA202-6E9F-4443-BE03-53462D2AA82E}">
      <dgm:prSet/>
      <dgm:spPr/>
      <dgm:t>
        <a:bodyPr/>
        <a:lstStyle/>
        <a:p>
          <a:endParaRPr lang="es-CO"/>
        </a:p>
      </dgm:t>
    </dgm:pt>
    <dgm:pt modelId="{7EBE417A-DA38-498F-AEA4-6B486B7FEB69}">
      <dgm:prSet phldrT="[Texto]"/>
      <dgm:spPr/>
      <dgm:t>
        <a:bodyPr/>
        <a:lstStyle/>
        <a:p>
          <a:r>
            <a:rPr lang="es-CO" dirty="0" smtClean="0"/>
            <a:t>1. Sergio Enrique Villamizar</a:t>
          </a:r>
        </a:p>
        <a:p>
          <a:r>
            <a:rPr lang="es-CO" dirty="0" smtClean="0">
              <a:solidFill>
                <a:schemeClr val="bg1"/>
              </a:solidFill>
            </a:rPr>
            <a:t>2. Luis Fernando Cruz</a:t>
          </a:r>
        </a:p>
        <a:p>
          <a:endParaRPr lang="es-CO" dirty="0" smtClean="0">
            <a:solidFill>
              <a:schemeClr val="bg1"/>
            </a:solidFill>
          </a:endParaRPr>
        </a:p>
        <a:p>
          <a:r>
            <a:rPr lang="es-CO" dirty="0" smtClean="0">
              <a:solidFill>
                <a:schemeClr val="bg1"/>
              </a:solidFill>
            </a:rPr>
            <a:t>Invitados permanentes </a:t>
          </a:r>
        </a:p>
        <a:p>
          <a:r>
            <a:rPr lang="es-CO" dirty="0" smtClean="0">
              <a:solidFill>
                <a:schemeClr val="bg1"/>
              </a:solidFill>
            </a:rPr>
            <a:t>Arturo Dajud</a:t>
          </a:r>
        </a:p>
        <a:p>
          <a:r>
            <a:rPr lang="es-CO" dirty="0" smtClean="0">
              <a:solidFill>
                <a:schemeClr val="bg1"/>
              </a:solidFill>
            </a:rPr>
            <a:t>Jorge Garcia</a:t>
          </a:r>
        </a:p>
      </dgm:t>
    </dgm:pt>
    <dgm:pt modelId="{8F4A04D1-A0B7-40A3-B8FD-47141BF837E2}" type="parTrans" cxnId="{160B8953-3B9F-49B2-B5E9-6C3C8A1429EB}">
      <dgm:prSet/>
      <dgm:spPr/>
      <dgm:t>
        <a:bodyPr/>
        <a:lstStyle/>
        <a:p>
          <a:endParaRPr lang="es-CO"/>
        </a:p>
      </dgm:t>
    </dgm:pt>
    <dgm:pt modelId="{7B834773-6E34-4677-A288-D1D3DAAFAFAD}" type="sibTrans" cxnId="{160B8953-3B9F-49B2-B5E9-6C3C8A1429EB}">
      <dgm:prSet/>
      <dgm:spPr/>
      <dgm:t>
        <a:bodyPr/>
        <a:lstStyle/>
        <a:p>
          <a:endParaRPr lang="es-CO"/>
        </a:p>
      </dgm:t>
    </dgm:pt>
    <dgm:pt modelId="{C48407FB-6168-45D3-995F-B2441CC75873}" type="pres">
      <dgm:prSet presAssocID="{562CD430-6501-4D14-9DA0-8DA1A2786398}" presName="theList" presStyleCnt="0">
        <dgm:presLayoutVars>
          <dgm:dir/>
          <dgm:animLvl val="lvl"/>
          <dgm:resizeHandles val="exact"/>
        </dgm:presLayoutVars>
      </dgm:prSet>
      <dgm:spPr/>
      <dgm:t>
        <a:bodyPr/>
        <a:lstStyle/>
        <a:p>
          <a:endParaRPr lang="es-CO"/>
        </a:p>
      </dgm:t>
    </dgm:pt>
    <dgm:pt modelId="{067A7B86-0DE9-4DEC-B6BF-76F496B0AEFF}" type="pres">
      <dgm:prSet presAssocID="{40222FCA-9955-42BF-9BA1-A3E36B07E18B}" presName="compNode" presStyleCnt="0"/>
      <dgm:spPr/>
    </dgm:pt>
    <dgm:pt modelId="{5E22536A-9842-4BF4-B963-B748962D663D}" type="pres">
      <dgm:prSet presAssocID="{40222FCA-9955-42BF-9BA1-A3E36B07E18B}" presName="aNode" presStyleLbl="bgShp" presStyleIdx="0" presStyleCnt="3"/>
      <dgm:spPr/>
      <dgm:t>
        <a:bodyPr/>
        <a:lstStyle/>
        <a:p>
          <a:endParaRPr lang="es-CO"/>
        </a:p>
      </dgm:t>
    </dgm:pt>
    <dgm:pt modelId="{8042CA90-1B6A-4757-94FF-9AFD1E12F1E0}" type="pres">
      <dgm:prSet presAssocID="{40222FCA-9955-42BF-9BA1-A3E36B07E18B}" presName="textNode" presStyleLbl="bgShp" presStyleIdx="0" presStyleCnt="3"/>
      <dgm:spPr/>
      <dgm:t>
        <a:bodyPr/>
        <a:lstStyle/>
        <a:p>
          <a:endParaRPr lang="es-CO"/>
        </a:p>
      </dgm:t>
    </dgm:pt>
    <dgm:pt modelId="{0E644D1C-6E72-4D6D-9B2F-0FDAA4A80658}" type="pres">
      <dgm:prSet presAssocID="{40222FCA-9955-42BF-9BA1-A3E36B07E18B}" presName="compChildNode" presStyleCnt="0"/>
      <dgm:spPr/>
    </dgm:pt>
    <dgm:pt modelId="{670A4FF9-3B49-48A0-84A4-FFA31165D5F1}" type="pres">
      <dgm:prSet presAssocID="{40222FCA-9955-42BF-9BA1-A3E36B07E18B}" presName="theInnerList" presStyleCnt="0"/>
      <dgm:spPr/>
    </dgm:pt>
    <dgm:pt modelId="{0CB0D1F4-7D53-4F5F-8C66-6D4B6783E484}" type="pres">
      <dgm:prSet presAssocID="{3EFAD7CD-A850-4D21-B01E-7F564785B655}" presName="childNode" presStyleLbl="node1" presStyleIdx="0" presStyleCnt="3">
        <dgm:presLayoutVars>
          <dgm:bulletEnabled val="1"/>
        </dgm:presLayoutVars>
      </dgm:prSet>
      <dgm:spPr/>
      <dgm:t>
        <a:bodyPr/>
        <a:lstStyle/>
        <a:p>
          <a:endParaRPr lang="es-CO"/>
        </a:p>
      </dgm:t>
    </dgm:pt>
    <dgm:pt modelId="{C9CA3A9A-F2E9-4FCD-B877-492D60F0D695}" type="pres">
      <dgm:prSet presAssocID="{40222FCA-9955-42BF-9BA1-A3E36B07E18B}" presName="aSpace" presStyleCnt="0"/>
      <dgm:spPr/>
    </dgm:pt>
    <dgm:pt modelId="{2E4B6572-41DE-4072-BB91-E8E234A218F8}" type="pres">
      <dgm:prSet presAssocID="{AA7469EE-AD9B-4109-B489-D1D120034156}" presName="compNode" presStyleCnt="0"/>
      <dgm:spPr/>
    </dgm:pt>
    <dgm:pt modelId="{2FCE2D5E-FB27-4966-87D0-B6CAF9A91FAF}" type="pres">
      <dgm:prSet presAssocID="{AA7469EE-AD9B-4109-B489-D1D120034156}" presName="aNode" presStyleLbl="bgShp" presStyleIdx="1" presStyleCnt="3"/>
      <dgm:spPr/>
      <dgm:t>
        <a:bodyPr/>
        <a:lstStyle/>
        <a:p>
          <a:endParaRPr lang="es-CO"/>
        </a:p>
      </dgm:t>
    </dgm:pt>
    <dgm:pt modelId="{9CBCCAFE-38B4-4079-BC14-A61556792121}" type="pres">
      <dgm:prSet presAssocID="{AA7469EE-AD9B-4109-B489-D1D120034156}" presName="textNode" presStyleLbl="bgShp" presStyleIdx="1" presStyleCnt="3"/>
      <dgm:spPr/>
      <dgm:t>
        <a:bodyPr/>
        <a:lstStyle/>
        <a:p>
          <a:endParaRPr lang="es-CO"/>
        </a:p>
      </dgm:t>
    </dgm:pt>
    <dgm:pt modelId="{31164DBB-34B6-427C-B82D-DAEFC6E2A1FB}" type="pres">
      <dgm:prSet presAssocID="{AA7469EE-AD9B-4109-B489-D1D120034156}" presName="compChildNode" presStyleCnt="0"/>
      <dgm:spPr/>
    </dgm:pt>
    <dgm:pt modelId="{1E0D9119-CE07-4645-861A-2122997CD53E}" type="pres">
      <dgm:prSet presAssocID="{AA7469EE-AD9B-4109-B489-D1D120034156}" presName="theInnerList" presStyleCnt="0"/>
      <dgm:spPr/>
    </dgm:pt>
    <dgm:pt modelId="{8DA394D2-4B35-4B31-9F24-B0620D67096B}" type="pres">
      <dgm:prSet presAssocID="{89877263-3EFD-437E-9956-346BB87E7585}" presName="childNode" presStyleLbl="node1" presStyleIdx="1" presStyleCnt="3">
        <dgm:presLayoutVars>
          <dgm:bulletEnabled val="1"/>
        </dgm:presLayoutVars>
      </dgm:prSet>
      <dgm:spPr/>
      <dgm:t>
        <a:bodyPr/>
        <a:lstStyle/>
        <a:p>
          <a:endParaRPr lang="es-CO"/>
        </a:p>
      </dgm:t>
    </dgm:pt>
    <dgm:pt modelId="{17795DF0-3879-4D4A-B859-860638C81FDE}" type="pres">
      <dgm:prSet presAssocID="{AA7469EE-AD9B-4109-B489-D1D120034156}" presName="aSpace" presStyleCnt="0"/>
      <dgm:spPr/>
    </dgm:pt>
    <dgm:pt modelId="{ADEF53D3-A786-4BDC-A31A-4EE6BB2E3B23}" type="pres">
      <dgm:prSet presAssocID="{DFE1D859-C0E4-4969-91EC-FF4D998BEFB6}" presName="compNode" presStyleCnt="0"/>
      <dgm:spPr/>
    </dgm:pt>
    <dgm:pt modelId="{2FBB2C0E-3F61-43F0-8BFB-52BAF3206954}" type="pres">
      <dgm:prSet presAssocID="{DFE1D859-C0E4-4969-91EC-FF4D998BEFB6}" presName="aNode" presStyleLbl="bgShp" presStyleIdx="2" presStyleCnt="3"/>
      <dgm:spPr/>
      <dgm:t>
        <a:bodyPr/>
        <a:lstStyle/>
        <a:p>
          <a:endParaRPr lang="es-CO"/>
        </a:p>
      </dgm:t>
    </dgm:pt>
    <dgm:pt modelId="{8CAE635A-D58D-4F3A-A603-BC1789AC460B}" type="pres">
      <dgm:prSet presAssocID="{DFE1D859-C0E4-4969-91EC-FF4D998BEFB6}" presName="textNode" presStyleLbl="bgShp" presStyleIdx="2" presStyleCnt="3"/>
      <dgm:spPr/>
      <dgm:t>
        <a:bodyPr/>
        <a:lstStyle/>
        <a:p>
          <a:endParaRPr lang="es-CO"/>
        </a:p>
      </dgm:t>
    </dgm:pt>
    <dgm:pt modelId="{B29F8AC3-5F9A-4455-8362-56A11956B751}" type="pres">
      <dgm:prSet presAssocID="{DFE1D859-C0E4-4969-91EC-FF4D998BEFB6}" presName="compChildNode" presStyleCnt="0"/>
      <dgm:spPr/>
    </dgm:pt>
    <dgm:pt modelId="{136E3198-F0DB-4C29-9069-DC87D2047724}" type="pres">
      <dgm:prSet presAssocID="{DFE1D859-C0E4-4969-91EC-FF4D998BEFB6}" presName="theInnerList" presStyleCnt="0"/>
      <dgm:spPr/>
    </dgm:pt>
    <dgm:pt modelId="{79492C70-B247-4B94-AEBB-4D33D23E02E5}" type="pres">
      <dgm:prSet presAssocID="{7EBE417A-DA38-498F-AEA4-6B486B7FEB69}" presName="childNode" presStyleLbl="node1" presStyleIdx="2" presStyleCnt="3">
        <dgm:presLayoutVars>
          <dgm:bulletEnabled val="1"/>
        </dgm:presLayoutVars>
      </dgm:prSet>
      <dgm:spPr/>
      <dgm:t>
        <a:bodyPr/>
        <a:lstStyle/>
        <a:p>
          <a:endParaRPr lang="es-CO"/>
        </a:p>
      </dgm:t>
    </dgm:pt>
  </dgm:ptLst>
  <dgm:cxnLst>
    <dgm:cxn modelId="{F3039BAF-362E-4629-BC6E-49C7F17C67B1}" srcId="{562CD430-6501-4D14-9DA0-8DA1A2786398}" destId="{40222FCA-9955-42BF-9BA1-A3E36B07E18B}" srcOrd="0" destOrd="0" parTransId="{E5C0C245-53B0-4B2F-8E9D-AB2B53AFDEE3}" sibTransId="{0061B5E7-508D-4830-9A6C-B3A3328823D7}"/>
    <dgm:cxn modelId="{B55E4F02-5673-46B6-B678-9B8EB649391C}" type="presOf" srcId="{3EFAD7CD-A850-4D21-B01E-7F564785B655}" destId="{0CB0D1F4-7D53-4F5F-8C66-6D4B6783E484}" srcOrd="0" destOrd="0" presId="urn:microsoft.com/office/officeart/2005/8/layout/lProcess2"/>
    <dgm:cxn modelId="{40717E7B-A9CE-4658-8C89-0B788DE4A0E7}" type="presOf" srcId="{DFE1D859-C0E4-4969-91EC-FF4D998BEFB6}" destId="{2FBB2C0E-3F61-43F0-8BFB-52BAF3206954}" srcOrd="0" destOrd="0" presId="urn:microsoft.com/office/officeart/2005/8/layout/lProcess2"/>
    <dgm:cxn modelId="{A11959C7-0C20-41A5-BD7B-BD448AB4CED6}" srcId="{AA7469EE-AD9B-4109-B489-D1D120034156}" destId="{89877263-3EFD-437E-9956-346BB87E7585}" srcOrd="0" destOrd="0" parTransId="{1AA8A934-6D15-4C96-853E-7B31BF4899AC}" sibTransId="{49DDFE8B-AC67-4807-B980-E1122300B620}"/>
    <dgm:cxn modelId="{FA367EB3-C02E-42A1-9217-6A4DB5E1CF14}" srcId="{562CD430-6501-4D14-9DA0-8DA1A2786398}" destId="{AA7469EE-AD9B-4109-B489-D1D120034156}" srcOrd="1" destOrd="0" parTransId="{C8A826E0-B814-4963-B81E-549507B51248}" sibTransId="{32D7C819-558C-4272-872B-7E5B21206391}"/>
    <dgm:cxn modelId="{3AA73AAF-3861-429D-B904-24B803980B57}" type="presOf" srcId="{40222FCA-9955-42BF-9BA1-A3E36B07E18B}" destId="{8042CA90-1B6A-4757-94FF-9AFD1E12F1E0}" srcOrd="1" destOrd="0" presId="urn:microsoft.com/office/officeart/2005/8/layout/lProcess2"/>
    <dgm:cxn modelId="{BCA50D8C-DA70-4615-8C92-CFA6214127B5}" type="presOf" srcId="{AA7469EE-AD9B-4109-B489-D1D120034156}" destId="{2FCE2D5E-FB27-4966-87D0-B6CAF9A91FAF}" srcOrd="0" destOrd="0" presId="urn:microsoft.com/office/officeart/2005/8/layout/lProcess2"/>
    <dgm:cxn modelId="{268B0A81-5A16-4A74-BCBD-EBC41D7CDA25}" type="presOf" srcId="{DFE1D859-C0E4-4969-91EC-FF4D998BEFB6}" destId="{8CAE635A-D58D-4F3A-A603-BC1789AC460B}" srcOrd="1" destOrd="0" presId="urn:microsoft.com/office/officeart/2005/8/layout/lProcess2"/>
    <dgm:cxn modelId="{7D79074C-5BAB-4C39-8FBF-CF71524BC28E}" type="presOf" srcId="{7EBE417A-DA38-498F-AEA4-6B486B7FEB69}" destId="{79492C70-B247-4B94-AEBB-4D33D23E02E5}" srcOrd="0" destOrd="0" presId="urn:microsoft.com/office/officeart/2005/8/layout/lProcess2"/>
    <dgm:cxn modelId="{4FB13E75-3746-4CCE-AF77-023F81A79354}" type="presOf" srcId="{562CD430-6501-4D14-9DA0-8DA1A2786398}" destId="{C48407FB-6168-45D3-995F-B2441CC75873}" srcOrd="0" destOrd="0" presId="urn:microsoft.com/office/officeart/2005/8/layout/lProcess2"/>
    <dgm:cxn modelId="{2FD0321B-C643-4E5C-BDBB-F8D7DFD2D8B5}" type="presOf" srcId="{89877263-3EFD-437E-9956-346BB87E7585}" destId="{8DA394D2-4B35-4B31-9F24-B0620D67096B}" srcOrd="0" destOrd="0" presId="urn:microsoft.com/office/officeart/2005/8/layout/lProcess2"/>
    <dgm:cxn modelId="{94493573-D938-4CB3-83D7-E3606816F537}" srcId="{40222FCA-9955-42BF-9BA1-A3E36B07E18B}" destId="{3EFAD7CD-A850-4D21-B01E-7F564785B655}" srcOrd="0" destOrd="0" parTransId="{3A54C0BE-06CA-4E12-9FD6-6835CCBA1083}" sibTransId="{9E815B5B-D68D-434E-BD9D-CCAC48303F54}"/>
    <dgm:cxn modelId="{5A7F8A7C-203E-4A56-BB40-36146F64E5A5}" type="presOf" srcId="{AA7469EE-AD9B-4109-B489-D1D120034156}" destId="{9CBCCAFE-38B4-4079-BC14-A61556792121}" srcOrd="1" destOrd="0" presId="urn:microsoft.com/office/officeart/2005/8/layout/lProcess2"/>
    <dgm:cxn modelId="{D77FDE73-063A-473C-BAE2-E1B259CF1B1E}" type="presOf" srcId="{40222FCA-9955-42BF-9BA1-A3E36B07E18B}" destId="{5E22536A-9842-4BF4-B963-B748962D663D}" srcOrd="0" destOrd="0" presId="urn:microsoft.com/office/officeart/2005/8/layout/lProcess2"/>
    <dgm:cxn modelId="{160B8953-3B9F-49B2-B5E9-6C3C8A1429EB}" srcId="{DFE1D859-C0E4-4969-91EC-FF4D998BEFB6}" destId="{7EBE417A-DA38-498F-AEA4-6B486B7FEB69}" srcOrd="0" destOrd="0" parTransId="{8F4A04D1-A0B7-40A3-B8FD-47141BF837E2}" sibTransId="{7B834773-6E34-4677-A288-D1D3DAAFAFAD}"/>
    <dgm:cxn modelId="{E92AA202-6E9F-4443-BE03-53462D2AA82E}" srcId="{562CD430-6501-4D14-9DA0-8DA1A2786398}" destId="{DFE1D859-C0E4-4969-91EC-FF4D998BEFB6}" srcOrd="2" destOrd="0" parTransId="{5188029F-2380-4FAD-9534-662DC170AC96}" sibTransId="{2A3EF55F-127E-46D9-AD2C-0A2052F4BECE}"/>
    <dgm:cxn modelId="{1E72E90D-B9C8-4A90-BA27-E2DB31A38A4B}" type="presParOf" srcId="{C48407FB-6168-45D3-995F-B2441CC75873}" destId="{067A7B86-0DE9-4DEC-B6BF-76F496B0AEFF}" srcOrd="0" destOrd="0" presId="urn:microsoft.com/office/officeart/2005/8/layout/lProcess2"/>
    <dgm:cxn modelId="{45015203-0765-4B53-B4A4-B0F17A507D45}" type="presParOf" srcId="{067A7B86-0DE9-4DEC-B6BF-76F496B0AEFF}" destId="{5E22536A-9842-4BF4-B963-B748962D663D}" srcOrd="0" destOrd="0" presId="urn:microsoft.com/office/officeart/2005/8/layout/lProcess2"/>
    <dgm:cxn modelId="{50FB745F-0329-454D-A094-36BB54EB8E48}" type="presParOf" srcId="{067A7B86-0DE9-4DEC-B6BF-76F496B0AEFF}" destId="{8042CA90-1B6A-4757-94FF-9AFD1E12F1E0}" srcOrd="1" destOrd="0" presId="urn:microsoft.com/office/officeart/2005/8/layout/lProcess2"/>
    <dgm:cxn modelId="{ACE20A08-8EC8-4FE6-94E8-B7F0666CC1C1}" type="presParOf" srcId="{067A7B86-0DE9-4DEC-B6BF-76F496B0AEFF}" destId="{0E644D1C-6E72-4D6D-9B2F-0FDAA4A80658}" srcOrd="2" destOrd="0" presId="urn:microsoft.com/office/officeart/2005/8/layout/lProcess2"/>
    <dgm:cxn modelId="{8F6B9815-A6D2-4AFB-956D-3668186B8EDC}" type="presParOf" srcId="{0E644D1C-6E72-4D6D-9B2F-0FDAA4A80658}" destId="{670A4FF9-3B49-48A0-84A4-FFA31165D5F1}" srcOrd="0" destOrd="0" presId="urn:microsoft.com/office/officeart/2005/8/layout/lProcess2"/>
    <dgm:cxn modelId="{4B88BEEE-E4AC-4DA0-B2FA-D044FD5106F1}" type="presParOf" srcId="{670A4FF9-3B49-48A0-84A4-FFA31165D5F1}" destId="{0CB0D1F4-7D53-4F5F-8C66-6D4B6783E484}" srcOrd="0" destOrd="0" presId="urn:microsoft.com/office/officeart/2005/8/layout/lProcess2"/>
    <dgm:cxn modelId="{9E678D46-B8C5-4951-B5A4-2844899003A5}" type="presParOf" srcId="{C48407FB-6168-45D3-995F-B2441CC75873}" destId="{C9CA3A9A-F2E9-4FCD-B877-492D60F0D695}" srcOrd="1" destOrd="0" presId="urn:microsoft.com/office/officeart/2005/8/layout/lProcess2"/>
    <dgm:cxn modelId="{665E6511-B153-4632-9DBA-CB1AD774942A}" type="presParOf" srcId="{C48407FB-6168-45D3-995F-B2441CC75873}" destId="{2E4B6572-41DE-4072-BB91-E8E234A218F8}" srcOrd="2" destOrd="0" presId="urn:microsoft.com/office/officeart/2005/8/layout/lProcess2"/>
    <dgm:cxn modelId="{019D5501-555C-4851-88B3-E7FF567C8651}" type="presParOf" srcId="{2E4B6572-41DE-4072-BB91-E8E234A218F8}" destId="{2FCE2D5E-FB27-4966-87D0-B6CAF9A91FAF}" srcOrd="0" destOrd="0" presId="urn:microsoft.com/office/officeart/2005/8/layout/lProcess2"/>
    <dgm:cxn modelId="{8A2CF3B6-4E98-43FB-8390-CC6EEA561CE0}" type="presParOf" srcId="{2E4B6572-41DE-4072-BB91-E8E234A218F8}" destId="{9CBCCAFE-38B4-4079-BC14-A61556792121}" srcOrd="1" destOrd="0" presId="urn:microsoft.com/office/officeart/2005/8/layout/lProcess2"/>
    <dgm:cxn modelId="{327E6BA5-8F71-45F2-9F8F-24E0B481D9ED}" type="presParOf" srcId="{2E4B6572-41DE-4072-BB91-E8E234A218F8}" destId="{31164DBB-34B6-427C-B82D-DAEFC6E2A1FB}" srcOrd="2" destOrd="0" presId="urn:microsoft.com/office/officeart/2005/8/layout/lProcess2"/>
    <dgm:cxn modelId="{D248AC10-9138-4436-AFA1-96331937FD90}" type="presParOf" srcId="{31164DBB-34B6-427C-B82D-DAEFC6E2A1FB}" destId="{1E0D9119-CE07-4645-861A-2122997CD53E}" srcOrd="0" destOrd="0" presId="urn:microsoft.com/office/officeart/2005/8/layout/lProcess2"/>
    <dgm:cxn modelId="{6D3F502B-84C6-4899-90C8-420193730CEE}" type="presParOf" srcId="{1E0D9119-CE07-4645-861A-2122997CD53E}" destId="{8DA394D2-4B35-4B31-9F24-B0620D67096B}" srcOrd="0" destOrd="0" presId="urn:microsoft.com/office/officeart/2005/8/layout/lProcess2"/>
    <dgm:cxn modelId="{39EE827C-D197-4D2C-9C07-6DC2E7A2FB97}" type="presParOf" srcId="{C48407FB-6168-45D3-995F-B2441CC75873}" destId="{17795DF0-3879-4D4A-B859-860638C81FDE}" srcOrd="3" destOrd="0" presId="urn:microsoft.com/office/officeart/2005/8/layout/lProcess2"/>
    <dgm:cxn modelId="{664807DC-4E2E-4458-860A-EAF2028758D0}" type="presParOf" srcId="{C48407FB-6168-45D3-995F-B2441CC75873}" destId="{ADEF53D3-A786-4BDC-A31A-4EE6BB2E3B23}" srcOrd="4" destOrd="0" presId="urn:microsoft.com/office/officeart/2005/8/layout/lProcess2"/>
    <dgm:cxn modelId="{50700132-3392-4F4C-B3B5-0B56E2A2C736}" type="presParOf" srcId="{ADEF53D3-A786-4BDC-A31A-4EE6BB2E3B23}" destId="{2FBB2C0E-3F61-43F0-8BFB-52BAF3206954}" srcOrd="0" destOrd="0" presId="urn:microsoft.com/office/officeart/2005/8/layout/lProcess2"/>
    <dgm:cxn modelId="{E02961E7-1D23-4137-A857-6CD44647667A}" type="presParOf" srcId="{ADEF53D3-A786-4BDC-A31A-4EE6BB2E3B23}" destId="{8CAE635A-D58D-4F3A-A603-BC1789AC460B}" srcOrd="1" destOrd="0" presId="urn:microsoft.com/office/officeart/2005/8/layout/lProcess2"/>
    <dgm:cxn modelId="{3ED3ADEE-A0A3-44C1-AFB5-FB4A73134A72}" type="presParOf" srcId="{ADEF53D3-A786-4BDC-A31A-4EE6BB2E3B23}" destId="{B29F8AC3-5F9A-4455-8362-56A11956B751}" srcOrd="2" destOrd="0" presId="urn:microsoft.com/office/officeart/2005/8/layout/lProcess2"/>
    <dgm:cxn modelId="{A269C7E5-DB44-43F6-911E-231DB5912F76}" type="presParOf" srcId="{B29F8AC3-5F9A-4455-8362-56A11956B751}" destId="{136E3198-F0DB-4C29-9069-DC87D2047724}" srcOrd="0" destOrd="0" presId="urn:microsoft.com/office/officeart/2005/8/layout/lProcess2"/>
    <dgm:cxn modelId="{F534E479-EAC7-4306-AADF-DA97CC77A703}" type="presParOf" srcId="{136E3198-F0DB-4C29-9069-DC87D2047724}" destId="{79492C70-B247-4B94-AEBB-4D33D23E02E5}" srcOrd="0" destOrd="0" presId="urn:microsoft.com/office/officeart/2005/8/layout/lProcess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BDD92D1-4249-41CD-80E0-04B67D1A883E}" type="doc">
      <dgm:prSet loTypeId="urn:microsoft.com/office/officeart/2005/8/layout/vList2" loCatId="list" qsTypeId="urn:microsoft.com/office/officeart/2005/8/quickstyle/3d2" qsCatId="3D" csTypeId="urn:microsoft.com/office/officeart/2005/8/colors/accent0_2" csCatId="mainScheme" phldr="1"/>
      <dgm:spPr/>
      <dgm:t>
        <a:bodyPr/>
        <a:lstStyle/>
        <a:p>
          <a:endParaRPr lang="es-CO"/>
        </a:p>
      </dgm:t>
    </dgm:pt>
    <dgm:pt modelId="{13653C87-524A-4182-A637-621C9010E2A2}">
      <dgm:prSet/>
      <dgm:spPr/>
      <dgm:t>
        <a:bodyPr/>
        <a:lstStyle/>
        <a:p>
          <a:r>
            <a:rPr lang="es-CO" dirty="0" smtClean="0"/>
            <a:t>De conformidad con el Art. 41 de los Estatutos y el 4.1.1 Núm. 20 y 21 del Código de Buen Gobierno, la Junta Directiva está plenamente facultada para crear los comités de Junta (conformado por solo miembros de Junta) y los comités adjuntos (conformados por miembros de Junta y externos) que considere adecuados para el desarrollo del objeto social de la </a:t>
          </a:r>
          <a:r>
            <a:rPr lang="es-CO" dirty="0" smtClean="0"/>
            <a:t>Entidad </a:t>
          </a:r>
          <a:r>
            <a:rPr lang="es-CO" dirty="0" smtClean="0"/>
            <a:t>y para aprobar los reglamentos de funcionamiento de los mismos. </a:t>
          </a:r>
          <a:endParaRPr lang="es-CO" dirty="0"/>
        </a:p>
      </dgm:t>
    </dgm:pt>
    <dgm:pt modelId="{2A536016-3CA4-4B1D-AB2A-529783268894}" type="parTrans" cxnId="{CFE13072-1079-47ED-8073-C47551C9B6B6}">
      <dgm:prSet/>
      <dgm:spPr/>
      <dgm:t>
        <a:bodyPr/>
        <a:lstStyle/>
        <a:p>
          <a:endParaRPr lang="es-CO"/>
        </a:p>
      </dgm:t>
    </dgm:pt>
    <dgm:pt modelId="{4ACB46B8-607A-4906-8611-61516B61595E}" type="sibTrans" cxnId="{CFE13072-1079-47ED-8073-C47551C9B6B6}">
      <dgm:prSet/>
      <dgm:spPr/>
      <dgm:t>
        <a:bodyPr/>
        <a:lstStyle/>
        <a:p>
          <a:endParaRPr lang="es-CO"/>
        </a:p>
      </dgm:t>
    </dgm:pt>
    <dgm:pt modelId="{13DF23CD-4103-4954-9192-E79AEC36CBC1}" type="pres">
      <dgm:prSet presAssocID="{1BDD92D1-4249-41CD-80E0-04B67D1A883E}" presName="linear" presStyleCnt="0">
        <dgm:presLayoutVars>
          <dgm:animLvl val="lvl"/>
          <dgm:resizeHandles val="exact"/>
        </dgm:presLayoutVars>
      </dgm:prSet>
      <dgm:spPr/>
      <dgm:t>
        <a:bodyPr/>
        <a:lstStyle/>
        <a:p>
          <a:endParaRPr lang="es-CO"/>
        </a:p>
      </dgm:t>
    </dgm:pt>
    <dgm:pt modelId="{D2823B21-0254-4542-9EAB-A3B495573812}" type="pres">
      <dgm:prSet presAssocID="{13653C87-524A-4182-A637-621C9010E2A2}" presName="parentText" presStyleLbl="node1" presStyleIdx="0" presStyleCnt="1">
        <dgm:presLayoutVars>
          <dgm:chMax val="0"/>
          <dgm:bulletEnabled val="1"/>
        </dgm:presLayoutVars>
      </dgm:prSet>
      <dgm:spPr/>
      <dgm:t>
        <a:bodyPr/>
        <a:lstStyle/>
        <a:p>
          <a:endParaRPr lang="es-CO"/>
        </a:p>
      </dgm:t>
    </dgm:pt>
  </dgm:ptLst>
  <dgm:cxnLst>
    <dgm:cxn modelId="{CFE13072-1079-47ED-8073-C47551C9B6B6}" srcId="{1BDD92D1-4249-41CD-80E0-04B67D1A883E}" destId="{13653C87-524A-4182-A637-621C9010E2A2}" srcOrd="0" destOrd="0" parTransId="{2A536016-3CA4-4B1D-AB2A-529783268894}" sibTransId="{4ACB46B8-607A-4906-8611-61516B61595E}"/>
    <dgm:cxn modelId="{4D50ED26-D763-405E-A181-334FFBEE5583}" type="presOf" srcId="{1BDD92D1-4249-41CD-80E0-04B67D1A883E}" destId="{13DF23CD-4103-4954-9192-E79AEC36CBC1}" srcOrd="0" destOrd="0" presId="urn:microsoft.com/office/officeart/2005/8/layout/vList2"/>
    <dgm:cxn modelId="{E2F0A100-B3F1-4001-8091-96FB51229ADA}" type="presOf" srcId="{13653C87-524A-4182-A637-621C9010E2A2}" destId="{D2823B21-0254-4542-9EAB-A3B495573812}" srcOrd="0" destOrd="0" presId="urn:microsoft.com/office/officeart/2005/8/layout/vList2"/>
    <dgm:cxn modelId="{547F01D8-0006-45CA-BA84-36D3F3F04BBE}" type="presParOf" srcId="{13DF23CD-4103-4954-9192-E79AEC36CBC1}" destId="{D2823B21-0254-4542-9EAB-A3B495573812}" srcOrd="0"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66DE460-D941-432C-ADDD-2CC51E3F493D}">
      <dsp:nvSpPr>
        <dsp:cNvPr id="0" name=""/>
        <dsp:cNvSpPr/>
      </dsp:nvSpPr>
      <dsp:spPr>
        <a:xfrm>
          <a:off x="0" y="39169"/>
          <a:ext cx="8572500" cy="804960"/>
        </a:xfrm>
        <a:prstGeom prst="round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chilly" dir="t"/>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ES" sz="1800" b="1" kern="1200" dirty="0" smtClean="0"/>
            <a:t>1. Verificación del quórum.</a:t>
          </a:r>
          <a:endParaRPr lang="es-CO" sz="1800" b="0" kern="1200" dirty="0">
            <a:latin typeface="Calibri" pitchFamily="34" charset="0"/>
          </a:endParaRPr>
        </a:p>
      </dsp:txBody>
      <dsp:txXfrm>
        <a:off x="0" y="39169"/>
        <a:ext cx="8572500" cy="804960"/>
      </dsp:txXfrm>
    </dsp:sp>
    <dsp:sp modelId="{7220C1C5-9D79-40A5-966C-9AE23504CE27}">
      <dsp:nvSpPr>
        <dsp:cNvPr id="0" name=""/>
        <dsp:cNvSpPr/>
      </dsp:nvSpPr>
      <dsp:spPr>
        <a:xfrm>
          <a:off x="0" y="967969"/>
          <a:ext cx="8572500" cy="804960"/>
        </a:xfrm>
        <a:prstGeom prst="round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chilly" dir="t"/>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ES" sz="1800" b="1" kern="1200" dirty="0" smtClean="0"/>
            <a:t>2. Lectura y aprobación del orden del día</a:t>
          </a:r>
          <a:endParaRPr lang="es-CO" sz="1800" b="0" kern="1200" dirty="0">
            <a:latin typeface="Calibri" pitchFamily="34" charset="0"/>
          </a:endParaRPr>
        </a:p>
      </dsp:txBody>
      <dsp:txXfrm>
        <a:off x="0" y="967969"/>
        <a:ext cx="8572500" cy="804960"/>
      </dsp:txXfrm>
    </dsp:sp>
    <dsp:sp modelId="{8A74D157-D7F5-4978-9E13-E701098A5A7C}">
      <dsp:nvSpPr>
        <dsp:cNvPr id="0" name=""/>
        <dsp:cNvSpPr/>
      </dsp:nvSpPr>
      <dsp:spPr>
        <a:xfrm>
          <a:off x="0" y="1896769"/>
          <a:ext cx="8572500" cy="804960"/>
        </a:xfrm>
        <a:prstGeom prst="round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chilly" dir="t"/>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ES" sz="1800" b="1" kern="1200" dirty="0" smtClean="0"/>
            <a:t>3. Funcionamiento de la Junta Directiva</a:t>
          </a:r>
          <a:endParaRPr lang="es-CO" sz="1800" b="1" kern="1200" dirty="0">
            <a:latin typeface="Calibri" pitchFamily="34" charset="0"/>
          </a:endParaRPr>
        </a:p>
      </dsp:txBody>
      <dsp:txXfrm>
        <a:off x="0" y="1896769"/>
        <a:ext cx="8572500" cy="804960"/>
      </dsp:txXfrm>
    </dsp:sp>
    <dsp:sp modelId="{E361B9A0-4668-47B3-AF1C-65FAF148F863}">
      <dsp:nvSpPr>
        <dsp:cNvPr id="0" name=""/>
        <dsp:cNvSpPr/>
      </dsp:nvSpPr>
      <dsp:spPr>
        <a:xfrm>
          <a:off x="0" y="2701729"/>
          <a:ext cx="8572500" cy="271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177"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s-CO" sz="1800" b="1" kern="1200" dirty="0" smtClean="0">
              <a:latin typeface="Calibri" pitchFamily="34" charset="0"/>
            </a:rPr>
            <a:t>Propuesta de ratificación del presidente, vicepresidente  y secretario general de la JD</a:t>
          </a:r>
          <a:endParaRPr lang="es-CO" sz="1800" b="1" kern="1200" dirty="0">
            <a:latin typeface="Calibri" pitchFamily="34" charset="0"/>
          </a:endParaRPr>
        </a:p>
        <a:p>
          <a:pPr marL="171450" lvl="1" indent="-171450" algn="l" defTabSz="800100">
            <a:lnSpc>
              <a:spcPct val="90000"/>
            </a:lnSpc>
            <a:spcBef>
              <a:spcPct val="0"/>
            </a:spcBef>
            <a:spcAft>
              <a:spcPct val="20000"/>
            </a:spcAft>
            <a:buChar char="••"/>
          </a:pPr>
          <a:r>
            <a:rPr lang="es-CO" sz="1800" b="1" kern="1200" dirty="0" smtClean="0">
              <a:latin typeface="Calibri" pitchFamily="34" charset="0"/>
            </a:rPr>
            <a:t>Propuesta de Conformación de los miembros de los comités de la Junta</a:t>
          </a:r>
          <a:endParaRPr lang="es-CO" sz="1800" b="1" kern="1200" dirty="0">
            <a:latin typeface="Calibri" pitchFamily="34" charset="0"/>
          </a:endParaRPr>
        </a:p>
        <a:p>
          <a:pPr marL="342900" lvl="2" indent="-171450" algn="l" defTabSz="800100">
            <a:lnSpc>
              <a:spcPct val="90000"/>
            </a:lnSpc>
            <a:spcBef>
              <a:spcPct val="0"/>
            </a:spcBef>
            <a:spcAft>
              <a:spcPct val="20000"/>
            </a:spcAft>
            <a:buChar char="••"/>
          </a:pPr>
          <a:r>
            <a:rPr lang="es-CO" sz="1800" b="1" kern="1200" dirty="0" smtClean="0">
              <a:latin typeface="Calibri" pitchFamily="34" charset="0"/>
            </a:rPr>
            <a:t>Comité de Riesgos</a:t>
          </a:r>
          <a:endParaRPr lang="es-CO" sz="1800" b="1" kern="1200" dirty="0">
            <a:latin typeface="Calibri" pitchFamily="34" charset="0"/>
          </a:endParaRPr>
        </a:p>
        <a:p>
          <a:pPr marL="342900" lvl="2" indent="-171450" algn="l" defTabSz="800100">
            <a:lnSpc>
              <a:spcPct val="90000"/>
            </a:lnSpc>
            <a:spcBef>
              <a:spcPct val="0"/>
            </a:spcBef>
            <a:spcAft>
              <a:spcPct val="20000"/>
            </a:spcAft>
            <a:buChar char="••"/>
          </a:pPr>
          <a:r>
            <a:rPr lang="es-CO" sz="1800" b="1" kern="1200" dirty="0" smtClean="0">
              <a:latin typeface="Calibri" pitchFamily="34" charset="0"/>
            </a:rPr>
            <a:t>Comité de Auditoria</a:t>
          </a:r>
          <a:endParaRPr lang="es-CO" sz="1800" b="1" kern="1200" dirty="0">
            <a:latin typeface="Calibri" pitchFamily="34" charset="0"/>
          </a:endParaRPr>
        </a:p>
        <a:p>
          <a:pPr marL="342900" lvl="2" indent="-171450" algn="l" defTabSz="800100">
            <a:lnSpc>
              <a:spcPct val="90000"/>
            </a:lnSpc>
            <a:spcBef>
              <a:spcPct val="0"/>
            </a:spcBef>
            <a:spcAft>
              <a:spcPct val="20000"/>
            </a:spcAft>
            <a:buChar char="••"/>
          </a:pPr>
          <a:r>
            <a:rPr lang="es-CO" sz="1800" b="1" kern="1200" dirty="0" smtClean="0">
              <a:latin typeface="Calibri" pitchFamily="34" charset="0"/>
            </a:rPr>
            <a:t>Comité de Gobierno Corporativo</a:t>
          </a:r>
          <a:endParaRPr lang="es-CO" sz="1800" b="1" kern="1200" dirty="0">
            <a:latin typeface="Calibri" pitchFamily="34" charset="0"/>
          </a:endParaRPr>
        </a:p>
        <a:p>
          <a:pPr marL="342900" lvl="2" indent="-171450" algn="l" defTabSz="800100">
            <a:lnSpc>
              <a:spcPct val="90000"/>
            </a:lnSpc>
            <a:spcBef>
              <a:spcPct val="0"/>
            </a:spcBef>
            <a:spcAft>
              <a:spcPct val="20000"/>
            </a:spcAft>
            <a:buChar char="••"/>
          </a:pPr>
          <a:r>
            <a:rPr lang="es-CO" sz="1800" b="1" kern="1200" dirty="0" smtClean="0">
              <a:latin typeface="Calibri" pitchFamily="34" charset="0"/>
            </a:rPr>
            <a:t>Comité de Estándares</a:t>
          </a:r>
          <a:endParaRPr lang="es-CO" sz="1800" b="1" kern="1200" dirty="0">
            <a:latin typeface="Calibri" pitchFamily="34" charset="0"/>
          </a:endParaRPr>
        </a:p>
        <a:p>
          <a:pPr marL="342900" lvl="2" indent="-171450" algn="l" defTabSz="800100">
            <a:lnSpc>
              <a:spcPct val="90000"/>
            </a:lnSpc>
            <a:spcBef>
              <a:spcPct val="0"/>
            </a:spcBef>
            <a:spcAft>
              <a:spcPct val="20000"/>
            </a:spcAft>
            <a:buChar char="••"/>
          </a:pPr>
          <a:r>
            <a:rPr lang="es-CO" sz="1800" b="1" kern="1200" dirty="0" smtClean="0">
              <a:latin typeface="Calibri" pitchFamily="34" charset="0"/>
            </a:rPr>
            <a:t>Comité de Comunicaciones y Negocios</a:t>
          </a:r>
          <a:endParaRPr lang="es-CO" sz="1800" b="1" kern="1200" dirty="0">
            <a:latin typeface="Calibri" pitchFamily="34" charset="0"/>
          </a:endParaRPr>
        </a:p>
        <a:p>
          <a:pPr marL="342900" lvl="2" indent="-171450" algn="l" defTabSz="800100">
            <a:lnSpc>
              <a:spcPct val="90000"/>
            </a:lnSpc>
            <a:spcBef>
              <a:spcPct val="0"/>
            </a:spcBef>
            <a:spcAft>
              <a:spcPct val="20000"/>
            </a:spcAft>
            <a:buChar char="••"/>
          </a:pPr>
          <a:r>
            <a:rPr lang="es-CO" sz="1800" b="1" kern="1200" dirty="0" smtClean="0">
              <a:latin typeface="Calibri" pitchFamily="34" charset="0"/>
            </a:rPr>
            <a:t>Análisis de Creación de Comité de Regulación. </a:t>
          </a:r>
          <a:endParaRPr lang="es-CO" sz="1800" b="1" kern="1200" dirty="0">
            <a:latin typeface="Calibri" pitchFamily="34" charset="0"/>
          </a:endParaRPr>
        </a:p>
      </dsp:txBody>
      <dsp:txXfrm>
        <a:off x="0" y="2701729"/>
        <a:ext cx="8572500" cy="2714805"/>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F065B8B-9756-4E8E-B1CE-6A395C27C535}">
      <dsp:nvSpPr>
        <dsp:cNvPr id="0" name=""/>
        <dsp:cNvSpPr/>
      </dsp:nvSpPr>
      <dsp:spPr>
        <a:xfrm>
          <a:off x="257119" y="3959"/>
          <a:ext cx="1994737" cy="231869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s-CO" sz="1700" kern="1200" dirty="0" smtClean="0"/>
            <a:t>Valor </a:t>
          </a:r>
          <a:r>
            <a:rPr lang="es-CO" sz="1700" kern="1200" dirty="0" smtClean="0"/>
            <a:t>Ahorros </a:t>
          </a:r>
          <a:r>
            <a:rPr lang="es-CO" sz="1700" kern="1200" dirty="0" smtClean="0"/>
            <a:t>de la Secretaria General en Rubro Junta Directiva Enero – Mayo 2017</a:t>
          </a:r>
          <a:endParaRPr lang="es-CO" sz="1700" kern="1200" dirty="0"/>
        </a:p>
      </dsp:txBody>
      <dsp:txXfrm>
        <a:off x="257119" y="3959"/>
        <a:ext cx="1994737" cy="2318693"/>
      </dsp:txXfrm>
    </dsp:sp>
    <dsp:sp modelId="{C6246B41-FC20-4BFC-B554-27E2D915CB5C}">
      <dsp:nvSpPr>
        <dsp:cNvPr id="0" name=""/>
        <dsp:cNvSpPr/>
      </dsp:nvSpPr>
      <dsp:spPr>
        <a:xfrm>
          <a:off x="456593" y="2322653"/>
          <a:ext cx="295205" cy="953135"/>
        </a:xfrm>
        <a:custGeom>
          <a:avLst/>
          <a:gdLst/>
          <a:ahLst/>
          <a:cxnLst/>
          <a:rect l="0" t="0" r="0" b="0"/>
          <a:pathLst>
            <a:path>
              <a:moveTo>
                <a:pt x="0" y="0"/>
              </a:moveTo>
              <a:lnTo>
                <a:pt x="0" y="953135"/>
              </a:lnTo>
              <a:lnTo>
                <a:pt x="295205" y="953135"/>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3B858B8-7876-4613-B7A2-3BCBF7002E71}">
      <dsp:nvSpPr>
        <dsp:cNvPr id="0" name=""/>
        <dsp:cNvSpPr/>
      </dsp:nvSpPr>
      <dsp:spPr>
        <a:xfrm>
          <a:off x="751798" y="2777104"/>
          <a:ext cx="1595790" cy="99736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s-CO" sz="1500" kern="1200" dirty="0" smtClean="0"/>
            <a:t>$96 millones</a:t>
          </a:r>
          <a:endParaRPr lang="es-CO" sz="1500" kern="1200" dirty="0"/>
        </a:p>
      </dsp:txBody>
      <dsp:txXfrm>
        <a:off x="751798" y="2777104"/>
        <a:ext cx="1595790" cy="997368"/>
      </dsp:txXfrm>
    </dsp:sp>
    <dsp:sp modelId="{3B413AD4-D5D8-4876-A257-F9A8F55910FD}">
      <dsp:nvSpPr>
        <dsp:cNvPr id="0" name=""/>
        <dsp:cNvSpPr/>
      </dsp:nvSpPr>
      <dsp:spPr>
        <a:xfrm>
          <a:off x="2750542" y="3959"/>
          <a:ext cx="1994737" cy="99736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s-CO" sz="1700" kern="1200" dirty="0" smtClean="0"/>
            <a:t>Sesiones Programadas Comité de Regulación</a:t>
          </a:r>
          <a:endParaRPr lang="es-CO" sz="1700" kern="1200" dirty="0"/>
        </a:p>
      </dsp:txBody>
      <dsp:txXfrm>
        <a:off x="2750542" y="3959"/>
        <a:ext cx="1994737" cy="997368"/>
      </dsp:txXfrm>
    </dsp:sp>
    <dsp:sp modelId="{8FBF4DA6-34AE-4A90-8E86-BB83566B5607}">
      <dsp:nvSpPr>
        <dsp:cNvPr id="0" name=""/>
        <dsp:cNvSpPr/>
      </dsp:nvSpPr>
      <dsp:spPr>
        <a:xfrm>
          <a:off x="2950015" y="1001328"/>
          <a:ext cx="199473" cy="748026"/>
        </a:xfrm>
        <a:custGeom>
          <a:avLst/>
          <a:gdLst/>
          <a:ahLst/>
          <a:cxnLst/>
          <a:rect l="0" t="0" r="0" b="0"/>
          <a:pathLst>
            <a:path>
              <a:moveTo>
                <a:pt x="0" y="0"/>
              </a:moveTo>
              <a:lnTo>
                <a:pt x="0" y="748026"/>
              </a:lnTo>
              <a:lnTo>
                <a:pt x="199473" y="748026"/>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2F92CFE-45BE-4188-8AE4-4B9362FFD711}">
      <dsp:nvSpPr>
        <dsp:cNvPr id="0" name=""/>
        <dsp:cNvSpPr/>
      </dsp:nvSpPr>
      <dsp:spPr>
        <a:xfrm>
          <a:off x="3149489" y="1250670"/>
          <a:ext cx="1595790" cy="99736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s-CO" sz="1500" kern="1200" dirty="0" smtClean="0"/>
            <a:t>Número de Sesiones presupuestadas</a:t>
          </a:r>
        </a:p>
        <a:p>
          <a:pPr lvl="0" algn="ctr" defTabSz="666750">
            <a:lnSpc>
              <a:spcPct val="90000"/>
            </a:lnSpc>
            <a:spcBef>
              <a:spcPct val="0"/>
            </a:spcBef>
            <a:spcAft>
              <a:spcPct val="35000"/>
            </a:spcAft>
          </a:pPr>
          <a:r>
            <a:rPr lang="es-CO" sz="1500" b="1" kern="1200" dirty="0" smtClean="0"/>
            <a:t>Doce (12)</a:t>
          </a:r>
          <a:endParaRPr lang="es-CO" sz="1500" b="1" kern="1200" dirty="0"/>
        </a:p>
      </dsp:txBody>
      <dsp:txXfrm>
        <a:off x="3149489" y="1250670"/>
        <a:ext cx="1595790" cy="997368"/>
      </dsp:txXfrm>
    </dsp:sp>
    <dsp:sp modelId="{75F13751-0DCB-4F8F-B585-7D913256EB22}">
      <dsp:nvSpPr>
        <dsp:cNvPr id="0" name=""/>
        <dsp:cNvSpPr/>
      </dsp:nvSpPr>
      <dsp:spPr>
        <a:xfrm>
          <a:off x="2950015" y="1001328"/>
          <a:ext cx="199473" cy="1994737"/>
        </a:xfrm>
        <a:custGeom>
          <a:avLst/>
          <a:gdLst/>
          <a:ahLst/>
          <a:cxnLst/>
          <a:rect l="0" t="0" r="0" b="0"/>
          <a:pathLst>
            <a:path>
              <a:moveTo>
                <a:pt x="0" y="0"/>
              </a:moveTo>
              <a:lnTo>
                <a:pt x="0" y="1994737"/>
              </a:lnTo>
              <a:lnTo>
                <a:pt x="199473" y="1994737"/>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5B7297D-BD52-4FC6-AA9C-3BAF950750AD}">
      <dsp:nvSpPr>
        <dsp:cNvPr id="0" name=""/>
        <dsp:cNvSpPr/>
      </dsp:nvSpPr>
      <dsp:spPr>
        <a:xfrm>
          <a:off x="3149489" y="2497382"/>
          <a:ext cx="1595790" cy="99736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s-CO" sz="1500" kern="1200" dirty="0" smtClean="0"/>
            <a:t>Número de Miembros </a:t>
          </a:r>
        </a:p>
        <a:p>
          <a:pPr lvl="0" algn="ctr" defTabSz="666750">
            <a:lnSpc>
              <a:spcPct val="90000"/>
            </a:lnSpc>
            <a:spcBef>
              <a:spcPct val="0"/>
            </a:spcBef>
            <a:spcAft>
              <a:spcPct val="35000"/>
            </a:spcAft>
          </a:pPr>
          <a:r>
            <a:rPr lang="es-CO" sz="1500" b="1" kern="1200" dirty="0" smtClean="0"/>
            <a:t> Tres (3)</a:t>
          </a:r>
          <a:endParaRPr lang="es-CO" sz="1500" b="1" kern="1200" dirty="0"/>
        </a:p>
      </dsp:txBody>
      <dsp:txXfrm>
        <a:off x="3149489" y="2497382"/>
        <a:ext cx="1595790" cy="997368"/>
      </dsp:txXfrm>
    </dsp:sp>
    <dsp:sp modelId="{A8BF3B06-A78B-42EE-9424-7BBF1A7AD6F9}">
      <dsp:nvSpPr>
        <dsp:cNvPr id="0" name=""/>
        <dsp:cNvSpPr/>
      </dsp:nvSpPr>
      <dsp:spPr>
        <a:xfrm>
          <a:off x="2950015" y="1001328"/>
          <a:ext cx="199473" cy="3241448"/>
        </a:xfrm>
        <a:custGeom>
          <a:avLst/>
          <a:gdLst/>
          <a:ahLst/>
          <a:cxnLst/>
          <a:rect l="0" t="0" r="0" b="0"/>
          <a:pathLst>
            <a:path>
              <a:moveTo>
                <a:pt x="0" y="0"/>
              </a:moveTo>
              <a:lnTo>
                <a:pt x="0" y="3241448"/>
              </a:lnTo>
              <a:lnTo>
                <a:pt x="199473" y="3241448"/>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B8632B9-D988-42D0-B7B0-DBBF8EB584B0}">
      <dsp:nvSpPr>
        <dsp:cNvPr id="0" name=""/>
        <dsp:cNvSpPr/>
      </dsp:nvSpPr>
      <dsp:spPr>
        <a:xfrm>
          <a:off x="3149489" y="3744093"/>
          <a:ext cx="1595790" cy="99736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s-CO" sz="1500" kern="1200" dirty="0" smtClean="0"/>
            <a:t>Valor </a:t>
          </a:r>
          <a:r>
            <a:rPr lang="es-CO" sz="1500" kern="1200" dirty="0" smtClean="0"/>
            <a:t>Honorarios </a:t>
          </a:r>
          <a:r>
            <a:rPr lang="es-CO" sz="1500" kern="1200" dirty="0" smtClean="0"/>
            <a:t>por Miembro</a:t>
          </a:r>
        </a:p>
        <a:p>
          <a:pPr lvl="0" algn="ctr" defTabSz="666750">
            <a:lnSpc>
              <a:spcPct val="90000"/>
            </a:lnSpc>
            <a:spcBef>
              <a:spcPct val="0"/>
            </a:spcBef>
            <a:spcAft>
              <a:spcPct val="35000"/>
            </a:spcAft>
          </a:pPr>
          <a:r>
            <a:rPr lang="es-CO" sz="1500" kern="1200" dirty="0" smtClean="0"/>
            <a:t> </a:t>
          </a:r>
          <a:r>
            <a:rPr lang="es-CO" sz="1500" b="1" kern="1200" dirty="0" smtClean="0"/>
            <a:t>$1.475.434</a:t>
          </a:r>
          <a:endParaRPr lang="es-CO" sz="1500" b="1" kern="1200" dirty="0"/>
        </a:p>
      </dsp:txBody>
      <dsp:txXfrm>
        <a:off x="3149489" y="3744093"/>
        <a:ext cx="1595790" cy="997368"/>
      </dsp:txXfrm>
    </dsp:sp>
    <dsp:sp modelId="{ECF43B2F-5352-4ED4-A51C-F42619782177}">
      <dsp:nvSpPr>
        <dsp:cNvPr id="0" name=""/>
        <dsp:cNvSpPr/>
      </dsp:nvSpPr>
      <dsp:spPr>
        <a:xfrm>
          <a:off x="5243964" y="3959"/>
          <a:ext cx="1994737" cy="99736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s-CO" sz="1700" kern="1200" dirty="0" smtClean="0"/>
            <a:t>Valor Honorarios Comité de Regulación Julio – Diciembre de 2017</a:t>
          </a:r>
          <a:endParaRPr lang="es-CO" sz="1700" kern="1200" dirty="0"/>
        </a:p>
      </dsp:txBody>
      <dsp:txXfrm>
        <a:off x="5243964" y="3959"/>
        <a:ext cx="1994737" cy="997368"/>
      </dsp:txXfrm>
    </dsp:sp>
    <dsp:sp modelId="{EB9466B6-4CB0-4554-94C6-87BBAE0FD8DC}">
      <dsp:nvSpPr>
        <dsp:cNvPr id="0" name=""/>
        <dsp:cNvSpPr/>
      </dsp:nvSpPr>
      <dsp:spPr>
        <a:xfrm>
          <a:off x="5443438" y="1001328"/>
          <a:ext cx="199473" cy="748026"/>
        </a:xfrm>
        <a:custGeom>
          <a:avLst/>
          <a:gdLst/>
          <a:ahLst/>
          <a:cxnLst/>
          <a:rect l="0" t="0" r="0" b="0"/>
          <a:pathLst>
            <a:path>
              <a:moveTo>
                <a:pt x="0" y="0"/>
              </a:moveTo>
              <a:lnTo>
                <a:pt x="0" y="748026"/>
              </a:lnTo>
              <a:lnTo>
                <a:pt x="199473" y="748026"/>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A7D4AD2-40EF-4793-9C97-85D367CFC027}">
      <dsp:nvSpPr>
        <dsp:cNvPr id="0" name=""/>
        <dsp:cNvSpPr/>
      </dsp:nvSpPr>
      <dsp:spPr>
        <a:xfrm>
          <a:off x="5642911" y="1250670"/>
          <a:ext cx="1595790" cy="99736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s-CO" sz="1500" kern="1200" dirty="0" smtClean="0"/>
            <a:t>$53 millones</a:t>
          </a:r>
          <a:endParaRPr lang="es-CO" sz="1500" kern="1200" dirty="0"/>
        </a:p>
      </dsp:txBody>
      <dsp:txXfrm>
        <a:off x="5642911" y="1250670"/>
        <a:ext cx="1595790" cy="997368"/>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22536A-9842-4BF4-B963-B748962D663D}">
      <dsp:nvSpPr>
        <dsp:cNvPr id="0" name=""/>
        <dsp:cNvSpPr/>
      </dsp:nvSpPr>
      <dsp:spPr>
        <a:xfrm>
          <a:off x="1026" y="0"/>
          <a:ext cx="2668581" cy="4575763"/>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s-CO" sz="3700" kern="1200" dirty="0" smtClean="0"/>
            <a:t>Objetivo</a:t>
          </a:r>
          <a:endParaRPr lang="es-CO" sz="3700" kern="1200" dirty="0"/>
        </a:p>
      </dsp:txBody>
      <dsp:txXfrm>
        <a:off x="1026" y="0"/>
        <a:ext cx="2668581" cy="1372729"/>
      </dsp:txXfrm>
    </dsp:sp>
    <dsp:sp modelId="{0CB0D1F4-7D53-4F5F-8C66-6D4B6783E484}">
      <dsp:nvSpPr>
        <dsp:cNvPr id="0" name=""/>
        <dsp:cNvSpPr/>
      </dsp:nvSpPr>
      <dsp:spPr>
        <a:xfrm>
          <a:off x="267884" y="1372729"/>
          <a:ext cx="2134865" cy="2974246"/>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s-ES" sz="1500" kern="1200" dirty="0" smtClean="0"/>
            <a:t>El subcomité será un órgano consultivo y asesor de la Junta Directiva, el cual tendrá como fin brindar su concepto sobre las modificaciones que el Reglamento de Funcionamiento de la BMC .</a:t>
          </a:r>
        </a:p>
        <a:p>
          <a:pPr lvl="0" algn="ctr" defTabSz="666750">
            <a:lnSpc>
              <a:spcPct val="90000"/>
            </a:lnSpc>
            <a:spcBef>
              <a:spcPct val="0"/>
            </a:spcBef>
            <a:spcAft>
              <a:spcPct val="35000"/>
            </a:spcAft>
          </a:pPr>
          <a:r>
            <a:rPr lang="es-ES" sz="1500" kern="1200" dirty="0" smtClean="0"/>
            <a:t>Sesionaría: una vez al mes</a:t>
          </a:r>
          <a:r>
            <a:rPr lang="es-ES" sz="1500" kern="1200" dirty="0" smtClean="0"/>
            <a:t>. </a:t>
          </a:r>
          <a:r>
            <a:rPr lang="es-ES" sz="1500" kern="1200" smtClean="0"/>
            <a:t>ordinariamente.</a:t>
          </a:r>
          <a:endParaRPr lang="es-CO" sz="1500" kern="1200" dirty="0"/>
        </a:p>
      </dsp:txBody>
      <dsp:txXfrm>
        <a:off x="267884" y="1372729"/>
        <a:ext cx="2134865" cy="2974246"/>
      </dsp:txXfrm>
    </dsp:sp>
    <dsp:sp modelId="{2FCE2D5E-FB27-4966-87D0-B6CAF9A91FAF}">
      <dsp:nvSpPr>
        <dsp:cNvPr id="0" name=""/>
        <dsp:cNvSpPr/>
      </dsp:nvSpPr>
      <dsp:spPr>
        <a:xfrm>
          <a:off x="2869751" y="0"/>
          <a:ext cx="2668581" cy="4575763"/>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s-CO" sz="3700" kern="1200" dirty="0" smtClean="0"/>
            <a:t>Integración</a:t>
          </a:r>
          <a:endParaRPr lang="es-CO" sz="3700" kern="1200" dirty="0"/>
        </a:p>
      </dsp:txBody>
      <dsp:txXfrm>
        <a:off x="2869751" y="0"/>
        <a:ext cx="2668581" cy="1372729"/>
      </dsp:txXfrm>
    </dsp:sp>
    <dsp:sp modelId="{8DA394D2-4B35-4B31-9F24-B0620D67096B}">
      <dsp:nvSpPr>
        <dsp:cNvPr id="0" name=""/>
        <dsp:cNvSpPr/>
      </dsp:nvSpPr>
      <dsp:spPr>
        <a:xfrm>
          <a:off x="3136609" y="1372729"/>
          <a:ext cx="2134865" cy="2974246"/>
        </a:xfrm>
        <a:prstGeom prst="roundRect">
          <a:avLst>
            <a:gd name="adj" fmla="val 10000"/>
          </a:avLst>
        </a:prstGeom>
        <a:gradFill rotWithShape="0">
          <a:gsLst>
            <a:gs pos="0">
              <a:schemeClr val="accent4">
                <a:hueOff val="-3648781"/>
                <a:satOff val="-4505"/>
                <a:lumOff val="-5196"/>
                <a:alphaOff val="0"/>
                <a:shade val="51000"/>
                <a:satMod val="130000"/>
              </a:schemeClr>
            </a:gs>
            <a:gs pos="80000">
              <a:schemeClr val="accent4">
                <a:hueOff val="-3648781"/>
                <a:satOff val="-4505"/>
                <a:lumOff val="-5196"/>
                <a:alphaOff val="0"/>
                <a:shade val="93000"/>
                <a:satMod val="130000"/>
              </a:schemeClr>
            </a:gs>
            <a:gs pos="100000">
              <a:schemeClr val="accent4">
                <a:hueOff val="-3648781"/>
                <a:satOff val="-4505"/>
                <a:lumOff val="-519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s-CO" sz="1500" kern="1200" dirty="0" smtClean="0"/>
            <a:t>Tres (3) Miembros de Junta Directiva</a:t>
          </a:r>
        </a:p>
        <a:p>
          <a:pPr lvl="0" algn="ctr" defTabSz="666750">
            <a:lnSpc>
              <a:spcPct val="90000"/>
            </a:lnSpc>
            <a:spcBef>
              <a:spcPct val="0"/>
            </a:spcBef>
            <a:spcAft>
              <a:spcPct val="35000"/>
            </a:spcAft>
          </a:pPr>
          <a:r>
            <a:rPr lang="es-CO" sz="1500" kern="1200" dirty="0" smtClean="0"/>
            <a:t> </a:t>
          </a:r>
          <a:endParaRPr lang="es-CO" sz="1500" kern="1200" dirty="0"/>
        </a:p>
      </dsp:txBody>
      <dsp:txXfrm>
        <a:off x="3136609" y="1372729"/>
        <a:ext cx="2134865" cy="2974246"/>
      </dsp:txXfrm>
    </dsp:sp>
    <dsp:sp modelId="{2FBB2C0E-3F61-43F0-8BFB-52BAF3206954}">
      <dsp:nvSpPr>
        <dsp:cNvPr id="0" name=""/>
        <dsp:cNvSpPr/>
      </dsp:nvSpPr>
      <dsp:spPr>
        <a:xfrm>
          <a:off x="5738476" y="0"/>
          <a:ext cx="2668581" cy="4575763"/>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s-CO" sz="3700" kern="1200" dirty="0" smtClean="0"/>
            <a:t>Miembros propuestos</a:t>
          </a:r>
          <a:endParaRPr lang="es-CO" sz="3700" kern="1200" dirty="0"/>
        </a:p>
      </dsp:txBody>
      <dsp:txXfrm>
        <a:off x="5738476" y="0"/>
        <a:ext cx="2668581" cy="1372729"/>
      </dsp:txXfrm>
    </dsp:sp>
    <dsp:sp modelId="{79492C70-B247-4B94-AEBB-4D33D23E02E5}">
      <dsp:nvSpPr>
        <dsp:cNvPr id="0" name=""/>
        <dsp:cNvSpPr/>
      </dsp:nvSpPr>
      <dsp:spPr>
        <a:xfrm>
          <a:off x="6005334" y="1372729"/>
          <a:ext cx="2134865" cy="2974246"/>
        </a:xfrm>
        <a:prstGeom prst="roundRect">
          <a:avLst>
            <a:gd name="adj" fmla="val 10000"/>
          </a:avLst>
        </a:prstGeom>
        <a:gradFill rotWithShape="0">
          <a:gsLst>
            <a:gs pos="0">
              <a:schemeClr val="accent4">
                <a:hueOff val="-7297562"/>
                <a:satOff val="-9009"/>
                <a:lumOff val="-10392"/>
                <a:alphaOff val="0"/>
                <a:shade val="51000"/>
                <a:satMod val="130000"/>
              </a:schemeClr>
            </a:gs>
            <a:gs pos="80000">
              <a:schemeClr val="accent4">
                <a:hueOff val="-7297562"/>
                <a:satOff val="-9009"/>
                <a:lumOff val="-10392"/>
                <a:alphaOff val="0"/>
                <a:shade val="93000"/>
                <a:satMod val="130000"/>
              </a:schemeClr>
            </a:gs>
            <a:gs pos="100000">
              <a:schemeClr val="accent4">
                <a:hueOff val="-7297562"/>
                <a:satOff val="-9009"/>
                <a:lumOff val="-1039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s-CO" sz="1500" kern="1200" dirty="0" smtClean="0"/>
            <a:t>1. Edwin Cortes</a:t>
          </a:r>
        </a:p>
        <a:p>
          <a:pPr lvl="0" algn="ctr" defTabSz="666750">
            <a:lnSpc>
              <a:spcPct val="90000"/>
            </a:lnSpc>
            <a:spcBef>
              <a:spcPct val="0"/>
            </a:spcBef>
            <a:spcAft>
              <a:spcPct val="35000"/>
            </a:spcAft>
          </a:pPr>
          <a:r>
            <a:rPr lang="es-CO" sz="1500" kern="1200" dirty="0" smtClean="0">
              <a:solidFill>
                <a:schemeClr val="bg1"/>
              </a:solidFill>
            </a:rPr>
            <a:t>2. María Inés Agudelo</a:t>
          </a:r>
        </a:p>
        <a:p>
          <a:pPr lvl="0" algn="ctr" defTabSz="666750">
            <a:lnSpc>
              <a:spcPct val="90000"/>
            </a:lnSpc>
            <a:spcBef>
              <a:spcPct val="0"/>
            </a:spcBef>
            <a:spcAft>
              <a:spcPct val="35000"/>
            </a:spcAft>
          </a:pPr>
          <a:r>
            <a:rPr lang="es-CO" sz="1500" kern="1200" dirty="0" smtClean="0">
              <a:solidFill>
                <a:schemeClr val="bg1"/>
              </a:solidFill>
            </a:rPr>
            <a:t>3. Arturo Dajud.</a:t>
          </a:r>
        </a:p>
      </dsp:txBody>
      <dsp:txXfrm>
        <a:off x="6005334" y="1372729"/>
        <a:ext cx="2134865" cy="297424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A8C04E1-7E26-40A3-A604-F5C9E64D800E}">
      <dsp:nvSpPr>
        <dsp:cNvPr id="0" name=""/>
        <dsp:cNvSpPr/>
      </dsp:nvSpPr>
      <dsp:spPr>
        <a:xfrm>
          <a:off x="0" y="126101"/>
          <a:ext cx="8572500" cy="1482974"/>
        </a:xfrm>
        <a:prstGeom prst="roundRect">
          <a:avLst/>
        </a:prstGeom>
        <a:solidFill>
          <a:schemeClr val="accent1">
            <a:lumMod val="40000"/>
            <a:lumOff val="6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ES" sz="2800" kern="1200" dirty="0" smtClean="0">
              <a:latin typeface="+mj-lt"/>
            </a:rPr>
            <a:t>Propuesta de ratificación Presidente, Vicepresidente y Secretario de la Junta Directiva</a:t>
          </a:r>
          <a:endParaRPr lang="es-CO" sz="2800" b="0" kern="1200" dirty="0">
            <a:solidFill>
              <a:schemeClr val="tx1"/>
            </a:solidFill>
            <a:latin typeface="+mj-lt"/>
          </a:endParaRPr>
        </a:p>
      </dsp:txBody>
      <dsp:txXfrm>
        <a:off x="0" y="126101"/>
        <a:ext cx="8572500" cy="1482974"/>
      </dsp:txXfrm>
    </dsp:sp>
    <dsp:sp modelId="{EBFCC65F-F087-4762-93F5-8B4F8B95EE67}">
      <dsp:nvSpPr>
        <dsp:cNvPr id="0" name=""/>
        <dsp:cNvSpPr/>
      </dsp:nvSpPr>
      <dsp:spPr>
        <a:xfrm>
          <a:off x="0" y="1796276"/>
          <a:ext cx="8572500" cy="1482974"/>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CO" sz="2800" kern="1200" dirty="0" smtClean="0">
              <a:latin typeface="+mj-lt"/>
            </a:rPr>
            <a:t>Propuesta de Conformación de los Miembros de los Comités y Análisis de propuesta de creación del Comité de Regulación.</a:t>
          </a:r>
          <a:endParaRPr lang="es-CO" sz="2800" kern="1200" dirty="0">
            <a:latin typeface="+mj-lt"/>
          </a:endParaRPr>
        </a:p>
      </dsp:txBody>
      <dsp:txXfrm>
        <a:off x="0" y="1796276"/>
        <a:ext cx="8572500" cy="148297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A8C04E1-7E26-40A3-A604-F5C9E64D800E}">
      <dsp:nvSpPr>
        <dsp:cNvPr id="0" name=""/>
        <dsp:cNvSpPr/>
      </dsp:nvSpPr>
      <dsp:spPr>
        <a:xfrm>
          <a:off x="0" y="26437"/>
          <a:ext cx="8572500" cy="647595"/>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ES" sz="2800" kern="1200" dirty="0" smtClean="0">
              <a:latin typeface="+mj-lt"/>
            </a:rPr>
            <a:t>Comité de Riesgos</a:t>
          </a:r>
          <a:endParaRPr lang="es-CO" sz="2800" b="0" kern="1200" dirty="0">
            <a:latin typeface="+mj-lt"/>
          </a:endParaRPr>
        </a:p>
      </dsp:txBody>
      <dsp:txXfrm>
        <a:off x="0" y="26437"/>
        <a:ext cx="8572500" cy="647595"/>
      </dsp:txXfrm>
    </dsp:sp>
    <dsp:sp modelId="{42824426-0EEB-47AA-98D5-CFC70A257C47}">
      <dsp:nvSpPr>
        <dsp:cNvPr id="0" name=""/>
        <dsp:cNvSpPr/>
      </dsp:nvSpPr>
      <dsp:spPr>
        <a:xfrm>
          <a:off x="0" y="751792"/>
          <a:ext cx="8572500" cy="647595"/>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ES" sz="2800" kern="1200" dirty="0" smtClean="0">
              <a:latin typeface="+mj-lt"/>
            </a:rPr>
            <a:t>Comité de Auditoría</a:t>
          </a:r>
          <a:endParaRPr lang="es-CO" sz="2800" kern="1200" dirty="0">
            <a:latin typeface="+mj-lt"/>
          </a:endParaRPr>
        </a:p>
      </dsp:txBody>
      <dsp:txXfrm>
        <a:off x="0" y="751792"/>
        <a:ext cx="8572500" cy="647595"/>
      </dsp:txXfrm>
    </dsp:sp>
    <dsp:sp modelId="{EBFCC65F-F087-4762-93F5-8B4F8B95EE67}">
      <dsp:nvSpPr>
        <dsp:cNvPr id="0" name=""/>
        <dsp:cNvSpPr/>
      </dsp:nvSpPr>
      <dsp:spPr>
        <a:xfrm>
          <a:off x="0" y="1477148"/>
          <a:ext cx="8572500" cy="647595"/>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CO" sz="2800" kern="1200" dirty="0" smtClean="0">
              <a:latin typeface="+mj-lt"/>
            </a:rPr>
            <a:t>Comité de Gobierno Corporativo</a:t>
          </a:r>
        </a:p>
      </dsp:txBody>
      <dsp:txXfrm>
        <a:off x="0" y="1477148"/>
        <a:ext cx="8572500" cy="647595"/>
      </dsp:txXfrm>
    </dsp:sp>
    <dsp:sp modelId="{B4A82DF7-13A6-4FFD-AC39-DB74B62B4F34}">
      <dsp:nvSpPr>
        <dsp:cNvPr id="0" name=""/>
        <dsp:cNvSpPr/>
      </dsp:nvSpPr>
      <dsp:spPr>
        <a:xfrm>
          <a:off x="0" y="2202503"/>
          <a:ext cx="8572500" cy="647595"/>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CO" sz="2800" kern="1200" dirty="0" smtClean="0">
              <a:latin typeface="+mj-lt"/>
            </a:rPr>
            <a:t>Comité de Estándares</a:t>
          </a:r>
        </a:p>
      </dsp:txBody>
      <dsp:txXfrm>
        <a:off x="0" y="2202503"/>
        <a:ext cx="8572500" cy="647595"/>
      </dsp:txXfrm>
    </dsp:sp>
    <dsp:sp modelId="{FC0E51E0-73BB-4A2F-A695-A726C4DB286A}">
      <dsp:nvSpPr>
        <dsp:cNvPr id="0" name=""/>
        <dsp:cNvSpPr/>
      </dsp:nvSpPr>
      <dsp:spPr>
        <a:xfrm>
          <a:off x="0" y="2927858"/>
          <a:ext cx="8572500" cy="647595"/>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CO" sz="2800" kern="1200" dirty="0" smtClean="0">
              <a:latin typeface="+mj-lt"/>
            </a:rPr>
            <a:t>Comité de Comunicaciones y Negocios.</a:t>
          </a:r>
        </a:p>
      </dsp:txBody>
      <dsp:txXfrm>
        <a:off x="0" y="2927858"/>
        <a:ext cx="8572500" cy="647595"/>
      </dsp:txXfrm>
    </dsp:sp>
    <dsp:sp modelId="{26C2B565-D84F-4B03-AFEB-F8805D709D96}">
      <dsp:nvSpPr>
        <dsp:cNvPr id="0" name=""/>
        <dsp:cNvSpPr/>
      </dsp:nvSpPr>
      <dsp:spPr>
        <a:xfrm>
          <a:off x="0" y="3653213"/>
          <a:ext cx="8572500" cy="647595"/>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CO" sz="2800" kern="1200" dirty="0" smtClean="0">
              <a:latin typeface="+mj-lt"/>
            </a:rPr>
            <a:t>Propuesta de Creación Subcomité Regulación</a:t>
          </a:r>
        </a:p>
      </dsp:txBody>
      <dsp:txXfrm>
        <a:off x="0" y="3653213"/>
        <a:ext cx="8572500" cy="647595"/>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22536A-9842-4BF4-B963-B748962D663D}">
      <dsp:nvSpPr>
        <dsp:cNvPr id="0" name=""/>
        <dsp:cNvSpPr/>
      </dsp:nvSpPr>
      <dsp:spPr>
        <a:xfrm>
          <a:off x="1026" y="0"/>
          <a:ext cx="2668581" cy="5683348"/>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s-CO" sz="3700" kern="1200" dirty="0" smtClean="0"/>
            <a:t>Objetivo</a:t>
          </a:r>
          <a:endParaRPr lang="es-CO" sz="3700" kern="1200" dirty="0"/>
        </a:p>
      </dsp:txBody>
      <dsp:txXfrm>
        <a:off x="1026" y="0"/>
        <a:ext cx="2668581" cy="1705004"/>
      </dsp:txXfrm>
    </dsp:sp>
    <dsp:sp modelId="{0CB0D1F4-7D53-4F5F-8C66-6D4B6783E484}">
      <dsp:nvSpPr>
        <dsp:cNvPr id="0" name=""/>
        <dsp:cNvSpPr/>
      </dsp:nvSpPr>
      <dsp:spPr>
        <a:xfrm>
          <a:off x="145449" y="1706244"/>
          <a:ext cx="2379734" cy="3691695"/>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s-ES" sz="1300" kern="1200" dirty="0" smtClean="0"/>
            <a:t>Propone las políticas, objetivos, límites y procedimientos para la administración de riesgos, formulando programas de seguimiento del plan de gestión de riesgos inherentes a los niveles de tolerancia de los diferentes riesgos, velando por una permanente actualización de los mismos de acuerdo con las cambiantes condiciones de mercado. </a:t>
          </a:r>
        </a:p>
        <a:p>
          <a:pPr lvl="0" algn="ctr" defTabSz="577850">
            <a:lnSpc>
              <a:spcPct val="90000"/>
            </a:lnSpc>
            <a:spcBef>
              <a:spcPct val="0"/>
            </a:spcBef>
            <a:spcAft>
              <a:spcPct val="35000"/>
            </a:spcAft>
          </a:pPr>
          <a:r>
            <a:rPr lang="es-ES" sz="1300" kern="1200" dirty="0" smtClean="0">
              <a:solidFill>
                <a:srgbClr val="0070C0"/>
              </a:solidFill>
            </a:rPr>
            <a:t>Periodicidad: Mensual</a:t>
          </a:r>
          <a:endParaRPr lang="es-CO" sz="1300" kern="1200" dirty="0">
            <a:solidFill>
              <a:srgbClr val="0070C0"/>
            </a:solidFill>
          </a:endParaRPr>
        </a:p>
      </dsp:txBody>
      <dsp:txXfrm>
        <a:off x="145449" y="1706244"/>
        <a:ext cx="2379734" cy="3691695"/>
      </dsp:txXfrm>
    </dsp:sp>
    <dsp:sp modelId="{2FCE2D5E-FB27-4966-87D0-B6CAF9A91FAF}">
      <dsp:nvSpPr>
        <dsp:cNvPr id="0" name=""/>
        <dsp:cNvSpPr/>
      </dsp:nvSpPr>
      <dsp:spPr>
        <a:xfrm>
          <a:off x="2869751" y="0"/>
          <a:ext cx="2668581" cy="5683348"/>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s-CO" sz="3700" kern="1200" dirty="0" smtClean="0"/>
            <a:t>Integración</a:t>
          </a:r>
          <a:endParaRPr lang="es-CO" sz="3700" kern="1200" dirty="0"/>
        </a:p>
      </dsp:txBody>
      <dsp:txXfrm>
        <a:off x="2869751" y="0"/>
        <a:ext cx="2668581" cy="1705004"/>
      </dsp:txXfrm>
    </dsp:sp>
    <dsp:sp modelId="{8DA394D2-4B35-4B31-9F24-B0620D67096B}">
      <dsp:nvSpPr>
        <dsp:cNvPr id="0" name=""/>
        <dsp:cNvSpPr/>
      </dsp:nvSpPr>
      <dsp:spPr>
        <a:xfrm>
          <a:off x="3136609" y="1709880"/>
          <a:ext cx="2134865" cy="3684423"/>
        </a:xfrm>
        <a:prstGeom prst="roundRect">
          <a:avLst>
            <a:gd name="adj" fmla="val 10000"/>
          </a:avLst>
        </a:prstGeom>
        <a:gradFill rotWithShape="0">
          <a:gsLst>
            <a:gs pos="0">
              <a:schemeClr val="accent4">
                <a:hueOff val="-3648781"/>
                <a:satOff val="-4505"/>
                <a:lumOff val="-5196"/>
                <a:alphaOff val="0"/>
                <a:shade val="51000"/>
                <a:satMod val="130000"/>
              </a:schemeClr>
            </a:gs>
            <a:gs pos="80000">
              <a:schemeClr val="accent4">
                <a:hueOff val="-3648781"/>
                <a:satOff val="-4505"/>
                <a:lumOff val="-5196"/>
                <a:alphaOff val="0"/>
                <a:shade val="93000"/>
                <a:satMod val="130000"/>
              </a:schemeClr>
            </a:gs>
            <a:gs pos="100000">
              <a:schemeClr val="accent4">
                <a:hueOff val="-3648781"/>
                <a:satOff val="-4505"/>
                <a:lumOff val="-519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s-ES" sz="1300" kern="1200" dirty="0" smtClean="0"/>
            <a:t>Estará integrado por tres (3) miembros de la Junta Directiva.</a:t>
          </a:r>
        </a:p>
        <a:p>
          <a:pPr lvl="0" algn="ctr" defTabSz="577850">
            <a:lnSpc>
              <a:spcPct val="90000"/>
            </a:lnSpc>
            <a:spcBef>
              <a:spcPct val="0"/>
            </a:spcBef>
            <a:spcAft>
              <a:spcPct val="35000"/>
            </a:spcAft>
          </a:pPr>
          <a:r>
            <a:rPr lang="es-ES" sz="1300" kern="1200" dirty="0" smtClean="0"/>
            <a:t>Para efectos de la designación de sus miembros la Junta Directiva garantizará que el Comité sea independiente de los demás comités de la entidad y se encuentre conformado con personal funcionalmente separado de los demás comités </a:t>
          </a:r>
          <a:endParaRPr lang="es-CO" sz="1300" kern="1200" dirty="0"/>
        </a:p>
      </dsp:txBody>
      <dsp:txXfrm>
        <a:off x="3136609" y="1709880"/>
        <a:ext cx="2134865" cy="3684423"/>
      </dsp:txXfrm>
    </dsp:sp>
    <dsp:sp modelId="{2FBB2C0E-3F61-43F0-8BFB-52BAF3206954}">
      <dsp:nvSpPr>
        <dsp:cNvPr id="0" name=""/>
        <dsp:cNvSpPr/>
      </dsp:nvSpPr>
      <dsp:spPr>
        <a:xfrm>
          <a:off x="5738476" y="0"/>
          <a:ext cx="2668581" cy="5683348"/>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s-CO" sz="3700" kern="1200" dirty="0" smtClean="0"/>
            <a:t>Miembros propuestos</a:t>
          </a:r>
          <a:endParaRPr lang="es-CO" sz="3700" kern="1200" dirty="0"/>
        </a:p>
      </dsp:txBody>
      <dsp:txXfrm>
        <a:off x="5738476" y="0"/>
        <a:ext cx="2668581" cy="1705004"/>
      </dsp:txXfrm>
    </dsp:sp>
    <dsp:sp modelId="{79492C70-B247-4B94-AEBB-4D33D23E02E5}">
      <dsp:nvSpPr>
        <dsp:cNvPr id="0" name=""/>
        <dsp:cNvSpPr/>
      </dsp:nvSpPr>
      <dsp:spPr>
        <a:xfrm>
          <a:off x="6005334" y="1705004"/>
          <a:ext cx="2134865" cy="3694176"/>
        </a:xfrm>
        <a:prstGeom prst="roundRect">
          <a:avLst>
            <a:gd name="adj" fmla="val 10000"/>
          </a:avLst>
        </a:prstGeom>
        <a:gradFill rotWithShape="0">
          <a:gsLst>
            <a:gs pos="0">
              <a:schemeClr val="accent4">
                <a:hueOff val="-7297562"/>
                <a:satOff val="-9009"/>
                <a:lumOff val="-10392"/>
                <a:alphaOff val="0"/>
                <a:shade val="51000"/>
                <a:satMod val="130000"/>
              </a:schemeClr>
            </a:gs>
            <a:gs pos="80000">
              <a:schemeClr val="accent4">
                <a:hueOff val="-7297562"/>
                <a:satOff val="-9009"/>
                <a:lumOff val="-10392"/>
                <a:alphaOff val="0"/>
                <a:shade val="93000"/>
                <a:satMod val="130000"/>
              </a:schemeClr>
            </a:gs>
            <a:gs pos="100000">
              <a:schemeClr val="accent4">
                <a:hueOff val="-7297562"/>
                <a:satOff val="-9009"/>
                <a:lumOff val="-1039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s-CO" sz="1400" kern="1200" dirty="0" smtClean="0">
              <a:solidFill>
                <a:schemeClr val="tx1"/>
              </a:solidFill>
            </a:rPr>
            <a:t>1. </a:t>
          </a:r>
          <a:r>
            <a:rPr lang="es-CO" sz="1400" b="1" kern="1200" dirty="0" smtClean="0">
              <a:solidFill>
                <a:schemeClr val="tx1"/>
              </a:solidFill>
            </a:rPr>
            <a:t>Alberto Zuleta</a:t>
          </a:r>
        </a:p>
        <a:p>
          <a:pPr lvl="0" algn="ctr" defTabSz="622300">
            <a:lnSpc>
              <a:spcPct val="90000"/>
            </a:lnSpc>
            <a:spcBef>
              <a:spcPct val="0"/>
            </a:spcBef>
            <a:spcAft>
              <a:spcPct val="35000"/>
            </a:spcAft>
          </a:pPr>
          <a:r>
            <a:rPr lang="es-CO" sz="1400" kern="1200" dirty="0" smtClean="0"/>
            <a:t>2. Jorge Horacio Taborda Aitken</a:t>
          </a:r>
        </a:p>
        <a:p>
          <a:pPr lvl="0" algn="ctr" defTabSz="622300">
            <a:lnSpc>
              <a:spcPct val="90000"/>
            </a:lnSpc>
            <a:spcBef>
              <a:spcPct val="0"/>
            </a:spcBef>
            <a:spcAft>
              <a:spcPct val="35000"/>
            </a:spcAft>
          </a:pPr>
          <a:r>
            <a:rPr lang="es-CO" sz="1400" kern="1200" dirty="0" smtClean="0"/>
            <a:t>3. Mario Rodriguez Rico</a:t>
          </a:r>
          <a:endParaRPr lang="es-CO" sz="1400" kern="1200" dirty="0"/>
        </a:p>
      </dsp:txBody>
      <dsp:txXfrm>
        <a:off x="6005334" y="1705004"/>
        <a:ext cx="2134865" cy="3694176"/>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22536A-9842-4BF4-B963-B748962D663D}">
      <dsp:nvSpPr>
        <dsp:cNvPr id="0" name=""/>
        <dsp:cNvSpPr/>
      </dsp:nvSpPr>
      <dsp:spPr>
        <a:xfrm>
          <a:off x="1026" y="0"/>
          <a:ext cx="2668581" cy="5683348"/>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s-CO" sz="3700" kern="1200" dirty="0" smtClean="0"/>
            <a:t>Objetivo</a:t>
          </a:r>
          <a:endParaRPr lang="es-CO" sz="3700" kern="1200" dirty="0"/>
        </a:p>
      </dsp:txBody>
      <dsp:txXfrm>
        <a:off x="1026" y="0"/>
        <a:ext cx="2668581" cy="1705004"/>
      </dsp:txXfrm>
    </dsp:sp>
    <dsp:sp modelId="{0CB0D1F4-7D53-4F5F-8C66-6D4B6783E484}">
      <dsp:nvSpPr>
        <dsp:cNvPr id="0" name=""/>
        <dsp:cNvSpPr/>
      </dsp:nvSpPr>
      <dsp:spPr>
        <a:xfrm>
          <a:off x="267884" y="1705004"/>
          <a:ext cx="2134865" cy="3694176"/>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s-ES" sz="1500" kern="1200" dirty="0" smtClean="0"/>
            <a:t>Servir de apoyo a la Junta Directiva en la supervisión de la efectividad del sistema de control interno de la Bolsa y su mejoramiento, de acuerdo a la legislación aplicable y su propio Reglamento, donde se detallan sus funciones y responsabilidades. </a:t>
          </a:r>
          <a:r>
            <a:rPr lang="es-ES" sz="1500" b="1" kern="1200" dirty="0" smtClean="0">
              <a:solidFill>
                <a:srgbClr val="0070C0"/>
              </a:solidFill>
            </a:rPr>
            <a:t>Periodicidad de las reuniones: Por lo menos cada tres (3) meses</a:t>
          </a:r>
          <a:endParaRPr lang="es-CO" sz="1500" b="1" kern="1200" dirty="0">
            <a:solidFill>
              <a:srgbClr val="0070C0"/>
            </a:solidFill>
          </a:endParaRPr>
        </a:p>
      </dsp:txBody>
      <dsp:txXfrm>
        <a:off x="267884" y="1705004"/>
        <a:ext cx="2134865" cy="3694176"/>
      </dsp:txXfrm>
    </dsp:sp>
    <dsp:sp modelId="{2FCE2D5E-FB27-4966-87D0-B6CAF9A91FAF}">
      <dsp:nvSpPr>
        <dsp:cNvPr id="0" name=""/>
        <dsp:cNvSpPr/>
      </dsp:nvSpPr>
      <dsp:spPr>
        <a:xfrm>
          <a:off x="2869751" y="0"/>
          <a:ext cx="2668581" cy="5683348"/>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s-CO" sz="3700" kern="1200" dirty="0" smtClean="0"/>
            <a:t>Integración</a:t>
          </a:r>
          <a:endParaRPr lang="es-CO" sz="3700" kern="1200" dirty="0"/>
        </a:p>
      </dsp:txBody>
      <dsp:txXfrm>
        <a:off x="2869751" y="0"/>
        <a:ext cx="2668581" cy="1705004"/>
      </dsp:txXfrm>
    </dsp:sp>
    <dsp:sp modelId="{8DA394D2-4B35-4B31-9F24-B0620D67096B}">
      <dsp:nvSpPr>
        <dsp:cNvPr id="0" name=""/>
        <dsp:cNvSpPr/>
      </dsp:nvSpPr>
      <dsp:spPr>
        <a:xfrm>
          <a:off x="3136609" y="1705004"/>
          <a:ext cx="2134865" cy="3694176"/>
        </a:xfrm>
        <a:prstGeom prst="roundRect">
          <a:avLst>
            <a:gd name="adj" fmla="val 10000"/>
          </a:avLst>
        </a:prstGeom>
        <a:gradFill rotWithShape="0">
          <a:gsLst>
            <a:gs pos="0">
              <a:schemeClr val="accent4">
                <a:hueOff val="-3648781"/>
                <a:satOff val="-4505"/>
                <a:lumOff val="-5196"/>
                <a:alphaOff val="0"/>
                <a:shade val="51000"/>
                <a:satMod val="130000"/>
              </a:schemeClr>
            </a:gs>
            <a:gs pos="80000">
              <a:schemeClr val="accent4">
                <a:hueOff val="-3648781"/>
                <a:satOff val="-4505"/>
                <a:lumOff val="-5196"/>
                <a:alphaOff val="0"/>
                <a:shade val="93000"/>
                <a:satMod val="130000"/>
              </a:schemeClr>
            </a:gs>
            <a:gs pos="100000">
              <a:schemeClr val="accent4">
                <a:hueOff val="-3648781"/>
                <a:satOff val="-4505"/>
                <a:lumOff val="-519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s-ES" sz="1500" kern="1200" dirty="0" smtClean="0"/>
            <a:t>Estará integrado por tres (3) miembros de la Junta Directiva, incluyendo todos los independientes, en los términos del artículo 45 de la ley 964 de 2005, y demás normas que la sustituyan, adicionen o modifiquen.</a:t>
          </a:r>
          <a:endParaRPr lang="es-CO" sz="1500" kern="1200" dirty="0"/>
        </a:p>
      </dsp:txBody>
      <dsp:txXfrm>
        <a:off x="3136609" y="1705004"/>
        <a:ext cx="2134865" cy="3694176"/>
      </dsp:txXfrm>
    </dsp:sp>
    <dsp:sp modelId="{2FBB2C0E-3F61-43F0-8BFB-52BAF3206954}">
      <dsp:nvSpPr>
        <dsp:cNvPr id="0" name=""/>
        <dsp:cNvSpPr/>
      </dsp:nvSpPr>
      <dsp:spPr>
        <a:xfrm>
          <a:off x="5738476" y="0"/>
          <a:ext cx="2668581" cy="5683348"/>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s-CO" sz="3700" kern="1200" dirty="0" smtClean="0"/>
            <a:t>Miembros propuestos</a:t>
          </a:r>
          <a:endParaRPr lang="es-CO" sz="3700" kern="1200" dirty="0"/>
        </a:p>
      </dsp:txBody>
      <dsp:txXfrm>
        <a:off x="5738476" y="0"/>
        <a:ext cx="2668581" cy="1705004"/>
      </dsp:txXfrm>
    </dsp:sp>
    <dsp:sp modelId="{79492C70-B247-4B94-AEBB-4D33D23E02E5}">
      <dsp:nvSpPr>
        <dsp:cNvPr id="0" name=""/>
        <dsp:cNvSpPr/>
      </dsp:nvSpPr>
      <dsp:spPr>
        <a:xfrm>
          <a:off x="6005334" y="1705004"/>
          <a:ext cx="2134865" cy="3694176"/>
        </a:xfrm>
        <a:prstGeom prst="roundRect">
          <a:avLst>
            <a:gd name="adj" fmla="val 10000"/>
          </a:avLst>
        </a:prstGeom>
        <a:gradFill rotWithShape="0">
          <a:gsLst>
            <a:gs pos="0">
              <a:schemeClr val="accent4">
                <a:hueOff val="-7297562"/>
                <a:satOff val="-9009"/>
                <a:lumOff val="-10392"/>
                <a:alphaOff val="0"/>
                <a:shade val="51000"/>
                <a:satMod val="130000"/>
              </a:schemeClr>
            </a:gs>
            <a:gs pos="80000">
              <a:schemeClr val="accent4">
                <a:hueOff val="-7297562"/>
                <a:satOff val="-9009"/>
                <a:lumOff val="-10392"/>
                <a:alphaOff val="0"/>
                <a:shade val="93000"/>
                <a:satMod val="130000"/>
              </a:schemeClr>
            </a:gs>
            <a:gs pos="100000">
              <a:schemeClr val="accent4">
                <a:hueOff val="-7297562"/>
                <a:satOff val="-9009"/>
                <a:lumOff val="-1039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endParaRPr lang="es-CO" sz="1400" b="1" kern="1200" dirty="0" smtClean="0">
            <a:solidFill>
              <a:schemeClr val="tx1"/>
            </a:solidFill>
          </a:endParaRPr>
        </a:p>
        <a:p>
          <a:pPr lvl="0" algn="ctr" defTabSz="622300">
            <a:lnSpc>
              <a:spcPct val="90000"/>
            </a:lnSpc>
            <a:spcBef>
              <a:spcPct val="0"/>
            </a:spcBef>
            <a:spcAft>
              <a:spcPct val="35000"/>
            </a:spcAft>
          </a:pPr>
          <a:endParaRPr lang="es-CO" sz="1400" b="1" kern="1200" dirty="0" smtClean="0">
            <a:solidFill>
              <a:schemeClr val="tx1"/>
            </a:solidFill>
          </a:endParaRPr>
        </a:p>
        <a:p>
          <a:pPr lvl="0" algn="ctr" defTabSz="622300">
            <a:lnSpc>
              <a:spcPct val="90000"/>
            </a:lnSpc>
            <a:spcBef>
              <a:spcPct val="0"/>
            </a:spcBef>
            <a:spcAft>
              <a:spcPct val="35000"/>
            </a:spcAft>
          </a:pPr>
          <a:r>
            <a:rPr lang="es-CO" sz="1400" b="1" kern="1200" dirty="0" smtClean="0">
              <a:solidFill>
                <a:schemeClr val="tx1"/>
              </a:solidFill>
            </a:rPr>
            <a:t>1. Juan Pablo Líevano</a:t>
          </a:r>
        </a:p>
        <a:p>
          <a:pPr lvl="0" algn="ctr" defTabSz="622300">
            <a:lnSpc>
              <a:spcPct val="90000"/>
            </a:lnSpc>
            <a:spcBef>
              <a:spcPct val="0"/>
            </a:spcBef>
            <a:spcAft>
              <a:spcPct val="35000"/>
            </a:spcAft>
          </a:pPr>
          <a:r>
            <a:rPr lang="es-CO" sz="1400" kern="1200" dirty="0" smtClean="0"/>
            <a:t>2. Horacio Jaramillo Bernal</a:t>
          </a:r>
        </a:p>
        <a:p>
          <a:pPr lvl="0" algn="ctr" defTabSz="622300">
            <a:lnSpc>
              <a:spcPct val="90000"/>
            </a:lnSpc>
            <a:spcBef>
              <a:spcPct val="0"/>
            </a:spcBef>
            <a:spcAft>
              <a:spcPct val="35000"/>
            </a:spcAft>
          </a:pPr>
          <a:r>
            <a:rPr lang="es-CO" sz="1400" kern="1200" dirty="0" smtClean="0"/>
            <a:t>3. Juan Pablo Cabal </a:t>
          </a:r>
        </a:p>
        <a:p>
          <a:pPr lvl="0" algn="ctr" defTabSz="622300">
            <a:lnSpc>
              <a:spcPct val="90000"/>
            </a:lnSpc>
            <a:spcBef>
              <a:spcPct val="0"/>
            </a:spcBef>
            <a:spcAft>
              <a:spcPct val="35000"/>
            </a:spcAft>
          </a:pPr>
          <a:endParaRPr lang="es-CO" sz="1300" kern="1200" dirty="0" smtClean="0"/>
        </a:p>
        <a:p>
          <a:pPr lvl="0" algn="ctr" defTabSz="622300">
            <a:lnSpc>
              <a:spcPct val="90000"/>
            </a:lnSpc>
            <a:spcBef>
              <a:spcPct val="0"/>
            </a:spcBef>
            <a:spcAft>
              <a:spcPct val="35000"/>
            </a:spcAft>
          </a:pPr>
          <a:endParaRPr lang="es-CO" sz="1300" kern="1200" dirty="0"/>
        </a:p>
      </dsp:txBody>
      <dsp:txXfrm>
        <a:off x="6005334" y="1705004"/>
        <a:ext cx="2134865" cy="3694176"/>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22536A-9842-4BF4-B963-B748962D663D}">
      <dsp:nvSpPr>
        <dsp:cNvPr id="0" name=""/>
        <dsp:cNvSpPr/>
      </dsp:nvSpPr>
      <dsp:spPr>
        <a:xfrm>
          <a:off x="1026" y="0"/>
          <a:ext cx="2668581" cy="5288932"/>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s-CO" sz="3700" kern="1200" dirty="0" smtClean="0"/>
            <a:t>Objetivo</a:t>
          </a:r>
          <a:endParaRPr lang="es-CO" sz="3700" kern="1200" dirty="0"/>
        </a:p>
      </dsp:txBody>
      <dsp:txXfrm>
        <a:off x="1026" y="0"/>
        <a:ext cx="2668581" cy="1586679"/>
      </dsp:txXfrm>
    </dsp:sp>
    <dsp:sp modelId="{0CB0D1F4-7D53-4F5F-8C66-6D4B6783E484}">
      <dsp:nvSpPr>
        <dsp:cNvPr id="0" name=""/>
        <dsp:cNvSpPr/>
      </dsp:nvSpPr>
      <dsp:spPr>
        <a:xfrm>
          <a:off x="267884" y="1586679"/>
          <a:ext cx="2134865" cy="3437805"/>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a:lnSpc>
              <a:spcPct val="90000"/>
            </a:lnSpc>
            <a:spcBef>
              <a:spcPct val="0"/>
            </a:spcBef>
            <a:spcAft>
              <a:spcPct val="35000"/>
            </a:spcAft>
          </a:pPr>
          <a:r>
            <a:rPr lang="es-ES" sz="1000" kern="1200" dirty="0" smtClean="0"/>
            <a:t>Recomendar procedimientos para la adopción, mejoramiento y seguimiento de las prácticas de gobierno corporativo de la entidad, así como asesorar a la Junta Directiva en temas relacionados con el nombramiento y remuneración de los miembros de la Junta Directiva y de la Alta Gerencia.</a:t>
          </a:r>
        </a:p>
        <a:p>
          <a:pPr lvl="0" algn="ctr" defTabSz="444500">
            <a:lnSpc>
              <a:spcPct val="90000"/>
            </a:lnSpc>
            <a:spcBef>
              <a:spcPct val="0"/>
            </a:spcBef>
            <a:spcAft>
              <a:spcPct val="35000"/>
            </a:spcAft>
          </a:pPr>
          <a:r>
            <a:rPr lang="es-ES" sz="1000" b="1" kern="1200" dirty="0" smtClean="0">
              <a:solidFill>
                <a:srgbClr val="0070C0"/>
              </a:solidFill>
            </a:rPr>
            <a:t>Periodicidad de las reuniones: por lo menos una vez cada dos (2) meses</a:t>
          </a:r>
          <a:endParaRPr lang="es-CO" sz="1000" b="1" kern="1200" dirty="0">
            <a:solidFill>
              <a:srgbClr val="0070C0"/>
            </a:solidFill>
          </a:endParaRPr>
        </a:p>
      </dsp:txBody>
      <dsp:txXfrm>
        <a:off x="267884" y="1586679"/>
        <a:ext cx="2134865" cy="3437805"/>
      </dsp:txXfrm>
    </dsp:sp>
    <dsp:sp modelId="{2FCE2D5E-FB27-4966-87D0-B6CAF9A91FAF}">
      <dsp:nvSpPr>
        <dsp:cNvPr id="0" name=""/>
        <dsp:cNvSpPr/>
      </dsp:nvSpPr>
      <dsp:spPr>
        <a:xfrm>
          <a:off x="2869751" y="0"/>
          <a:ext cx="2668581" cy="5288932"/>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s-CO" sz="3700" kern="1200" dirty="0" smtClean="0"/>
            <a:t>Integración</a:t>
          </a:r>
          <a:endParaRPr lang="es-CO" sz="3700" kern="1200" dirty="0"/>
        </a:p>
      </dsp:txBody>
      <dsp:txXfrm>
        <a:off x="2869751" y="0"/>
        <a:ext cx="2668581" cy="1586679"/>
      </dsp:txXfrm>
    </dsp:sp>
    <dsp:sp modelId="{8DA394D2-4B35-4B31-9F24-B0620D67096B}">
      <dsp:nvSpPr>
        <dsp:cNvPr id="0" name=""/>
        <dsp:cNvSpPr/>
      </dsp:nvSpPr>
      <dsp:spPr>
        <a:xfrm>
          <a:off x="3136609" y="1588229"/>
          <a:ext cx="2134865" cy="1594685"/>
        </a:xfrm>
        <a:prstGeom prst="roundRect">
          <a:avLst>
            <a:gd name="adj" fmla="val 10000"/>
          </a:avLst>
        </a:prstGeom>
        <a:gradFill rotWithShape="0">
          <a:gsLst>
            <a:gs pos="0">
              <a:schemeClr val="accent4">
                <a:hueOff val="-2432521"/>
                <a:satOff val="-3003"/>
                <a:lumOff val="-3464"/>
                <a:alphaOff val="0"/>
                <a:shade val="51000"/>
                <a:satMod val="130000"/>
              </a:schemeClr>
            </a:gs>
            <a:gs pos="80000">
              <a:schemeClr val="accent4">
                <a:hueOff val="-2432521"/>
                <a:satOff val="-3003"/>
                <a:lumOff val="-3464"/>
                <a:alphaOff val="0"/>
                <a:shade val="93000"/>
                <a:satMod val="130000"/>
              </a:schemeClr>
            </a:gs>
            <a:gs pos="100000">
              <a:schemeClr val="accent4">
                <a:hueOff val="-2432521"/>
                <a:satOff val="-3003"/>
                <a:lumOff val="-346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a:lnSpc>
              <a:spcPct val="90000"/>
            </a:lnSpc>
            <a:spcBef>
              <a:spcPct val="0"/>
            </a:spcBef>
            <a:spcAft>
              <a:spcPct val="35000"/>
            </a:spcAft>
          </a:pPr>
          <a:r>
            <a:rPr lang="es-ES" sz="1000" kern="1200" dirty="0" smtClean="0"/>
            <a:t>El Comité de Gobierno Corporativo estará integrado por tres (3) miembros de la Junta Directiva, los cuales serán designados por dicho órgano, de los cuales, la mayoría deberán cumplir con las condiciones exigidas para ser considerado como miembro independiente, la Ley 964 de 2005. </a:t>
          </a:r>
          <a:endParaRPr lang="es-CO" sz="1000" kern="1200" dirty="0"/>
        </a:p>
      </dsp:txBody>
      <dsp:txXfrm>
        <a:off x="3136609" y="1588229"/>
        <a:ext cx="2134865" cy="1594685"/>
      </dsp:txXfrm>
    </dsp:sp>
    <dsp:sp modelId="{507C9A52-8B9D-4F1E-B20D-E95606EADE19}">
      <dsp:nvSpPr>
        <dsp:cNvPr id="0" name=""/>
        <dsp:cNvSpPr/>
      </dsp:nvSpPr>
      <dsp:spPr>
        <a:xfrm>
          <a:off x="3136609" y="3428250"/>
          <a:ext cx="2134865" cy="1594685"/>
        </a:xfrm>
        <a:prstGeom prst="roundRect">
          <a:avLst>
            <a:gd name="adj" fmla="val 10000"/>
          </a:avLst>
        </a:prstGeom>
        <a:gradFill rotWithShape="0">
          <a:gsLst>
            <a:gs pos="0">
              <a:schemeClr val="accent4">
                <a:hueOff val="-4865041"/>
                <a:satOff val="-6006"/>
                <a:lumOff val="-6928"/>
                <a:alphaOff val="0"/>
                <a:shade val="51000"/>
                <a:satMod val="130000"/>
              </a:schemeClr>
            </a:gs>
            <a:gs pos="80000">
              <a:schemeClr val="accent4">
                <a:hueOff val="-4865041"/>
                <a:satOff val="-6006"/>
                <a:lumOff val="-6928"/>
                <a:alphaOff val="0"/>
                <a:shade val="93000"/>
                <a:satMod val="130000"/>
              </a:schemeClr>
            </a:gs>
            <a:gs pos="100000">
              <a:schemeClr val="accent4">
                <a:hueOff val="-4865041"/>
                <a:satOff val="-6006"/>
                <a:lumOff val="-69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a:lnSpc>
              <a:spcPct val="90000"/>
            </a:lnSpc>
            <a:spcBef>
              <a:spcPct val="0"/>
            </a:spcBef>
            <a:spcAft>
              <a:spcPct val="35000"/>
            </a:spcAft>
          </a:pPr>
          <a:r>
            <a:rPr lang="es-ES" sz="1000" kern="1200" dirty="0" smtClean="0"/>
            <a:t>PERFIL: Al menos un miembro que tenga conocimiento en Gobierno Corporativo, Estrategia, Recursos Humanos</a:t>
          </a:r>
          <a:endParaRPr lang="es-CO" sz="1000" kern="1200" dirty="0"/>
        </a:p>
      </dsp:txBody>
      <dsp:txXfrm>
        <a:off x="3136609" y="3428250"/>
        <a:ext cx="2134865" cy="1594685"/>
      </dsp:txXfrm>
    </dsp:sp>
    <dsp:sp modelId="{2FBB2C0E-3F61-43F0-8BFB-52BAF3206954}">
      <dsp:nvSpPr>
        <dsp:cNvPr id="0" name=""/>
        <dsp:cNvSpPr/>
      </dsp:nvSpPr>
      <dsp:spPr>
        <a:xfrm>
          <a:off x="5738476" y="0"/>
          <a:ext cx="2668581" cy="5288932"/>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s-CO" sz="3700" kern="1200" dirty="0" smtClean="0"/>
            <a:t>Miembros propuestos</a:t>
          </a:r>
          <a:endParaRPr lang="es-CO" sz="3700" kern="1200" dirty="0"/>
        </a:p>
      </dsp:txBody>
      <dsp:txXfrm>
        <a:off x="5738476" y="0"/>
        <a:ext cx="2668581" cy="1586679"/>
      </dsp:txXfrm>
    </dsp:sp>
    <dsp:sp modelId="{79492C70-B247-4B94-AEBB-4D33D23E02E5}">
      <dsp:nvSpPr>
        <dsp:cNvPr id="0" name=""/>
        <dsp:cNvSpPr/>
      </dsp:nvSpPr>
      <dsp:spPr>
        <a:xfrm>
          <a:off x="6005334" y="1586679"/>
          <a:ext cx="2134865" cy="3437805"/>
        </a:xfrm>
        <a:prstGeom prst="roundRect">
          <a:avLst>
            <a:gd name="adj" fmla="val 10000"/>
          </a:avLst>
        </a:prstGeom>
        <a:gradFill rotWithShape="0">
          <a:gsLst>
            <a:gs pos="0">
              <a:schemeClr val="accent4">
                <a:hueOff val="-7297562"/>
                <a:satOff val="-9009"/>
                <a:lumOff val="-10392"/>
                <a:alphaOff val="0"/>
                <a:shade val="51000"/>
                <a:satMod val="130000"/>
              </a:schemeClr>
            </a:gs>
            <a:gs pos="80000">
              <a:schemeClr val="accent4">
                <a:hueOff val="-7297562"/>
                <a:satOff val="-9009"/>
                <a:lumOff val="-10392"/>
                <a:alphaOff val="0"/>
                <a:shade val="93000"/>
                <a:satMod val="130000"/>
              </a:schemeClr>
            </a:gs>
            <a:gs pos="100000">
              <a:schemeClr val="accent4">
                <a:hueOff val="-7297562"/>
                <a:satOff val="-9009"/>
                <a:lumOff val="-1039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s-CO" sz="1600" kern="1200" dirty="0" smtClean="0"/>
            <a:t>1. Gustavo Gaviria</a:t>
          </a:r>
        </a:p>
        <a:p>
          <a:pPr lvl="0" algn="ctr" defTabSz="711200">
            <a:lnSpc>
              <a:spcPct val="90000"/>
            </a:lnSpc>
            <a:spcBef>
              <a:spcPct val="0"/>
            </a:spcBef>
            <a:spcAft>
              <a:spcPct val="35000"/>
            </a:spcAft>
          </a:pPr>
          <a:r>
            <a:rPr lang="es-CO" sz="1600" kern="1200" dirty="0" smtClean="0"/>
            <a:t>2. Edwin Cortés</a:t>
          </a:r>
        </a:p>
        <a:p>
          <a:pPr lvl="0" algn="ctr" defTabSz="711200">
            <a:lnSpc>
              <a:spcPct val="90000"/>
            </a:lnSpc>
            <a:spcBef>
              <a:spcPct val="0"/>
            </a:spcBef>
            <a:spcAft>
              <a:spcPct val="35000"/>
            </a:spcAft>
          </a:pPr>
          <a:r>
            <a:rPr lang="es-CO" sz="1600" kern="1200" dirty="0" smtClean="0"/>
            <a:t>3. Horacio Jaramillo </a:t>
          </a:r>
          <a:endParaRPr lang="es-CO" sz="1600" kern="1200" dirty="0"/>
        </a:p>
      </dsp:txBody>
      <dsp:txXfrm>
        <a:off x="6005334" y="1586679"/>
        <a:ext cx="2134865" cy="3437805"/>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22536A-9842-4BF4-B963-B748962D663D}">
      <dsp:nvSpPr>
        <dsp:cNvPr id="0" name=""/>
        <dsp:cNvSpPr/>
      </dsp:nvSpPr>
      <dsp:spPr>
        <a:xfrm>
          <a:off x="704" y="0"/>
          <a:ext cx="1764556" cy="4575764"/>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CO" sz="2500" kern="1200" dirty="0" smtClean="0"/>
            <a:t>Objetivo</a:t>
          </a:r>
          <a:endParaRPr lang="es-CO" sz="2500" kern="1200" dirty="0"/>
        </a:p>
      </dsp:txBody>
      <dsp:txXfrm>
        <a:off x="704" y="0"/>
        <a:ext cx="1764556" cy="1372729"/>
      </dsp:txXfrm>
    </dsp:sp>
    <dsp:sp modelId="{0CB0D1F4-7D53-4F5F-8C66-6D4B6783E484}">
      <dsp:nvSpPr>
        <dsp:cNvPr id="0" name=""/>
        <dsp:cNvSpPr/>
      </dsp:nvSpPr>
      <dsp:spPr>
        <a:xfrm>
          <a:off x="133704" y="1372729"/>
          <a:ext cx="1498557" cy="2974246"/>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s-ES" sz="1100" kern="1200" dirty="0" smtClean="0"/>
            <a:t>El Comité es un  comité que se encarga de determinar calidades de los bienes , productos o servicios agropecuarios, agroindustriales o de otros </a:t>
          </a:r>
          <a:r>
            <a:rPr lang="es-ES" sz="1100" kern="1200" dirty="0" err="1" smtClean="0"/>
            <a:t>commodities</a:t>
          </a:r>
          <a:r>
            <a:rPr lang="es-ES" sz="1100" kern="1200" dirty="0" smtClean="0"/>
            <a:t>, y los términos y condiciones de los títulos, valores, derechos, derivados y contratos que se negocien en la Bolsa. </a:t>
          </a:r>
          <a:endParaRPr lang="es-CO" sz="1100" kern="1200" dirty="0"/>
        </a:p>
      </dsp:txBody>
      <dsp:txXfrm>
        <a:off x="133704" y="1372729"/>
        <a:ext cx="1498557" cy="2974246"/>
      </dsp:txXfrm>
    </dsp:sp>
    <dsp:sp modelId="{2FCE2D5E-FB27-4966-87D0-B6CAF9A91FAF}">
      <dsp:nvSpPr>
        <dsp:cNvPr id="0" name=""/>
        <dsp:cNvSpPr/>
      </dsp:nvSpPr>
      <dsp:spPr>
        <a:xfrm>
          <a:off x="2024587" y="0"/>
          <a:ext cx="2408272" cy="4575764"/>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CO" sz="2500" kern="1200" dirty="0" smtClean="0"/>
            <a:t>Integración</a:t>
          </a:r>
          <a:endParaRPr lang="es-CO" sz="2500" kern="1200" dirty="0"/>
        </a:p>
      </dsp:txBody>
      <dsp:txXfrm>
        <a:off x="2024587" y="0"/>
        <a:ext cx="2408272" cy="1372729"/>
      </dsp:txXfrm>
    </dsp:sp>
    <dsp:sp modelId="{8DA394D2-4B35-4B31-9F24-B0620D67096B}">
      <dsp:nvSpPr>
        <dsp:cNvPr id="0" name=""/>
        <dsp:cNvSpPr/>
      </dsp:nvSpPr>
      <dsp:spPr>
        <a:xfrm>
          <a:off x="2152265" y="1372729"/>
          <a:ext cx="2152916" cy="2974246"/>
        </a:xfrm>
        <a:prstGeom prst="roundRect">
          <a:avLst>
            <a:gd name="adj" fmla="val 10000"/>
          </a:avLst>
        </a:prstGeom>
        <a:gradFill rotWithShape="0">
          <a:gsLst>
            <a:gs pos="0">
              <a:schemeClr val="accent4">
                <a:hueOff val="-2432521"/>
                <a:satOff val="-3003"/>
                <a:lumOff val="-3464"/>
                <a:alphaOff val="0"/>
                <a:shade val="51000"/>
                <a:satMod val="130000"/>
              </a:schemeClr>
            </a:gs>
            <a:gs pos="80000">
              <a:schemeClr val="accent4">
                <a:hueOff val="-2432521"/>
                <a:satOff val="-3003"/>
                <a:lumOff val="-3464"/>
                <a:alphaOff val="0"/>
                <a:shade val="93000"/>
                <a:satMod val="130000"/>
              </a:schemeClr>
            </a:gs>
            <a:gs pos="100000">
              <a:schemeClr val="accent4">
                <a:hueOff val="-2432521"/>
                <a:satOff val="-3003"/>
                <a:lumOff val="-346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a:lnSpc>
              <a:spcPct val="90000"/>
            </a:lnSpc>
            <a:spcBef>
              <a:spcPct val="0"/>
            </a:spcBef>
            <a:spcAft>
              <a:spcPct val="35000"/>
            </a:spcAft>
          </a:pPr>
          <a:r>
            <a:rPr lang="es-CO" sz="1000" kern="1200" dirty="0" smtClean="0"/>
            <a:t>Está conformado por siete (7) miembros de los cuales </a:t>
          </a:r>
        </a:p>
        <a:p>
          <a:pPr lvl="0" algn="ctr" defTabSz="444500">
            <a:lnSpc>
              <a:spcPct val="90000"/>
            </a:lnSpc>
            <a:spcBef>
              <a:spcPct val="0"/>
            </a:spcBef>
            <a:spcAft>
              <a:spcPct val="35000"/>
            </a:spcAft>
          </a:pPr>
          <a:r>
            <a:rPr lang="es-CO" sz="1000" kern="1200" dirty="0" smtClean="0"/>
            <a:t>Tres (3) Miembros  son de Junta Directiva.</a:t>
          </a:r>
        </a:p>
        <a:p>
          <a:pPr lvl="0" algn="ctr" defTabSz="444500">
            <a:lnSpc>
              <a:spcPct val="90000"/>
            </a:lnSpc>
            <a:spcBef>
              <a:spcPct val="0"/>
            </a:spcBef>
            <a:spcAft>
              <a:spcPct val="35000"/>
            </a:spcAft>
          </a:pPr>
          <a:r>
            <a:rPr lang="es-CO" sz="1000" kern="1200" dirty="0" smtClean="0"/>
            <a:t>Un (1) miembro de la  JD de la Cámara de  la BMC</a:t>
          </a:r>
        </a:p>
        <a:p>
          <a:pPr lvl="0" algn="ctr" defTabSz="444500">
            <a:lnSpc>
              <a:spcPct val="90000"/>
            </a:lnSpc>
            <a:spcBef>
              <a:spcPct val="0"/>
            </a:spcBef>
            <a:spcAft>
              <a:spcPct val="35000"/>
            </a:spcAft>
          </a:pPr>
          <a:r>
            <a:rPr lang="es-CO" sz="1000" kern="1200" dirty="0" smtClean="0"/>
            <a:t>Un miembro independiente designado por la Junta .</a:t>
          </a:r>
        </a:p>
        <a:p>
          <a:pPr lvl="0" algn="ctr" defTabSz="444500">
            <a:lnSpc>
              <a:spcPct val="90000"/>
            </a:lnSpc>
            <a:spcBef>
              <a:spcPct val="0"/>
            </a:spcBef>
            <a:spcAft>
              <a:spcPct val="35000"/>
            </a:spcAft>
          </a:pPr>
          <a:r>
            <a:rPr lang="es-CO" sz="1000" kern="1200" dirty="0" smtClean="0"/>
            <a:t>El presidente de la BMC o su delegado.</a:t>
          </a:r>
        </a:p>
        <a:p>
          <a:pPr lvl="0" algn="ctr" defTabSz="444500">
            <a:lnSpc>
              <a:spcPct val="90000"/>
            </a:lnSpc>
            <a:spcBef>
              <a:spcPct val="0"/>
            </a:spcBef>
            <a:spcAft>
              <a:spcPct val="35000"/>
            </a:spcAft>
          </a:pPr>
          <a:r>
            <a:rPr lang="es-CO" sz="1000" kern="1200" dirty="0" smtClean="0"/>
            <a:t>El presidente de la Asociación de comisionistas.</a:t>
          </a:r>
          <a:endParaRPr lang="es-CO" sz="800" kern="1200" dirty="0"/>
        </a:p>
      </dsp:txBody>
      <dsp:txXfrm>
        <a:off x="2152265" y="1372729"/>
        <a:ext cx="2152916" cy="2974246"/>
      </dsp:txXfrm>
    </dsp:sp>
    <dsp:sp modelId="{2FBB2C0E-3F61-43F0-8BFB-52BAF3206954}">
      <dsp:nvSpPr>
        <dsp:cNvPr id="0" name=""/>
        <dsp:cNvSpPr/>
      </dsp:nvSpPr>
      <dsp:spPr>
        <a:xfrm>
          <a:off x="4692185" y="0"/>
          <a:ext cx="1945842" cy="4575764"/>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CO" sz="2500" kern="1200" dirty="0" smtClean="0"/>
            <a:t>Perfil</a:t>
          </a:r>
        </a:p>
      </dsp:txBody>
      <dsp:txXfrm>
        <a:off x="4692185" y="0"/>
        <a:ext cx="1945842" cy="1372729"/>
      </dsp:txXfrm>
    </dsp:sp>
    <dsp:sp modelId="{2D3F3DBD-6970-4B3B-8156-E86D77555150}">
      <dsp:nvSpPr>
        <dsp:cNvPr id="0" name=""/>
        <dsp:cNvSpPr/>
      </dsp:nvSpPr>
      <dsp:spPr>
        <a:xfrm>
          <a:off x="4880435" y="1372729"/>
          <a:ext cx="1569343" cy="2974246"/>
        </a:xfrm>
        <a:prstGeom prst="roundRect">
          <a:avLst>
            <a:gd name="adj" fmla="val 10000"/>
          </a:avLst>
        </a:prstGeom>
        <a:gradFill rotWithShape="0">
          <a:gsLst>
            <a:gs pos="0">
              <a:schemeClr val="accent4">
                <a:hueOff val="-4865041"/>
                <a:satOff val="-6006"/>
                <a:lumOff val="-6928"/>
                <a:alphaOff val="0"/>
                <a:shade val="51000"/>
                <a:satMod val="130000"/>
              </a:schemeClr>
            </a:gs>
            <a:gs pos="80000">
              <a:schemeClr val="accent4">
                <a:hueOff val="-4865041"/>
                <a:satOff val="-6006"/>
                <a:lumOff val="-6928"/>
                <a:alphaOff val="0"/>
                <a:shade val="93000"/>
                <a:satMod val="130000"/>
              </a:schemeClr>
            </a:gs>
            <a:gs pos="100000">
              <a:schemeClr val="accent4">
                <a:hueOff val="-4865041"/>
                <a:satOff val="-6006"/>
                <a:lumOff val="-69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s-CO" sz="1100" kern="1200" dirty="0" smtClean="0"/>
            <a:t>Perfil: Experiencia en temas bursátiles o afines al campo de la producción extracción, transformación o análisis de bienes </a:t>
          </a:r>
          <a:endParaRPr lang="es-CO" sz="1100" kern="1200" dirty="0" smtClean="0">
            <a:solidFill>
              <a:schemeClr val="bg1"/>
            </a:solidFill>
          </a:endParaRPr>
        </a:p>
      </dsp:txBody>
      <dsp:txXfrm>
        <a:off x="4880435" y="1372729"/>
        <a:ext cx="1569343" cy="2974246"/>
      </dsp:txXfrm>
    </dsp:sp>
    <dsp:sp modelId="{EEA4B830-5D63-4CEF-8DF8-E5E6A464BB55}">
      <dsp:nvSpPr>
        <dsp:cNvPr id="0" name=""/>
        <dsp:cNvSpPr/>
      </dsp:nvSpPr>
      <dsp:spPr>
        <a:xfrm>
          <a:off x="6897354" y="0"/>
          <a:ext cx="1822784" cy="4575764"/>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CO" sz="2500" kern="1200" dirty="0" smtClean="0"/>
            <a:t>Miembros propuestos</a:t>
          </a:r>
          <a:endParaRPr lang="es-CO" sz="2500" kern="1200" dirty="0"/>
        </a:p>
      </dsp:txBody>
      <dsp:txXfrm>
        <a:off x="6897354" y="0"/>
        <a:ext cx="1822784" cy="1372729"/>
      </dsp:txXfrm>
    </dsp:sp>
    <dsp:sp modelId="{F5D420E3-FEC9-46F5-B7D4-366333F66087}">
      <dsp:nvSpPr>
        <dsp:cNvPr id="0" name=""/>
        <dsp:cNvSpPr/>
      </dsp:nvSpPr>
      <dsp:spPr>
        <a:xfrm>
          <a:off x="7036965" y="1282401"/>
          <a:ext cx="1566853" cy="2974246"/>
        </a:xfrm>
        <a:prstGeom prst="roundRect">
          <a:avLst>
            <a:gd name="adj" fmla="val 10000"/>
          </a:avLst>
        </a:prstGeom>
        <a:gradFill rotWithShape="0">
          <a:gsLst>
            <a:gs pos="0">
              <a:schemeClr val="accent4">
                <a:hueOff val="-7297562"/>
                <a:satOff val="-9009"/>
                <a:lumOff val="-10392"/>
                <a:alphaOff val="0"/>
                <a:shade val="51000"/>
                <a:satMod val="130000"/>
              </a:schemeClr>
            </a:gs>
            <a:gs pos="80000">
              <a:schemeClr val="accent4">
                <a:hueOff val="-7297562"/>
                <a:satOff val="-9009"/>
                <a:lumOff val="-10392"/>
                <a:alphaOff val="0"/>
                <a:shade val="93000"/>
                <a:satMod val="130000"/>
              </a:schemeClr>
            </a:gs>
            <a:gs pos="100000">
              <a:schemeClr val="accent4">
                <a:hueOff val="-7297562"/>
                <a:satOff val="-9009"/>
                <a:lumOff val="-1039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s-CO" sz="1400" b="1" kern="1200" dirty="0" smtClean="0">
              <a:solidFill>
                <a:schemeClr val="tx1"/>
              </a:solidFill>
            </a:rPr>
            <a:t>1. Jorge García</a:t>
          </a:r>
        </a:p>
        <a:p>
          <a:pPr lvl="0" algn="ctr" defTabSz="622300">
            <a:lnSpc>
              <a:spcPct val="90000"/>
            </a:lnSpc>
            <a:spcBef>
              <a:spcPct val="0"/>
            </a:spcBef>
            <a:spcAft>
              <a:spcPct val="35000"/>
            </a:spcAft>
          </a:pPr>
          <a:r>
            <a:rPr lang="es-CO" sz="1400" b="1" kern="1200" dirty="0" smtClean="0">
              <a:solidFill>
                <a:schemeClr val="tx1"/>
              </a:solidFill>
            </a:rPr>
            <a:t>2. Luis Fernando Cruz</a:t>
          </a:r>
        </a:p>
        <a:p>
          <a:pPr lvl="0" algn="ctr" defTabSz="622300">
            <a:lnSpc>
              <a:spcPct val="90000"/>
            </a:lnSpc>
            <a:spcBef>
              <a:spcPct val="0"/>
            </a:spcBef>
            <a:spcAft>
              <a:spcPct val="35000"/>
            </a:spcAft>
          </a:pPr>
          <a:r>
            <a:rPr lang="es-CO" sz="1400" b="1" kern="1200" dirty="0" smtClean="0">
              <a:solidFill>
                <a:schemeClr val="tx1"/>
              </a:solidFill>
            </a:rPr>
            <a:t>3. Hernán Román</a:t>
          </a:r>
          <a:endParaRPr lang="es-CO" sz="1400" b="1" kern="1200" dirty="0">
            <a:solidFill>
              <a:schemeClr val="tx1"/>
            </a:solidFill>
          </a:endParaRPr>
        </a:p>
      </dsp:txBody>
      <dsp:txXfrm>
        <a:off x="7036965" y="1282401"/>
        <a:ext cx="1566853" cy="2974246"/>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22536A-9842-4BF4-B963-B748962D663D}">
      <dsp:nvSpPr>
        <dsp:cNvPr id="0" name=""/>
        <dsp:cNvSpPr/>
      </dsp:nvSpPr>
      <dsp:spPr>
        <a:xfrm>
          <a:off x="1026" y="0"/>
          <a:ext cx="2668581" cy="4575764"/>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s-CO" sz="3700" kern="1200" dirty="0" smtClean="0"/>
            <a:t>Objetivo</a:t>
          </a:r>
          <a:endParaRPr lang="es-CO" sz="3700" kern="1200" dirty="0"/>
        </a:p>
      </dsp:txBody>
      <dsp:txXfrm>
        <a:off x="1026" y="0"/>
        <a:ext cx="2668581" cy="1372729"/>
      </dsp:txXfrm>
    </dsp:sp>
    <dsp:sp modelId="{0CB0D1F4-7D53-4F5F-8C66-6D4B6783E484}">
      <dsp:nvSpPr>
        <dsp:cNvPr id="0" name=""/>
        <dsp:cNvSpPr/>
      </dsp:nvSpPr>
      <dsp:spPr>
        <a:xfrm>
          <a:off x="267884" y="1372729"/>
          <a:ext cx="2134865" cy="2974246"/>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s-ES" sz="1400" kern="1200" dirty="0" smtClean="0"/>
            <a:t>El Comité será un órgano consultivo y asesor de la Administración y de la Junta Directiva, el cual tendrá como fin brindar su apoyo a estos órganos, para el desarrollo de las funciones asignadas a cada uno de ellos que se relacionen de manera directa con las actividades y/o el desarrollo de las SCB</a:t>
          </a:r>
          <a:endParaRPr lang="es-CO" sz="1400" kern="1200" dirty="0"/>
        </a:p>
      </dsp:txBody>
      <dsp:txXfrm>
        <a:off x="267884" y="1372729"/>
        <a:ext cx="2134865" cy="2974246"/>
      </dsp:txXfrm>
    </dsp:sp>
    <dsp:sp modelId="{2FCE2D5E-FB27-4966-87D0-B6CAF9A91FAF}">
      <dsp:nvSpPr>
        <dsp:cNvPr id="0" name=""/>
        <dsp:cNvSpPr/>
      </dsp:nvSpPr>
      <dsp:spPr>
        <a:xfrm>
          <a:off x="2869751" y="0"/>
          <a:ext cx="2668581" cy="4575764"/>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s-CO" sz="3700" kern="1200" dirty="0" smtClean="0"/>
            <a:t>Integración</a:t>
          </a:r>
          <a:endParaRPr lang="es-CO" sz="3700" kern="1200" dirty="0"/>
        </a:p>
      </dsp:txBody>
      <dsp:txXfrm>
        <a:off x="2869751" y="0"/>
        <a:ext cx="2668581" cy="1372729"/>
      </dsp:txXfrm>
    </dsp:sp>
    <dsp:sp modelId="{8DA394D2-4B35-4B31-9F24-B0620D67096B}">
      <dsp:nvSpPr>
        <dsp:cNvPr id="0" name=""/>
        <dsp:cNvSpPr/>
      </dsp:nvSpPr>
      <dsp:spPr>
        <a:xfrm>
          <a:off x="3136609" y="1372729"/>
          <a:ext cx="2134865" cy="2974246"/>
        </a:xfrm>
        <a:prstGeom prst="roundRect">
          <a:avLst>
            <a:gd name="adj" fmla="val 10000"/>
          </a:avLst>
        </a:prstGeom>
        <a:gradFill rotWithShape="0">
          <a:gsLst>
            <a:gs pos="0">
              <a:schemeClr val="accent4">
                <a:hueOff val="-3648781"/>
                <a:satOff val="-4505"/>
                <a:lumOff val="-5196"/>
                <a:alphaOff val="0"/>
                <a:shade val="51000"/>
                <a:satMod val="130000"/>
              </a:schemeClr>
            </a:gs>
            <a:gs pos="80000">
              <a:schemeClr val="accent4">
                <a:hueOff val="-3648781"/>
                <a:satOff val="-4505"/>
                <a:lumOff val="-5196"/>
                <a:alphaOff val="0"/>
                <a:shade val="93000"/>
                <a:satMod val="130000"/>
              </a:schemeClr>
            </a:gs>
            <a:gs pos="100000">
              <a:schemeClr val="accent4">
                <a:hueOff val="-3648781"/>
                <a:satOff val="-4505"/>
                <a:lumOff val="-519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s-CO" sz="1400" kern="1200" dirty="0" smtClean="0"/>
            <a:t>Dos(2) Miembros de Junta Directiva</a:t>
          </a:r>
        </a:p>
        <a:p>
          <a:pPr lvl="0" algn="ctr" defTabSz="622300">
            <a:lnSpc>
              <a:spcPct val="90000"/>
            </a:lnSpc>
            <a:spcBef>
              <a:spcPct val="0"/>
            </a:spcBef>
            <a:spcAft>
              <a:spcPct val="35000"/>
            </a:spcAft>
          </a:pPr>
          <a:r>
            <a:rPr lang="es-CO" sz="1400" kern="1200" dirty="0" smtClean="0"/>
            <a:t>Presidente de la Asociación de Comisionista</a:t>
          </a:r>
        </a:p>
        <a:p>
          <a:pPr lvl="0" algn="ctr" defTabSz="622300">
            <a:lnSpc>
              <a:spcPct val="90000"/>
            </a:lnSpc>
            <a:spcBef>
              <a:spcPct val="0"/>
            </a:spcBef>
            <a:spcAft>
              <a:spcPct val="35000"/>
            </a:spcAft>
          </a:pPr>
          <a:r>
            <a:rPr lang="es-CO" sz="1400" kern="1200" dirty="0" smtClean="0"/>
            <a:t>Dos (2) Representantes de las Sociedades Comisionistas </a:t>
          </a:r>
          <a:r>
            <a:rPr lang="es-CO" sz="1400" kern="1200" smtClean="0"/>
            <a:t>incluyendo Un </a:t>
          </a:r>
          <a:r>
            <a:rPr lang="es-CO" sz="1400" kern="1200" dirty="0" smtClean="0"/>
            <a:t>(1) Miembro de las SCB Rotativo</a:t>
          </a:r>
        </a:p>
        <a:p>
          <a:pPr lvl="0" algn="ctr" defTabSz="622300">
            <a:lnSpc>
              <a:spcPct val="90000"/>
            </a:lnSpc>
            <a:spcBef>
              <a:spcPct val="0"/>
            </a:spcBef>
            <a:spcAft>
              <a:spcPct val="35000"/>
            </a:spcAft>
          </a:pPr>
          <a:r>
            <a:rPr lang="es-CO" sz="1400" kern="1200" dirty="0" smtClean="0"/>
            <a:t> </a:t>
          </a:r>
          <a:endParaRPr lang="es-CO" sz="1400" kern="1200" dirty="0"/>
        </a:p>
      </dsp:txBody>
      <dsp:txXfrm>
        <a:off x="3136609" y="1372729"/>
        <a:ext cx="2134865" cy="2974246"/>
      </dsp:txXfrm>
    </dsp:sp>
    <dsp:sp modelId="{2FBB2C0E-3F61-43F0-8BFB-52BAF3206954}">
      <dsp:nvSpPr>
        <dsp:cNvPr id="0" name=""/>
        <dsp:cNvSpPr/>
      </dsp:nvSpPr>
      <dsp:spPr>
        <a:xfrm>
          <a:off x="5738476" y="0"/>
          <a:ext cx="2668581" cy="4575764"/>
        </a:xfrm>
        <a:prstGeom prst="roundRect">
          <a:avLst>
            <a:gd name="adj" fmla="val 10000"/>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s-CO" sz="3700" kern="1200" dirty="0" smtClean="0"/>
            <a:t>Miembros propuestos</a:t>
          </a:r>
          <a:endParaRPr lang="es-CO" sz="3700" kern="1200" dirty="0"/>
        </a:p>
      </dsp:txBody>
      <dsp:txXfrm>
        <a:off x="5738476" y="0"/>
        <a:ext cx="2668581" cy="1372729"/>
      </dsp:txXfrm>
    </dsp:sp>
    <dsp:sp modelId="{79492C70-B247-4B94-AEBB-4D33D23E02E5}">
      <dsp:nvSpPr>
        <dsp:cNvPr id="0" name=""/>
        <dsp:cNvSpPr/>
      </dsp:nvSpPr>
      <dsp:spPr>
        <a:xfrm>
          <a:off x="6005334" y="1372729"/>
          <a:ext cx="2134865" cy="2974246"/>
        </a:xfrm>
        <a:prstGeom prst="roundRect">
          <a:avLst>
            <a:gd name="adj" fmla="val 10000"/>
          </a:avLst>
        </a:prstGeom>
        <a:gradFill rotWithShape="0">
          <a:gsLst>
            <a:gs pos="0">
              <a:schemeClr val="accent4">
                <a:hueOff val="-7297562"/>
                <a:satOff val="-9009"/>
                <a:lumOff val="-10392"/>
                <a:alphaOff val="0"/>
                <a:shade val="51000"/>
                <a:satMod val="130000"/>
              </a:schemeClr>
            </a:gs>
            <a:gs pos="80000">
              <a:schemeClr val="accent4">
                <a:hueOff val="-7297562"/>
                <a:satOff val="-9009"/>
                <a:lumOff val="-10392"/>
                <a:alphaOff val="0"/>
                <a:shade val="93000"/>
                <a:satMod val="130000"/>
              </a:schemeClr>
            </a:gs>
            <a:gs pos="100000">
              <a:schemeClr val="accent4">
                <a:hueOff val="-7297562"/>
                <a:satOff val="-9009"/>
                <a:lumOff val="-1039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s-CO" sz="1400" kern="1200" dirty="0" smtClean="0"/>
            <a:t>1. Sergio Enrique Villamizar</a:t>
          </a:r>
        </a:p>
        <a:p>
          <a:pPr lvl="0" algn="ctr" defTabSz="622300">
            <a:lnSpc>
              <a:spcPct val="90000"/>
            </a:lnSpc>
            <a:spcBef>
              <a:spcPct val="0"/>
            </a:spcBef>
            <a:spcAft>
              <a:spcPct val="35000"/>
            </a:spcAft>
          </a:pPr>
          <a:r>
            <a:rPr lang="es-CO" sz="1400" kern="1200" dirty="0" smtClean="0">
              <a:solidFill>
                <a:schemeClr val="bg1"/>
              </a:solidFill>
            </a:rPr>
            <a:t>2. Luis Fernando Cruz</a:t>
          </a:r>
        </a:p>
        <a:p>
          <a:pPr lvl="0" algn="ctr" defTabSz="622300">
            <a:lnSpc>
              <a:spcPct val="90000"/>
            </a:lnSpc>
            <a:spcBef>
              <a:spcPct val="0"/>
            </a:spcBef>
            <a:spcAft>
              <a:spcPct val="35000"/>
            </a:spcAft>
          </a:pPr>
          <a:endParaRPr lang="es-CO" sz="1400" kern="1200" dirty="0" smtClean="0">
            <a:solidFill>
              <a:schemeClr val="bg1"/>
            </a:solidFill>
          </a:endParaRPr>
        </a:p>
        <a:p>
          <a:pPr lvl="0" algn="ctr" defTabSz="622300">
            <a:lnSpc>
              <a:spcPct val="90000"/>
            </a:lnSpc>
            <a:spcBef>
              <a:spcPct val="0"/>
            </a:spcBef>
            <a:spcAft>
              <a:spcPct val="35000"/>
            </a:spcAft>
          </a:pPr>
          <a:r>
            <a:rPr lang="es-CO" sz="1400" kern="1200" dirty="0" smtClean="0">
              <a:solidFill>
                <a:schemeClr val="bg1"/>
              </a:solidFill>
            </a:rPr>
            <a:t>Invitados permanentes </a:t>
          </a:r>
        </a:p>
        <a:p>
          <a:pPr lvl="0" algn="ctr" defTabSz="622300">
            <a:lnSpc>
              <a:spcPct val="90000"/>
            </a:lnSpc>
            <a:spcBef>
              <a:spcPct val="0"/>
            </a:spcBef>
            <a:spcAft>
              <a:spcPct val="35000"/>
            </a:spcAft>
          </a:pPr>
          <a:r>
            <a:rPr lang="es-CO" sz="1400" kern="1200" dirty="0" smtClean="0">
              <a:solidFill>
                <a:schemeClr val="bg1"/>
              </a:solidFill>
            </a:rPr>
            <a:t>Arturo Dajud</a:t>
          </a:r>
        </a:p>
        <a:p>
          <a:pPr lvl="0" algn="ctr" defTabSz="622300">
            <a:lnSpc>
              <a:spcPct val="90000"/>
            </a:lnSpc>
            <a:spcBef>
              <a:spcPct val="0"/>
            </a:spcBef>
            <a:spcAft>
              <a:spcPct val="35000"/>
            </a:spcAft>
          </a:pPr>
          <a:r>
            <a:rPr lang="es-CO" sz="1400" kern="1200" dirty="0" smtClean="0">
              <a:solidFill>
                <a:schemeClr val="bg1"/>
              </a:solidFill>
            </a:rPr>
            <a:t>Jorge Garcia</a:t>
          </a:r>
        </a:p>
      </dsp:txBody>
      <dsp:txXfrm>
        <a:off x="6005334" y="1372729"/>
        <a:ext cx="2134865" cy="2974246"/>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2823B21-0254-4542-9EAB-A3B495573812}">
      <dsp:nvSpPr>
        <dsp:cNvPr id="0" name=""/>
        <dsp:cNvSpPr/>
      </dsp:nvSpPr>
      <dsp:spPr>
        <a:xfrm>
          <a:off x="0" y="154117"/>
          <a:ext cx="8572500" cy="379080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s-CO" sz="2700" kern="1200" dirty="0" smtClean="0"/>
            <a:t>De conformidad con el Art. 41 de los Estatutos y el 4.1.1 Núm. 20 y 21 del Código de Buen Gobierno, la Junta Directiva está plenamente facultada para crear los comités de Junta (conformado por solo miembros de Junta) y los comités adjuntos (conformados por miembros de Junta y externos) que considere adecuados para el desarrollo del objeto social de la </a:t>
          </a:r>
          <a:r>
            <a:rPr lang="es-CO" sz="2700" kern="1200" dirty="0" smtClean="0"/>
            <a:t>Entidad </a:t>
          </a:r>
          <a:r>
            <a:rPr lang="es-CO" sz="2700" kern="1200" dirty="0" smtClean="0"/>
            <a:t>y para aprobar los reglamentos de funcionamiento de los mismos. </a:t>
          </a:r>
          <a:endParaRPr lang="es-CO" sz="2700" kern="1200" dirty="0"/>
        </a:p>
      </dsp:txBody>
      <dsp:txXfrm>
        <a:off x="0" y="154117"/>
        <a:ext cx="8572500" cy="3790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04C89EDB-3FDD-4915-A3CE-62FA29C01A32}" type="datetimeFigureOut">
              <a:rPr lang="en-US" smtClean="0"/>
              <a:pPr/>
              <a:t>7/18/2017</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A5042649-1860-4D03-9360-22C2D8836B44}" type="slidenum">
              <a:rPr lang="en-US" smtClean="0"/>
              <a:pPr/>
              <a:t>‹Nº›</a:t>
            </a:fld>
            <a:endParaRPr lang="en-US"/>
          </a:p>
        </p:txBody>
      </p:sp>
    </p:spTree>
    <p:extLst>
      <p:ext uri="{BB962C8B-B14F-4D97-AF65-F5344CB8AC3E}">
        <p14:creationId xmlns:p14="http://schemas.microsoft.com/office/powerpoint/2010/main" xmlns="" val="633661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054499FB-0CC7-453D-9493-CBDCD6D233E2}" type="datetimeFigureOut">
              <a:rPr lang="en-US" smtClean="0"/>
              <a:pPr/>
              <a:t>7/18/2017</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4476A24B-926E-40EB-9E1B-5321DC3775E5}" type="slidenum">
              <a:rPr lang="en-US" smtClean="0"/>
              <a:pPr/>
              <a:t>‹Nº›</a:t>
            </a:fld>
            <a:endParaRPr lang="en-US"/>
          </a:p>
        </p:txBody>
      </p:sp>
    </p:spTree>
    <p:extLst>
      <p:ext uri="{BB962C8B-B14F-4D97-AF65-F5344CB8AC3E}">
        <p14:creationId xmlns:p14="http://schemas.microsoft.com/office/powerpoint/2010/main" xmlns="" val="2167594663"/>
      </p:ext>
    </p:extLst>
  </p:cSld>
  <p:clrMap bg1="lt1" tx1="dk1" bg2="lt2" tx2="dk2" accent1="accent1" accent2="accent2" accent3="accent3" accent4="accent4" accent5="accent5" accent6="accent6" hlink="hlink" folHlink="folHlink"/>
  <p:notesStyle>
    <a:lvl1pPr marL="117475" indent="-117475" algn="l" defTabSz="914400" rtl="0" eaLnBrk="1" latinLnBrk="0" hangingPunct="1">
      <a:lnSpc>
        <a:spcPct val="110000"/>
      </a:lnSpc>
      <a:buFont typeface="Arial" panose="020B0604020202020204" pitchFamily="34" charset="0"/>
      <a:buChar char="•"/>
      <a:defRPr sz="1400" kern="1200">
        <a:solidFill>
          <a:schemeClr val="tx1"/>
        </a:solidFill>
        <a:latin typeface="+mn-lt"/>
        <a:ea typeface="+mn-ea"/>
        <a:cs typeface="+mn-cs"/>
      </a:defRPr>
    </a:lvl1pPr>
    <a:lvl2pPr marL="2286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4572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45720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2895600" y="525463"/>
            <a:ext cx="3505200" cy="2628900"/>
          </a:xfrm>
        </p:spPr>
      </p:sp>
      <p:sp>
        <p:nvSpPr>
          <p:cNvPr id="3" name="2 Marcador de notas"/>
          <p:cNvSpPr>
            <a:spLocks noGrp="1"/>
          </p:cNvSpPr>
          <p:nvPr>
            <p:ph type="body" idx="1"/>
          </p:nvPr>
        </p:nvSpPr>
        <p:spPr/>
        <p:txBody>
          <a:bodyPr>
            <a:normAutofit/>
          </a:bodyPr>
          <a:lstStyle/>
          <a:p>
            <a:endParaRPr lang="es-CO"/>
          </a:p>
        </p:txBody>
      </p:sp>
    </p:spTree>
    <p:extLst>
      <p:ext uri="{BB962C8B-B14F-4D97-AF65-F5344CB8AC3E}">
        <p14:creationId xmlns:p14="http://schemas.microsoft.com/office/powerpoint/2010/main" xmlns="" val="3849044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10</a:t>
            </a:fld>
            <a:endParaRPr lang="en-US"/>
          </a:p>
        </p:txBody>
      </p:sp>
    </p:spTree>
    <p:extLst>
      <p:ext uri="{BB962C8B-B14F-4D97-AF65-F5344CB8AC3E}">
        <p14:creationId xmlns="" xmlns:p14="http://schemas.microsoft.com/office/powerpoint/2010/main" val="1263227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12</a:t>
            </a:fld>
            <a:endParaRPr lang="en-US"/>
          </a:p>
        </p:txBody>
      </p:sp>
    </p:spTree>
    <p:extLst>
      <p:ext uri="{BB962C8B-B14F-4D97-AF65-F5344CB8AC3E}">
        <p14:creationId xmlns="" xmlns:p14="http://schemas.microsoft.com/office/powerpoint/2010/main" val="1263227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895600" y="525463"/>
            <a:ext cx="3505200" cy="262890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2</a:t>
            </a:fld>
            <a:endParaRPr lang="en-US" dirty="0"/>
          </a:p>
        </p:txBody>
      </p:sp>
    </p:spTree>
    <p:extLst>
      <p:ext uri="{BB962C8B-B14F-4D97-AF65-F5344CB8AC3E}">
        <p14:creationId xmlns="" xmlns:p14="http://schemas.microsoft.com/office/powerpoint/2010/main" val="1263227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3</a:t>
            </a:fld>
            <a:endParaRPr lang="en-US"/>
          </a:p>
        </p:txBody>
      </p:sp>
    </p:spTree>
    <p:extLst>
      <p:ext uri="{BB962C8B-B14F-4D97-AF65-F5344CB8AC3E}">
        <p14:creationId xmlns="" xmlns:p14="http://schemas.microsoft.com/office/powerpoint/2010/main" val="1263227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4</a:t>
            </a:fld>
            <a:endParaRPr lang="en-US"/>
          </a:p>
        </p:txBody>
      </p:sp>
    </p:spTree>
    <p:extLst>
      <p:ext uri="{BB962C8B-B14F-4D97-AF65-F5344CB8AC3E}">
        <p14:creationId xmlns="" xmlns:p14="http://schemas.microsoft.com/office/powerpoint/2010/main" val="1263227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5</a:t>
            </a:fld>
            <a:endParaRPr lang="en-US"/>
          </a:p>
        </p:txBody>
      </p:sp>
    </p:spTree>
    <p:extLst>
      <p:ext uri="{BB962C8B-B14F-4D97-AF65-F5344CB8AC3E}">
        <p14:creationId xmlns="" xmlns:p14="http://schemas.microsoft.com/office/powerpoint/2010/main" val="1263227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6</a:t>
            </a:fld>
            <a:endParaRPr lang="en-US"/>
          </a:p>
        </p:txBody>
      </p:sp>
    </p:spTree>
    <p:extLst>
      <p:ext uri="{BB962C8B-B14F-4D97-AF65-F5344CB8AC3E}">
        <p14:creationId xmlns="" xmlns:p14="http://schemas.microsoft.com/office/powerpoint/2010/main" val="1263227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7</a:t>
            </a:fld>
            <a:endParaRPr lang="en-US"/>
          </a:p>
        </p:txBody>
      </p:sp>
    </p:spTree>
    <p:extLst>
      <p:ext uri="{BB962C8B-B14F-4D97-AF65-F5344CB8AC3E}">
        <p14:creationId xmlns="" xmlns:p14="http://schemas.microsoft.com/office/powerpoint/2010/main" val="1263227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8</a:t>
            </a:fld>
            <a:endParaRPr lang="en-US"/>
          </a:p>
        </p:txBody>
      </p:sp>
    </p:spTree>
    <p:extLst>
      <p:ext uri="{BB962C8B-B14F-4D97-AF65-F5344CB8AC3E}">
        <p14:creationId xmlns="" xmlns:p14="http://schemas.microsoft.com/office/powerpoint/2010/main" val="1263227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9</a:t>
            </a:fld>
            <a:endParaRPr lang="en-US"/>
          </a:p>
        </p:txBody>
      </p:sp>
    </p:spTree>
    <p:extLst>
      <p:ext uri="{BB962C8B-B14F-4D97-AF65-F5344CB8AC3E}">
        <p14:creationId xmlns="" xmlns:p14="http://schemas.microsoft.com/office/powerpoint/2010/main" val="12632272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1"/>
            <a:ext cx="9148378" cy="6853238"/>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smtClean="0">
              <a:solidFill>
                <a:schemeClr val="bg1"/>
              </a:solidFill>
              <a:latin typeface="Franklin Gothic Demi Cond" panose="020B0706030402020204" pitchFamily="34" charset="0"/>
            </a:endParaRPr>
          </a:p>
        </p:txBody>
      </p:sp>
      <p:sp>
        <p:nvSpPr>
          <p:cNvPr id="3" name="Freeform 2"/>
          <p:cNvSpPr/>
          <p:nvPr userDrawn="1"/>
        </p:nvSpPr>
        <p:spPr bwMode="ltGray">
          <a:xfrm>
            <a:off x="-4378" y="12700"/>
            <a:ext cx="3412596"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p:cNvGrpSpPr/>
          <p:nvPr userDrawn="1"/>
        </p:nvGrpSpPr>
        <p:grpSpPr>
          <a:xfrm>
            <a:off x="678035" y="1732950"/>
            <a:ext cx="7780165"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 name="Rectángulo 1"/>
          <p:cNvSpPr/>
          <p:nvPr userDrawn="1"/>
        </p:nvSpPr>
        <p:spPr>
          <a:xfrm>
            <a:off x="689113" y="1877393"/>
            <a:ext cx="7765774" cy="23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smtClean="0">
              <a:solidFill>
                <a:schemeClr val="bg1"/>
              </a:solidFill>
              <a:latin typeface="Franklin Gothic Demi Cond" panose="020B0706030402020204" pitchFamily="34" charset="0"/>
            </a:endParaRPr>
          </a:p>
        </p:txBody>
      </p:sp>
      <p:pic>
        <p:nvPicPr>
          <p:cNvPr id="13" name="91 Imagen" descr="BMC LOGO.bmp"/>
          <p:cNvPicPr>
            <a:picLocks noChangeAspect="1"/>
          </p:cNvPicPr>
          <p:nvPr userDrawn="1"/>
        </p:nvPicPr>
        <p:blipFill>
          <a:blip r:embed="rId2" cstate="print"/>
          <a:srcRect t="9660" r="-211"/>
          <a:stretch>
            <a:fillRect/>
          </a:stretch>
        </p:blipFill>
        <p:spPr bwMode="auto">
          <a:xfrm>
            <a:off x="3303655" y="2446857"/>
            <a:ext cx="2607597" cy="1069592"/>
          </a:xfrm>
          <a:prstGeom prst="rect">
            <a:avLst/>
          </a:prstGeom>
          <a:noFill/>
          <a:ln w="9525">
            <a:noFill/>
            <a:miter lim="800000"/>
            <a:headEnd/>
            <a:tailEnd/>
          </a:ln>
        </p:spPr>
      </p:pic>
      <p:sp>
        <p:nvSpPr>
          <p:cNvPr id="14" name="Content Placeholder 13"/>
          <p:cNvSpPr txBox="1">
            <a:spLocks/>
          </p:cNvSpPr>
          <p:nvPr userDrawn="1"/>
        </p:nvSpPr>
        <p:spPr>
          <a:xfrm>
            <a:off x="689113" y="5353737"/>
            <a:ext cx="7771248" cy="562157"/>
          </a:xfrm>
          <a:prstGeom prst="rect">
            <a:avLst/>
          </a:prstGeom>
        </p:spPr>
        <p:txBody>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pPr>
            <a:r>
              <a:rPr lang="es-ES_tradnl" sz="2400" dirty="0" smtClean="0">
                <a:solidFill>
                  <a:schemeClr val="bg1"/>
                </a:solidFill>
              </a:rPr>
              <a:t>ESCENARIO DE CONFIANZA Y EFECTIVIDAD</a:t>
            </a:r>
          </a:p>
          <a:p>
            <a:pPr>
              <a:lnSpc>
                <a:spcPct val="100000"/>
              </a:lnSpc>
            </a:pPr>
            <a:endParaRPr lang="es-ES_tradnl" sz="2400" dirty="0" smtClean="0">
              <a:solidFill>
                <a:schemeClr val="bg1"/>
              </a:solidFill>
            </a:endParaRPr>
          </a:p>
          <a:p>
            <a:pPr>
              <a:lnSpc>
                <a:spcPct val="100000"/>
              </a:lnSpc>
            </a:pPr>
            <a:endParaRPr lang="es-ES_tradnl" sz="2000" dirty="0">
              <a:solidFill>
                <a:schemeClr val="bg1"/>
              </a:solidFill>
            </a:endParaRPr>
          </a:p>
        </p:txBody>
      </p:sp>
      <p:pic>
        <p:nvPicPr>
          <p:cNvPr id="17" name="16 Imagen" descr="VIGILADO.jpg"/>
          <p:cNvPicPr>
            <a:picLocks noChangeAspect="1"/>
          </p:cNvPicPr>
          <p:nvPr userDrawn="1"/>
        </p:nvPicPr>
        <p:blipFill>
          <a:blip r:embed="rId3" cstate="print"/>
          <a:stretch>
            <a:fillRect/>
          </a:stretch>
        </p:blipFill>
        <p:spPr>
          <a:xfrm>
            <a:off x="3164148" y="2417393"/>
            <a:ext cx="100042" cy="1044000"/>
          </a:xfrm>
          <a:prstGeom prst="rect">
            <a:avLst/>
          </a:prstGeom>
        </p:spPr>
      </p:pic>
    </p:spTree>
    <p:extLst>
      <p:ext uri="{BB962C8B-B14F-4D97-AF65-F5344CB8AC3E}">
        <p14:creationId xmlns:p14="http://schemas.microsoft.com/office/powerpoint/2010/main" xmlns="" val="314891086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0" y="2971800"/>
            <a:ext cx="22860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39" name="Content Placeholder 37"/>
          <p:cNvSpPr>
            <a:spLocks noGrp="1"/>
          </p:cNvSpPr>
          <p:nvPr>
            <p:ph sz="quarter" idx="16"/>
          </p:nvPr>
        </p:nvSpPr>
        <p:spPr>
          <a:xfrm>
            <a:off x="3429000" y="2971800"/>
            <a:ext cx="22860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0" name="Content Placeholder 37"/>
          <p:cNvSpPr>
            <a:spLocks noGrp="1"/>
          </p:cNvSpPr>
          <p:nvPr>
            <p:ph sz="quarter" idx="17"/>
          </p:nvPr>
        </p:nvSpPr>
        <p:spPr>
          <a:xfrm>
            <a:off x="6172200" y="2971800"/>
            <a:ext cx="22860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1"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4" name="TextBox 43"/>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5"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pic>
        <p:nvPicPr>
          <p:cNvPr id="11" name="91 Imagen" descr="BMC LOGO.bmp"/>
          <p:cNvPicPr>
            <a:picLocks noChangeAspect="1"/>
          </p:cNvPicPr>
          <p:nvPr userDrawn="1"/>
        </p:nvPicPr>
        <p:blipFill>
          <a:blip r:embed="rId2" cstate="print"/>
          <a:srcRect t="9660" r="-211"/>
          <a:stretch>
            <a:fillRect/>
          </a:stretch>
        </p:blipFill>
        <p:spPr bwMode="auto">
          <a:xfrm>
            <a:off x="7488627" y="206580"/>
            <a:ext cx="1498122" cy="614504"/>
          </a:xfrm>
          <a:prstGeom prst="rect">
            <a:avLst/>
          </a:prstGeom>
          <a:noFill/>
          <a:ln w="9525">
            <a:noFill/>
            <a:miter lim="800000"/>
            <a:headEnd/>
            <a:tailEnd/>
          </a:ln>
        </p:spPr>
      </p:pic>
      <p:pic>
        <p:nvPicPr>
          <p:cNvPr id="12" name="11 Imagen" descr="VIGILADO.jpg"/>
          <p:cNvPicPr>
            <a:picLocks noChangeAspect="1"/>
          </p:cNvPicPr>
          <p:nvPr userDrawn="1"/>
        </p:nvPicPr>
        <p:blipFill>
          <a:blip r:embed="rId3" cstate="print"/>
          <a:stretch>
            <a:fillRect/>
          </a:stretch>
        </p:blipFill>
        <p:spPr>
          <a:xfrm>
            <a:off x="7416183" y="219280"/>
            <a:ext cx="55192" cy="576000"/>
          </a:xfrm>
          <a:prstGeom prst="rect">
            <a:avLst/>
          </a:prstGeom>
        </p:spPr>
      </p:pic>
    </p:spTree>
    <p:extLst>
      <p:ext uri="{BB962C8B-B14F-4D97-AF65-F5344CB8AC3E}">
        <p14:creationId xmlns:p14="http://schemas.microsoft.com/office/powerpoint/2010/main" xmlns="" val="150287602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pic>
        <p:nvPicPr>
          <p:cNvPr id="9" name="91 Imagen" descr="BMC LOGO.bmp"/>
          <p:cNvPicPr>
            <a:picLocks noChangeAspect="1"/>
          </p:cNvPicPr>
          <p:nvPr userDrawn="1"/>
        </p:nvPicPr>
        <p:blipFill>
          <a:blip r:embed="rId2" cstate="print"/>
          <a:srcRect t="9660" r="-211"/>
          <a:stretch>
            <a:fillRect/>
          </a:stretch>
        </p:blipFill>
        <p:spPr bwMode="auto">
          <a:xfrm>
            <a:off x="7488627" y="206580"/>
            <a:ext cx="1498122" cy="614504"/>
          </a:xfrm>
          <a:prstGeom prst="rect">
            <a:avLst/>
          </a:prstGeom>
          <a:noFill/>
          <a:ln w="9525">
            <a:noFill/>
            <a:miter lim="800000"/>
            <a:headEnd/>
            <a:tailEnd/>
          </a:ln>
        </p:spPr>
      </p:pic>
      <p:pic>
        <p:nvPicPr>
          <p:cNvPr id="10" name="9 Imagen" descr="VIGILADO.jpg"/>
          <p:cNvPicPr>
            <a:picLocks noChangeAspect="1"/>
          </p:cNvPicPr>
          <p:nvPr userDrawn="1"/>
        </p:nvPicPr>
        <p:blipFill>
          <a:blip r:embed="rId3" cstate="print"/>
          <a:stretch>
            <a:fillRect/>
          </a:stretch>
        </p:blipFill>
        <p:spPr>
          <a:xfrm>
            <a:off x="7416183" y="219280"/>
            <a:ext cx="55192" cy="576000"/>
          </a:xfrm>
          <a:prstGeom prst="rect">
            <a:avLst/>
          </a:prstGeom>
        </p:spPr>
      </p:pic>
    </p:spTree>
    <p:extLst>
      <p:ext uri="{BB962C8B-B14F-4D97-AF65-F5344CB8AC3E}">
        <p14:creationId xmlns:p14="http://schemas.microsoft.com/office/powerpoint/2010/main" xmlns="" val="1869678377"/>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hart Placeholder 3"/>
          <p:cNvSpPr>
            <a:spLocks noGrp="1"/>
          </p:cNvSpPr>
          <p:nvPr userDrawn="1">
            <p:ph type="chart" sz="quarter" idx="29" hasCustomPrompt="1"/>
          </p:nvPr>
        </p:nvSpPr>
        <p:spPr>
          <a:xfrm>
            <a:off x="685800" y="2057400"/>
            <a:ext cx="7772400" cy="4000500"/>
          </a:xfrm>
        </p:spPr>
        <p:txBody>
          <a:bodyPr/>
          <a:lstStyle>
            <a:lvl1pPr algn="ctr">
              <a:defRPr>
                <a:solidFill>
                  <a:schemeClr val="tx2"/>
                </a:solidFill>
              </a:defRPr>
            </a:lvl1pPr>
          </a:lstStyle>
          <a:p>
            <a:r>
              <a:rPr lang="en-US" dirty="0" smtClean="0"/>
              <a:t>Click to insert chart from template</a:t>
            </a:r>
            <a:endParaRPr lang="en-US" dirty="0"/>
          </a:p>
        </p:txBody>
      </p:sp>
      <p:pic>
        <p:nvPicPr>
          <p:cNvPr id="10" name="91 Imagen" descr="BMC LOGO.bmp"/>
          <p:cNvPicPr>
            <a:picLocks noChangeAspect="1"/>
          </p:cNvPicPr>
          <p:nvPr userDrawn="1"/>
        </p:nvPicPr>
        <p:blipFill>
          <a:blip r:embed="rId2" cstate="print"/>
          <a:srcRect t="9660" r="-211"/>
          <a:stretch>
            <a:fillRect/>
          </a:stretch>
        </p:blipFill>
        <p:spPr bwMode="auto">
          <a:xfrm>
            <a:off x="7488627" y="206580"/>
            <a:ext cx="1498122" cy="614504"/>
          </a:xfrm>
          <a:prstGeom prst="rect">
            <a:avLst/>
          </a:prstGeom>
          <a:noFill/>
          <a:ln w="9525">
            <a:noFill/>
            <a:miter lim="800000"/>
            <a:headEnd/>
            <a:tailEnd/>
          </a:ln>
        </p:spPr>
      </p:pic>
      <p:pic>
        <p:nvPicPr>
          <p:cNvPr id="11" name="10 Imagen" descr="VIGILADO.jpg"/>
          <p:cNvPicPr>
            <a:picLocks noChangeAspect="1"/>
          </p:cNvPicPr>
          <p:nvPr userDrawn="1"/>
        </p:nvPicPr>
        <p:blipFill>
          <a:blip r:embed="rId3" cstate="print"/>
          <a:stretch>
            <a:fillRect/>
          </a:stretch>
        </p:blipFill>
        <p:spPr>
          <a:xfrm>
            <a:off x="7416183" y="219280"/>
            <a:ext cx="55192" cy="576000"/>
          </a:xfrm>
          <a:prstGeom prst="rect">
            <a:avLst/>
          </a:prstGeom>
        </p:spPr>
      </p:pic>
    </p:spTree>
    <p:extLst>
      <p:ext uri="{BB962C8B-B14F-4D97-AF65-F5344CB8AC3E}">
        <p14:creationId xmlns:p14="http://schemas.microsoft.com/office/powerpoint/2010/main" xmlns="" val="1334301580"/>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6" name="91 Imagen" descr="BMC LOGO.bmp"/>
          <p:cNvPicPr>
            <a:picLocks noChangeAspect="1"/>
          </p:cNvPicPr>
          <p:nvPr userDrawn="1"/>
        </p:nvPicPr>
        <p:blipFill>
          <a:blip r:embed="rId2" cstate="print"/>
          <a:srcRect t="9660" r="-211"/>
          <a:stretch>
            <a:fillRect/>
          </a:stretch>
        </p:blipFill>
        <p:spPr bwMode="auto">
          <a:xfrm>
            <a:off x="7488627" y="206580"/>
            <a:ext cx="1498122" cy="614504"/>
          </a:xfrm>
          <a:prstGeom prst="rect">
            <a:avLst/>
          </a:prstGeom>
          <a:noFill/>
          <a:ln w="9525">
            <a:noFill/>
            <a:miter lim="800000"/>
            <a:headEnd/>
            <a:tailEnd/>
          </a:ln>
        </p:spPr>
      </p:pic>
      <p:pic>
        <p:nvPicPr>
          <p:cNvPr id="7" name="6 Imagen" descr="VIGILADO.jpg"/>
          <p:cNvPicPr>
            <a:picLocks noChangeAspect="1"/>
          </p:cNvPicPr>
          <p:nvPr userDrawn="1"/>
        </p:nvPicPr>
        <p:blipFill>
          <a:blip r:embed="rId3" cstate="print"/>
          <a:stretch>
            <a:fillRect/>
          </a:stretch>
        </p:blipFill>
        <p:spPr>
          <a:xfrm>
            <a:off x="7416183" y="219280"/>
            <a:ext cx="55192" cy="576000"/>
          </a:xfrm>
          <a:prstGeom prst="rect">
            <a:avLst/>
          </a:prstGeom>
        </p:spPr>
      </p:pic>
    </p:spTree>
    <p:extLst>
      <p:ext uri="{BB962C8B-B14F-4D97-AF65-F5344CB8AC3E}">
        <p14:creationId xmlns:p14="http://schemas.microsoft.com/office/powerpoint/2010/main" xmlns="" val="2902820469"/>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631" y="1905001"/>
            <a:ext cx="7775100" cy="2225262"/>
          </a:xfrm>
        </p:spPr>
        <p:txBody>
          <a:bodyPr anchor="ctr"/>
          <a:lstStyle>
            <a:lvl1pPr>
              <a:lnSpc>
                <a:spcPct val="95000"/>
              </a:lnSpc>
              <a:defRPr sz="4200">
                <a:solidFill>
                  <a:schemeClr val="tx2"/>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4" hasCustomPrompt="1"/>
          </p:nvPr>
        </p:nvSpPr>
        <p:spPr>
          <a:xfrm>
            <a:off x="683581" y="4620890"/>
            <a:ext cx="7776788" cy="1415772"/>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83631" y="1732950"/>
            <a:ext cx="7776788"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9" name="91 Imagen" descr="BMC LOGO.bmp"/>
          <p:cNvPicPr>
            <a:picLocks noChangeAspect="1"/>
          </p:cNvPicPr>
          <p:nvPr userDrawn="1"/>
        </p:nvPicPr>
        <p:blipFill>
          <a:blip r:embed="rId2" cstate="print"/>
          <a:srcRect t="9660" r="-211"/>
          <a:stretch>
            <a:fillRect/>
          </a:stretch>
        </p:blipFill>
        <p:spPr bwMode="auto">
          <a:xfrm>
            <a:off x="7488627" y="206580"/>
            <a:ext cx="1498122" cy="614504"/>
          </a:xfrm>
          <a:prstGeom prst="rect">
            <a:avLst/>
          </a:prstGeom>
          <a:noFill/>
          <a:ln w="9525">
            <a:noFill/>
            <a:miter lim="800000"/>
            <a:headEnd/>
            <a:tailEnd/>
          </a:ln>
        </p:spPr>
      </p:pic>
      <p:pic>
        <p:nvPicPr>
          <p:cNvPr id="13" name="12 Imagen" descr="VIGILADO.jpg"/>
          <p:cNvPicPr>
            <a:picLocks noChangeAspect="1"/>
          </p:cNvPicPr>
          <p:nvPr userDrawn="1"/>
        </p:nvPicPr>
        <p:blipFill>
          <a:blip r:embed="rId3" cstate="print"/>
          <a:stretch>
            <a:fillRect/>
          </a:stretch>
        </p:blipFill>
        <p:spPr>
          <a:xfrm>
            <a:off x="7416183" y="219280"/>
            <a:ext cx="55192" cy="576000"/>
          </a:xfrm>
          <a:prstGeom prst="rect">
            <a:avLst/>
          </a:prstGeom>
        </p:spPr>
      </p:pic>
    </p:spTree>
    <p:extLst>
      <p:ext uri="{BB962C8B-B14F-4D97-AF65-F5344CB8AC3E}">
        <p14:creationId xmlns:p14="http://schemas.microsoft.com/office/powerpoint/2010/main" xmlns="" val="213999621"/>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Grid">
    <p:spTree>
      <p:nvGrpSpPr>
        <p:cNvPr id="1" name=""/>
        <p:cNvGrpSpPr/>
        <p:nvPr/>
      </p:nvGrpSpPr>
      <p:grpSpPr>
        <a:xfrm>
          <a:off x="0" y="0"/>
          <a:ext cx="0" cy="0"/>
          <a:chOff x="0" y="0"/>
          <a:chExt cx="0" cy="0"/>
        </a:xfrm>
      </p:grpSpPr>
      <p:sp>
        <p:nvSpPr>
          <p:cNvPr id="27" name="TextBox 26"/>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7" name="91 Imagen" descr="BMC LOGO.bmp"/>
          <p:cNvPicPr>
            <a:picLocks noChangeAspect="1"/>
          </p:cNvPicPr>
          <p:nvPr userDrawn="1"/>
        </p:nvPicPr>
        <p:blipFill>
          <a:blip r:embed="rId2" cstate="print"/>
          <a:srcRect t="9660" r="-211"/>
          <a:stretch>
            <a:fillRect/>
          </a:stretch>
        </p:blipFill>
        <p:spPr bwMode="auto">
          <a:xfrm>
            <a:off x="7488627" y="206580"/>
            <a:ext cx="1498122" cy="614504"/>
          </a:xfrm>
          <a:prstGeom prst="rect">
            <a:avLst/>
          </a:prstGeom>
          <a:noFill/>
          <a:ln w="9525">
            <a:noFill/>
            <a:miter lim="800000"/>
            <a:headEnd/>
            <a:tailEnd/>
          </a:ln>
        </p:spPr>
      </p:pic>
      <p:pic>
        <p:nvPicPr>
          <p:cNvPr id="8" name="7 Imagen" descr="VIGILADO.jpg"/>
          <p:cNvPicPr>
            <a:picLocks noChangeAspect="1"/>
          </p:cNvPicPr>
          <p:nvPr userDrawn="1"/>
        </p:nvPicPr>
        <p:blipFill>
          <a:blip r:embed="rId3" cstate="print"/>
          <a:stretch>
            <a:fillRect/>
          </a:stretch>
        </p:blipFill>
        <p:spPr>
          <a:xfrm>
            <a:off x="7416183" y="219280"/>
            <a:ext cx="55192" cy="576000"/>
          </a:xfrm>
          <a:prstGeom prst="rect">
            <a:avLst/>
          </a:prstGeom>
        </p:spPr>
      </p:pic>
      <p:pic>
        <p:nvPicPr>
          <p:cNvPr id="5" name="4 Imagen" descr="10469687_xl negocio mano hoja esfero.jpg"/>
          <p:cNvPicPr>
            <a:picLocks noChangeAspect="1"/>
          </p:cNvPicPr>
          <p:nvPr userDrawn="1"/>
        </p:nvPicPr>
        <p:blipFill>
          <a:blip r:embed="rId4" cstate="print"/>
          <a:srcRect t="18889" b="21806"/>
          <a:stretch>
            <a:fillRect/>
          </a:stretch>
        </p:blipFill>
        <p:spPr>
          <a:xfrm>
            <a:off x="0" y="1181100"/>
            <a:ext cx="9144000" cy="4067175"/>
          </a:xfrm>
          <a:prstGeom prst="rect">
            <a:avLst/>
          </a:prstGeom>
        </p:spPr>
      </p:pic>
    </p:spTree>
    <p:extLst>
      <p:ext uri="{BB962C8B-B14F-4D97-AF65-F5344CB8AC3E}">
        <p14:creationId xmlns:p14="http://schemas.microsoft.com/office/powerpoint/2010/main" xmlns="" val="788860352"/>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Grid">
    <p:spTree>
      <p:nvGrpSpPr>
        <p:cNvPr id="1" name=""/>
        <p:cNvGrpSpPr/>
        <p:nvPr/>
      </p:nvGrpSpPr>
      <p:grpSpPr>
        <a:xfrm>
          <a:off x="0" y="0"/>
          <a:ext cx="0" cy="0"/>
          <a:chOff x="0" y="0"/>
          <a:chExt cx="0" cy="0"/>
        </a:xfrm>
      </p:grpSpPr>
      <p:sp>
        <p:nvSpPr>
          <p:cNvPr id="27" name="TextBox 26"/>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7" name="91 Imagen" descr="BMC LOGO.bmp"/>
          <p:cNvPicPr>
            <a:picLocks noChangeAspect="1"/>
          </p:cNvPicPr>
          <p:nvPr userDrawn="1"/>
        </p:nvPicPr>
        <p:blipFill>
          <a:blip r:embed="rId2" cstate="print"/>
          <a:srcRect t="9660" r="-211"/>
          <a:stretch>
            <a:fillRect/>
          </a:stretch>
        </p:blipFill>
        <p:spPr bwMode="auto">
          <a:xfrm>
            <a:off x="7488627" y="206580"/>
            <a:ext cx="1498122" cy="614504"/>
          </a:xfrm>
          <a:prstGeom prst="rect">
            <a:avLst/>
          </a:prstGeom>
          <a:noFill/>
          <a:ln w="9525">
            <a:noFill/>
            <a:miter lim="800000"/>
            <a:headEnd/>
            <a:tailEnd/>
          </a:ln>
        </p:spPr>
      </p:pic>
      <p:pic>
        <p:nvPicPr>
          <p:cNvPr id="8" name="7 Imagen" descr="VIGILADO.jpg"/>
          <p:cNvPicPr>
            <a:picLocks noChangeAspect="1"/>
          </p:cNvPicPr>
          <p:nvPr userDrawn="1"/>
        </p:nvPicPr>
        <p:blipFill>
          <a:blip r:embed="rId3" cstate="print"/>
          <a:stretch>
            <a:fillRect/>
          </a:stretch>
        </p:blipFill>
        <p:spPr>
          <a:xfrm>
            <a:off x="7416183" y="219280"/>
            <a:ext cx="55192" cy="576000"/>
          </a:xfrm>
          <a:prstGeom prst="rect">
            <a:avLst/>
          </a:prstGeom>
        </p:spPr>
      </p:pic>
      <p:pic>
        <p:nvPicPr>
          <p:cNvPr id="5" name="4 Imagen" descr="9563876 negocios mano _xl.jpg"/>
          <p:cNvPicPr>
            <a:picLocks noChangeAspect="1"/>
          </p:cNvPicPr>
          <p:nvPr userDrawn="1"/>
        </p:nvPicPr>
        <p:blipFill>
          <a:blip r:embed="rId4" cstate="print"/>
          <a:srcRect t="17361" b="22916"/>
          <a:stretch>
            <a:fillRect/>
          </a:stretch>
        </p:blipFill>
        <p:spPr>
          <a:xfrm>
            <a:off x="0" y="1190625"/>
            <a:ext cx="9144000" cy="4095750"/>
          </a:xfrm>
          <a:prstGeom prst="rect">
            <a:avLst/>
          </a:prstGeom>
        </p:spPr>
      </p:pic>
    </p:spTree>
    <p:extLst>
      <p:ext uri="{BB962C8B-B14F-4D97-AF65-F5344CB8AC3E}">
        <p14:creationId xmlns:p14="http://schemas.microsoft.com/office/powerpoint/2010/main" xmlns="" val="788860352"/>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Grid">
    <p:spTree>
      <p:nvGrpSpPr>
        <p:cNvPr id="1" name=""/>
        <p:cNvGrpSpPr/>
        <p:nvPr/>
      </p:nvGrpSpPr>
      <p:grpSpPr>
        <a:xfrm>
          <a:off x="0" y="0"/>
          <a:ext cx="0" cy="0"/>
          <a:chOff x="0" y="0"/>
          <a:chExt cx="0" cy="0"/>
        </a:xfrm>
      </p:grpSpPr>
      <p:sp>
        <p:nvSpPr>
          <p:cNvPr id="27" name="TextBox 26"/>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7" name="91 Imagen" descr="BMC LOGO.bmp"/>
          <p:cNvPicPr>
            <a:picLocks noChangeAspect="1"/>
          </p:cNvPicPr>
          <p:nvPr userDrawn="1"/>
        </p:nvPicPr>
        <p:blipFill>
          <a:blip r:embed="rId2" cstate="print"/>
          <a:srcRect t="9660" r="-211"/>
          <a:stretch>
            <a:fillRect/>
          </a:stretch>
        </p:blipFill>
        <p:spPr bwMode="auto">
          <a:xfrm>
            <a:off x="7488627" y="206580"/>
            <a:ext cx="1498122" cy="614504"/>
          </a:xfrm>
          <a:prstGeom prst="rect">
            <a:avLst/>
          </a:prstGeom>
          <a:noFill/>
          <a:ln w="9525">
            <a:noFill/>
            <a:miter lim="800000"/>
            <a:headEnd/>
            <a:tailEnd/>
          </a:ln>
        </p:spPr>
      </p:pic>
      <p:pic>
        <p:nvPicPr>
          <p:cNvPr id="8" name="7 Imagen" descr="VIGILADO.jpg"/>
          <p:cNvPicPr>
            <a:picLocks noChangeAspect="1"/>
          </p:cNvPicPr>
          <p:nvPr userDrawn="1"/>
        </p:nvPicPr>
        <p:blipFill>
          <a:blip r:embed="rId3" cstate="print"/>
          <a:stretch>
            <a:fillRect/>
          </a:stretch>
        </p:blipFill>
        <p:spPr>
          <a:xfrm>
            <a:off x="7416183" y="219280"/>
            <a:ext cx="55192" cy="576000"/>
          </a:xfrm>
          <a:prstGeom prst="rect">
            <a:avLst/>
          </a:prstGeom>
        </p:spPr>
      </p:pic>
      <p:pic>
        <p:nvPicPr>
          <p:cNvPr id="5" name="4 Imagen" descr="9001827_xl cifras negocios.jpg"/>
          <p:cNvPicPr>
            <a:picLocks noChangeAspect="1"/>
          </p:cNvPicPr>
          <p:nvPr userDrawn="1"/>
        </p:nvPicPr>
        <p:blipFill>
          <a:blip r:embed="rId4" cstate="print"/>
          <a:srcRect t="6211" b="36040"/>
          <a:stretch>
            <a:fillRect/>
          </a:stretch>
        </p:blipFill>
        <p:spPr>
          <a:xfrm>
            <a:off x="0" y="1192559"/>
            <a:ext cx="9144000" cy="3960466"/>
          </a:xfrm>
          <a:prstGeom prst="rect">
            <a:avLst/>
          </a:prstGeom>
        </p:spPr>
      </p:pic>
      <p:sp>
        <p:nvSpPr>
          <p:cNvPr id="6" name="5 Rectángulo"/>
          <p:cNvSpPr/>
          <p:nvPr userDrawn="1"/>
        </p:nvSpPr>
        <p:spPr>
          <a:xfrm>
            <a:off x="0" y="5302654"/>
            <a:ext cx="9144000" cy="369332"/>
          </a:xfrm>
          <a:prstGeom prst="rect">
            <a:avLst/>
          </a:prstGeom>
        </p:spPr>
        <p:txBody>
          <a:bodyPr wrap="square">
            <a:spAutoFit/>
          </a:bodyPr>
          <a:lstStyle/>
          <a:p>
            <a:pPr algn="ctr"/>
            <a:endParaRPr lang="es-CO" b="1" dirty="0">
              <a:solidFill>
                <a:srgbClr val="0070C0"/>
              </a:solidFill>
            </a:endParaRPr>
          </a:p>
        </p:txBody>
      </p:sp>
    </p:spTree>
    <p:extLst>
      <p:ext uri="{BB962C8B-B14F-4D97-AF65-F5344CB8AC3E}">
        <p14:creationId xmlns:p14="http://schemas.microsoft.com/office/powerpoint/2010/main" xmlns="" val="788860352"/>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54"/>
            <a:ext cx="9148378" cy="685323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smtClean="0">
              <a:solidFill>
                <a:schemeClr val="bg1"/>
              </a:solidFill>
              <a:latin typeface="Franklin Gothic Demi Cond" panose="020B0706030402020204" pitchFamily="34" charset="0"/>
            </a:endParaRPr>
          </a:p>
        </p:txBody>
      </p:sp>
      <p:sp>
        <p:nvSpPr>
          <p:cNvPr id="3" name="Freeform 2"/>
          <p:cNvSpPr/>
          <p:nvPr userDrawn="1"/>
        </p:nvSpPr>
        <p:spPr bwMode="ltGray">
          <a:xfrm>
            <a:off x="-4377" y="12700"/>
            <a:ext cx="3412596" cy="6840539"/>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dirty="0"/>
          </a:p>
        </p:txBody>
      </p:sp>
      <p:sp>
        <p:nvSpPr>
          <p:cNvPr id="2" name="Title 1"/>
          <p:cNvSpPr>
            <a:spLocks noGrp="1"/>
          </p:cNvSpPr>
          <p:nvPr>
            <p:ph type="title"/>
          </p:nvPr>
        </p:nvSpPr>
        <p:spPr>
          <a:xfrm>
            <a:off x="674756" y="1905065"/>
            <a:ext cx="7781756" cy="2225263"/>
          </a:xfrm>
        </p:spPr>
        <p:txBody>
          <a:bodyPr anchor="ctr"/>
          <a:lstStyle>
            <a:lvl1pPr>
              <a:defRPr sz="5500">
                <a:solidFill>
                  <a:schemeClr val="bg1"/>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674782" y="4620891"/>
            <a:ext cx="7783445" cy="1415772"/>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78114" y="1733013"/>
            <a:ext cx="7780165" cy="2672551"/>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314891086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Encabezado de sección">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1"/>
            <a:ext cx="9148378" cy="6853238"/>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smtClean="0">
              <a:solidFill>
                <a:schemeClr val="bg1"/>
              </a:solidFill>
              <a:latin typeface="Franklin Gothic Demi Cond" panose="020B0706030402020204" pitchFamily="34" charset="0"/>
            </a:endParaRPr>
          </a:p>
        </p:txBody>
      </p:sp>
      <p:sp>
        <p:nvSpPr>
          <p:cNvPr id="3" name="Freeform 2"/>
          <p:cNvSpPr/>
          <p:nvPr userDrawn="1"/>
        </p:nvSpPr>
        <p:spPr bwMode="ltGray">
          <a:xfrm>
            <a:off x="-4378" y="12700"/>
            <a:ext cx="3412596"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3"/>
          <p:cNvGrpSpPr/>
          <p:nvPr userDrawn="1"/>
        </p:nvGrpSpPr>
        <p:grpSpPr>
          <a:xfrm>
            <a:off x="640427" y="888813"/>
            <a:ext cx="7780165" cy="2672550"/>
            <a:chOff x="914400" y="1732950"/>
            <a:chExt cx="7316788" cy="2672550"/>
          </a:xfrm>
        </p:grpSpPr>
        <p:cxnSp>
          <p:nvCxnSpPr>
            <p:cNvPr id="30"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lc="http://schemas.openxmlformats.org/drawingml/2006/lockedCanvas"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24 Rectángulo"/>
          <p:cNvSpPr/>
          <p:nvPr userDrawn="1"/>
        </p:nvSpPr>
        <p:spPr>
          <a:xfrm>
            <a:off x="651505" y="1042781"/>
            <a:ext cx="7765774" cy="23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_tradnl" sz="1400" dirty="0" smtClean="0">
              <a:solidFill>
                <a:schemeClr val="bg1"/>
              </a:solidFill>
              <a:latin typeface="Franklin Gothic Demi Cond" panose="020B0706030402020204" pitchFamily="34" charset="0"/>
            </a:endParaRPr>
          </a:p>
        </p:txBody>
      </p:sp>
      <p:pic>
        <p:nvPicPr>
          <p:cNvPr id="26" name="91 Imagen" descr="BMC LOGO.bmp"/>
          <p:cNvPicPr>
            <a:picLocks noChangeAspect="1"/>
          </p:cNvPicPr>
          <p:nvPr userDrawn="1"/>
        </p:nvPicPr>
        <p:blipFill>
          <a:blip r:embed="rId2" cstate="print"/>
          <a:srcRect t="9660" r="-211"/>
          <a:stretch>
            <a:fillRect/>
          </a:stretch>
        </p:blipFill>
        <p:spPr bwMode="auto">
          <a:xfrm>
            <a:off x="2934192" y="1383754"/>
            <a:ext cx="3456267" cy="1417702"/>
          </a:xfrm>
          <a:prstGeom prst="rect">
            <a:avLst/>
          </a:prstGeom>
          <a:noFill/>
          <a:ln w="9525">
            <a:noFill/>
            <a:miter lim="800000"/>
            <a:headEnd/>
            <a:tailEnd/>
          </a:ln>
        </p:spPr>
      </p:pic>
      <p:pic>
        <p:nvPicPr>
          <p:cNvPr id="27" name="16 Imagen" descr="VIGILADO.jpg"/>
          <p:cNvPicPr>
            <a:picLocks noChangeAspect="1"/>
          </p:cNvPicPr>
          <p:nvPr userDrawn="1"/>
        </p:nvPicPr>
        <p:blipFill>
          <a:blip r:embed="rId3" cstate="print"/>
          <a:stretch>
            <a:fillRect/>
          </a:stretch>
        </p:blipFill>
        <p:spPr>
          <a:xfrm>
            <a:off x="2788587" y="1430378"/>
            <a:ext cx="124195" cy="1296000"/>
          </a:xfrm>
          <a:prstGeom prst="rect">
            <a:avLst/>
          </a:prstGeom>
        </p:spPr>
      </p:pic>
      <p:sp>
        <p:nvSpPr>
          <p:cNvPr id="28" name="Content Placeholder 13"/>
          <p:cNvSpPr txBox="1">
            <a:spLocks/>
          </p:cNvSpPr>
          <p:nvPr userDrawn="1"/>
        </p:nvSpPr>
        <p:spPr>
          <a:xfrm>
            <a:off x="737230" y="2830031"/>
            <a:ext cx="7771248" cy="50722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es-ES_tradnl" sz="2000" dirty="0" smtClean="0">
                <a:solidFill>
                  <a:srgbClr val="044990"/>
                </a:solidFill>
              </a:rPr>
              <a:t>Escenario de confianza y efectividad</a:t>
            </a:r>
          </a:p>
          <a:p>
            <a:pPr>
              <a:lnSpc>
                <a:spcPct val="100000"/>
              </a:lnSpc>
            </a:pPr>
            <a:endParaRPr lang="es-ES_tradnl" sz="2400" dirty="0" smtClean="0">
              <a:solidFill>
                <a:schemeClr val="bg1"/>
              </a:solidFill>
            </a:endParaRPr>
          </a:p>
          <a:p>
            <a:pPr>
              <a:lnSpc>
                <a:spcPct val="100000"/>
              </a:lnSpc>
            </a:pPr>
            <a:endParaRPr lang="es-ES_tradnl" sz="2000" dirty="0">
              <a:solidFill>
                <a:schemeClr val="bg1"/>
              </a:solidFill>
            </a:endParaRPr>
          </a:p>
        </p:txBody>
      </p:sp>
      <p:sp>
        <p:nvSpPr>
          <p:cNvPr id="29" name="Title 1"/>
          <p:cNvSpPr>
            <a:spLocks noGrp="1"/>
          </p:cNvSpPr>
          <p:nvPr userDrawn="1"/>
        </p:nvSpPr>
        <p:spPr>
          <a:xfrm>
            <a:off x="635523" y="3743926"/>
            <a:ext cx="7781756" cy="2225262"/>
          </a:xfrm>
          <a:prstGeom prst="rect">
            <a:avLst/>
          </a:prstGeom>
        </p:spPr>
        <p:txBody>
          <a:bodyPr vert="horz" lIns="0" tIns="0" rIns="0" bIns="0" rtlCol="0" anchor="ctr">
            <a:noAutofit/>
          </a:bodyPr>
          <a:lstStyle>
            <a:lvl1pPr algn="l" defTabSz="914400" rtl="0" eaLnBrk="1" latinLnBrk="0" hangingPunct="1">
              <a:lnSpc>
                <a:spcPct val="85000"/>
              </a:lnSpc>
              <a:spcBef>
                <a:spcPct val="0"/>
              </a:spcBef>
              <a:buNone/>
              <a:defRPr sz="3650" kern="1200">
                <a:solidFill>
                  <a:schemeClr val="tx2"/>
                </a:solidFill>
                <a:latin typeface="+mj-lt"/>
                <a:ea typeface="+mj-ea"/>
                <a:cs typeface="+mj-cs"/>
              </a:defRPr>
            </a:lvl1pPr>
          </a:lstStyle>
          <a:p>
            <a:endParaRPr lang="en-US" dirty="0">
              <a:solidFill>
                <a:schemeClr val="bg1"/>
              </a:solidFill>
            </a:endParaRPr>
          </a:p>
        </p:txBody>
      </p:sp>
      <p:sp>
        <p:nvSpPr>
          <p:cNvPr id="32" name="Title 1"/>
          <p:cNvSpPr>
            <a:spLocks noGrp="1"/>
          </p:cNvSpPr>
          <p:nvPr>
            <p:ph type="title"/>
          </p:nvPr>
        </p:nvSpPr>
        <p:spPr>
          <a:xfrm>
            <a:off x="673131" y="3845113"/>
            <a:ext cx="7781756" cy="2225262"/>
          </a:xfrm>
        </p:spPr>
        <p:txBody>
          <a:bodyPr anchor="ctr"/>
          <a:lstStyle>
            <a:lvl1pPr>
              <a:defRPr sz="4800">
                <a:solidFill>
                  <a:schemeClr val="bg1"/>
                </a:solidFill>
              </a:defRPr>
            </a:lvl1pPr>
          </a:lstStyle>
          <a:p>
            <a:r>
              <a:rPr lang="es-ES" smtClean="0"/>
              <a:t>Haga clic para modificar el estilo de título del patrón</a:t>
            </a:r>
            <a:endParaRPr lang="en-US" dirty="0"/>
          </a:p>
        </p:txBody>
      </p:sp>
    </p:spTree>
    <p:extLst>
      <p:ext uri="{BB962C8B-B14F-4D97-AF65-F5344CB8AC3E}">
        <p14:creationId xmlns:p14="http://schemas.microsoft.com/office/powerpoint/2010/main" xmlns="" val="314891086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1"/>
            <a:ext cx="9148378" cy="6853238"/>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smtClean="0">
              <a:solidFill>
                <a:schemeClr val="bg1"/>
              </a:solidFill>
              <a:latin typeface="Franklin Gothic Demi Cond" panose="020B0706030402020204" pitchFamily="34" charset="0"/>
            </a:endParaRPr>
          </a:p>
        </p:txBody>
      </p:sp>
      <p:sp>
        <p:nvSpPr>
          <p:cNvPr id="3" name="Freeform 2"/>
          <p:cNvSpPr/>
          <p:nvPr userDrawn="1"/>
        </p:nvSpPr>
        <p:spPr bwMode="ltGray">
          <a:xfrm>
            <a:off x="-4378" y="12700"/>
            <a:ext cx="3412596"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p:cNvGrpSpPr/>
          <p:nvPr userDrawn="1"/>
        </p:nvGrpSpPr>
        <p:grpSpPr>
          <a:xfrm>
            <a:off x="678035" y="1732950"/>
            <a:ext cx="7780165"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 name="6 Rectángulo"/>
          <p:cNvSpPr/>
          <p:nvPr userDrawn="1"/>
        </p:nvSpPr>
        <p:spPr>
          <a:xfrm>
            <a:off x="700395" y="4600914"/>
            <a:ext cx="6572296" cy="1291379"/>
          </a:xfrm>
          <a:prstGeom prst="rect">
            <a:avLst/>
          </a:prstGeom>
        </p:spPr>
        <p:txBody>
          <a:bodyPr vert="horz" lIns="0" tIns="0" rIns="0" bIns="0" rtlCol="0">
            <a:noAutofit/>
          </a:bodyPr>
          <a:lstStyle/>
          <a:p>
            <a:pPr marL="0" lvl="1">
              <a:lnSpc>
                <a:spcPct val="95000"/>
              </a:lnSpc>
              <a:spcAft>
                <a:spcPts val="200"/>
              </a:spcAft>
              <a:buFont typeface="Arial" panose="020B0604020202020204" pitchFamily="34" charset="0"/>
              <a:buChar char="​"/>
            </a:pPr>
            <a:r>
              <a:rPr lang="es-ES" sz="1500" dirty="0" smtClean="0">
                <a:solidFill>
                  <a:srgbClr val="57D7FC"/>
                </a:solidFill>
              </a:rPr>
              <a:t>Calle </a:t>
            </a:r>
            <a:r>
              <a:rPr lang="es-ES" sz="1500" dirty="0">
                <a:solidFill>
                  <a:srgbClr val="57D7FC"/>
                </a:solidFill>
              </a:rPr>
              <a:t>113 No. 7-21 Torre A, Piso 15, Bogotá </a:t>
            </a:r>
          </a:p>
          <a:p>
            <a:pPr marL="0" lvl="1">
              <a:lnSpc>
                <a:spcPct val="95000"/>
              </a:lnSpc>
              <a:spcAft>
                <a:spcPts val="200"/>
              </a:spcAft>
              <a:buFont typeface="Arial" panose="020B0604020202020204" pitchFamily="34" charset="0"/>
              <a:buChar char="​"/>
            </a:pPr>
            <a:r>
              <a:rPr lang="es-ES" sz="1500" dirty="0" smtClean="0">
                <a:solidFill>
                  <a:srgbClr val="57D7FC"/>
                </a:solidFill>
              </a:rPr>
              <a:t>PBX</a:t>
            </a:r>
            <a:r>
              <a:rPr lang="es-ES" sz="1500" dirty="0">
                <a:solidFill>
                  <a:srgbClr val="57D7FC"/>
                </a:solidFill>
              </a:rPr>
              <a:t>:  (57 1) 629 25 29 Línea de atención al cliente: 018000 11 30 43</a:t>
            </a:r>
          </a:p>
          <a:p>
            <a:pPr marL="0" lvl="1">
              <a:lnSpc>
                <a:spcPct val="95000"/>
              </a:lnSpc>
              <a:spcAft>
                <a:spcPts val="200"/>
              </a:spcAft>
              <a:buFont typeface="Arial" panose="020B0604020202020204" pitchFamily="34" charset="0"/>
              <a:buChar char="​"/>
            </a:pPr>
            <a:r>
              <a:rPr lang="es-ES" sz="1500" dirty="0" err="1" smtClean="0">
                <a:solidFill>
                  <a:schemeClr val="bg1"/>
                </a:solidFill>
              </a:rPr>
              <a:t>www.bolsamercantil.com.co</a:t>
            </a:r>
            <a:r>
              <a:rPr lang="es-ES" sz="1500" dirty="0" smtClean="0">
                <a:solidFill>
                  <a:schemeClr val="bg1"/>
                </a:solidFill>
              </a:rPr>
              <a:t> </a:t>
            </a:r>
            <a:r>
              <a:rPr lang="es-ES" sz="1500" b="1" dirty="0" smtClean="0">
                <a:solidFill>
                  <a:schemeClr val="bg1"/>
                </a:solidFill>
              </a:rPr>
              <a:t>  </a:t>
            </a:r>
            <a:r>
              <a:rPr lang="es-ES" sz="1500" dirty="0">
                <a:solidFill>
                  <a:schemeClr val="bg1"/>
                </a:solidFill>
              </a:rPr>
              <a:t>servicioalcliente@bolsamercantil.com.co</a:t>
            </a:r>
          </a:p>
          <a:p>
            <a:pPr marL="0" lvl="1">
              <a:lnSpc>
                <a:spcPct val="95000"/>
              </a:lnSpc>
              <a:spcAft>
                <a:spcPts val="200"/>
              </a:spcAft>
              <a:buFont typeface="Arial" panose="020B0604020202020204" pitchFamily="34" charset="0"/>
              <a:buChar char="​"/>
            </a:pPr>
            <a:r>
              <a:rPr lang="es-ES" sz="1500" dirty="0" smtClean="0">
                <a:solidFill>
                  <a:schemeClr val="bg1"/>
                </a:solidFill>
              </a:rPr>
              <a:t>Twitter</a:t>
            </a:r>
            <a:r>
              <a:rPr lang="es-ES" sz="1500" dirty="0">
                <a:solidFill>
                  <a:schemeClr val="bg1"/>
                </a:solidFill>
              </a:rPr>
              <a:t>: @</a:t>
            </a:r>
            <a:r>
              <a:rPr lang="es-ES" sz="1500" dirty="0" err="1" smtClean="0">
                <a:solidFill>
                  <a:schemeClr val="bg1"/>
                </a:solidFill>
              </a:rPr>
              <a:t>bolsamercantil</a:t>
            </a:r>
            <a:endParaRPr lang="es-ES" sz="1500" dirty="0" smtClean="0">
              <a:solidFill>
                <a:schemeClr val="bg1"/>
              </a:solidFill>
            </a:endParaRPr>
          </a:p>
          <a:p>
            <a:pPr marL="0" lvl="1">
              <a:lnSpc>
                <a:spcPct val="95000"/>
              </a:lnSpc>
              <a:spcAft>
                <a:spcPts val="200"/>
              </a:spcAft>
              <a:buFont typeface="Arial" panose="020B0604020202020204" pitchFamily="34" charset="0"/>
              <a:buChar char="​"/>
            </a:pPr>
            <a:r>
              <a:rPr lang="es-ES" sz="1500" dirty="0" smtClean="0">
                <a:solidFill>
                  <a:schemeClr val="bg1"/>
                </a:solidFill>
              </a:rPr>
              <a:t>Facebook</a:t>
            </a:r>
            <a:r>
              <a:rPr lang="es-ES" sz="1500" dirty="0">
                <a:solidFill>
                  <a:schemeClr val="bg1"/>
                </a:solidFill>
              </a:rPr>
              <a:t>: Bolsa Mercantil BMC </a:t>
            </a:r>
            <a:endParaRPr lang="es-CO" sz="1500" dirty="0">
              <a:solidFill>
                <a:schemeClr val="bg1"/>
              </a:solidFill>
            </a:endParaRPr>
          </a:p>
        </p:txBody>
      </p:sp>
      <p:sp>
        <p:nvSpPr>
          <p:cNvPr id="14" name="Rectángulo 1"/>
          <p:cNvSpPr/>
          <p:nvPr userDrawn="1"/>
        </p:nvSpPr>
        <p:spPr>
          <a:xfrm>
            <a:off x="689113" y="1877393"/>
            <a:ext cx="7765774" cy="23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smtClean="0">
              <a:solidFill>
                <a:schemeClr val="bg1"/>
              </a:solidFill>
              <a:latin typeface="Franklin Gothic Demi Cond" panose="020B0706030402020204" pitchFamily="34" charset="0"/>
            </a:endParaRPr>
          </a:p>
        </p:txBody>
      </p:sp>
      <p:pic>
        <p:nvPicPr>
          <p:cNvPr id="15" name="91 Imagen" descr="BMC LOGO.bmp"/>
          <p:cNvPicPr>
            <a:picLocks noChangeAspect="1"/>
          </p:cNvPicPr>
          <p:nvPr userDrawn="1"/>
        </p:nvPicPr>
        <p:blipFill>
          <a:blip r:embed="rId2" cstate="print"/>
          <a:srcRect t="9660" r="-211"/>
          <a:stretch>
            <a:fillRect/>
          </a:stretch>
        </p:blipFill>
        <p:spPr bwMode="auto">
          <a:xfrm>
            <a:off x="3275080" y="2446857"/>
            <a:ext cx="2607597" cy="1069592"/>
          </a:xfrm>
          <a:prstGeom prst="rect">
            <a:avLst/>
          </a:prstGeom>
          <a:noFill/>
          <a:ln w="9525">
            <a:noFill/>
            <a:miter lim="800000"/>
            <a:headEnd/>
            <a:tailEnd/>
          </a:ln>
        </p:spPr>
      </p:pic>
      <p:pic>
        <p:nvPicPr>
          <p:cNvPr id="16" name="15 Imagen" descr="VIGILADO.jpg"/>
          <p:cNvPicPr>
            <a:picLocks noChangeAspect="1"/>
          </p:cNvPicPr>
          <p:nvPr userDrawn="1"/>
        </p:nvPicPr>
        <p:blipFill>
          <a:blip r:embed="rId3" cstate="print"/>
          <a:stretch>
            <a:fillRect/>
          </a:stretch>
        </p:blipFill>
        <p:spPr>
          <a:xfrm>
            <a:off x="3135573" y="2417393"/>
            <a:ext cx="100042" cy="1044000"/>
          </a:xfrm>
          <a:prstGeom prst="rect">
            <a:avLst/>
          </a:prstGeom>
        </p:spPr>
      </p:pic>
      <p:sp>
        <p:nvSpPr>
          <p:cNvPr id="17" name="Content Placeholder 13"/>
          <p:cNvSpPr txBox="1">
            <a:spLocks/>
          </p:cNvSpPr>
          <p:nvPr userDrawn="1"/>
        </p:nvSpPr>
        <p:spPr>
          <a:xfrm>
            <a:off x="683639" y="3640853"/>
            <a:ext cx="7771248" cy="562157"/>
          </a:xfrm>
          <a:prstGeom prst="rect">
            <a:avLst/>
          </a:prstGeom>
        </p:spPr>
        <p:txBody>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pPr>
            <a:r>
              <a:rPr lang="es-ES_tradnl" sz="2400" b="1" dirty="0" smtClean="0">
                <a:solidFill>
                  <a:srgbClr val="0070C0"/>
                </a:solidFill>
              </a:rPr>
              <a:t>ESCENARIO DE CONFIANZA Y EFECTIVIDAD</a:t>
            </a:r>
          </a:p>
          <a:p>
            <a:pPr>
              <a:lnSpc>
                <a:spcPct val="100000"/>
              </a:lnSpc>
            </a:pPr>
            <a:endParaRPr lang="es-ES_tradnl" sz="2400" dirty="0" smtClean="0">
              <a:solidFill>
                <a:schemeClr val="bg1"/>
              </a:solidFill>
            </a:endParaRPr>
          </a:p>
          <a:p>
            <a:pPr>
              <a:lnSpc>
                <a:spcPct val="100000"/>
              </a:lnSpc>
            </a:pPr>
            <a:endParaRPr lang="es-ES_tradnl" sz="2000" dirty="0">
              <a:solidFill>
                <a:schemeClr val="bg1"/>
              </a:solidFill>
            </a:endParaRPr>
          </a:p>
        </p:txBody>
      </p:sp>
      <p:sp>
        <p:nvSpPr>
          <p:cNvPr id="18" name="7 Rectángulo"/>
          <p:cNvSpPr/>
          <p:nvPr userDrawn="1"/>
        </p:nvSpPr>
        <p:spPr>
          <a:xfrm>
            <a:off x="414643" y="6410247"/>
            <a:ext cx="5072098" cy="569387"/>
          </a:xfrm>
          <a:prstGeom prst="rect">
            <a:avLst/>
          </a:prstGeom>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kumimoji="0" lang="es-ES" sz="1000" b="0" i="0" u="none" strike="noStrike" kern="0" cap="none" spc="0" normalizeH="0" baseline="0" noProof="0" dirty="0" smtClean="0">
                <a:ln>
                  <a:noFill/>
                </a:ln>
                <a:solidFill>
                  <a:srgbClr val="57D7FC"/>
                </a:solidFill>
                <a:effectLst/>
                <a:uLnTx/>
                <a:uFillTx/>
                <a:latin typeface="Calibri" pitchFamily="34" charset="0"/>
                <a:ea typeface="+mn-ea"/>
                <a:cs typeface="Arial" pitchFamily="34" charset="0"/>
              </a:rPr>
              <a:t>Todos los derechos de las fotografías y  de la presentación son reservados de la BMC</a:t>
            </a:r>
            <a:r>
              <a:rPr kumimoji="0" lang="es-ES" sz="1100" b="0" i="0" u="none" strike="noStrike" kern="0" cap="none" spc="0" normalizeH="0" baseline="0" noProof="0" dirty="0" smtClean="0">
                <a:ln>
                  <a:noFill/>
                </a:ln>
                <a:solidFill>
                  <a:srgbClr val="57D7FC"/>
                </a:solidFill>
                <a:effectLst/>
                <a:uLnTx/>
                <a:uFillTx/>
                <a:latin typeface="Calibri" pitchFamily="34" charset="0"/>
                <a:cs typeface="Arial" pitchFamily="34" charset="0"/>
              </a:rPr>
              <a:t>.</a:t>
            </a:r>
            <a:endParaRPr lang="es-CO" sz="1600" dirty="0" smtClean="0">
              <a:solidFill>
                <a:srgbClr val="57D7FC"/>
              </a:solidFill>
            </a:endParaRPr>
          </a:p>
          <a:p>
            <a:r>
              <a:rPr kumimoji="0" lang="es-ES" sz="2000" b="0" i="0" u="none" strike="noStrike" kern="0" cap="none" spc="0" normalizeH="0" baseline="0" noProof="0" dirty="0" smtClean="0">
                <a:ln>
                  <a:noFill/>
                </a:ln>
                <a:solidFill>
                  <a:srgbClr val="57D7FC"/>
                </a:solidFill>
                <a:effectLst/>
                <a:uLnTx/>
                <a:uFillTx/>
                <a:latin typeface="Calibri" pitchFamily="34" charset="0"/>
                <a:ea typeface="+mn-ea"/>
                <a:cs typeface="Arial" pitchFamily="34" charset="0"/>
              </a:rPr>
              <a:t>  </a:t>
            </a:r>
          </a:p>
        </p:txBody>
      </p:sp>
      <p:pic>
        <p:nvPicPr>
          <p:cNvPr id="19" name="Picture 2"/>
          <p:cNvPicPr>
            <a:picLocks noChangeAspect="1" noChangeArrowheads="1"/>
          </p:cNvPicPr>
          <p:nvPr userDrawn="1"/>
        </p:nvPicPr>
        <p:blipFill>
          <a:blip r:embed="rId4" cstate="print"/>
          <a:srcRect/>
          <a:stretch>
            <a:fillRect/>
          </a:stretch>
        </p:blipFill>
        <p:spPr bwMode="auto">
          <a:xfrm>
            <a:off x="7383317" y="6241354"/>
            <a:ext cx="1071570" cy="337785"/>
          </a:xfrm>
          <a:prstGeom prst="rect">
            <a:avLst/>
          </a:prstGeom>
          <a:noFill/>
          <a:ln w="9525">
            <a:noFill/>
            <a:miter lim="800000"/>
            <a:headEnd/>
            <a:tailEnd/>
          </a:ln>
        </p:spPr>
      </p:pic>
    </p:spTree>
    <p:extLst>
      <p:ext uri="{BB962C8B-B14F-4D97-AF65-F5344CB8AC3E}">
        <p14:creationId xmlns:p14="http://schemas.microsoft.com/office/powerpoint/2010/main" xmlns="" val="314891086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Grid">
    <p:spTree>
      <p:nvGrpSpPr>
        <p:cNvPr id="1" name=""/>
        <p:cNvGrpSpPr/>
        <p:nvPr/>
      </p:nvGrpSpPr>
      <p:grpSpPr>
        <a:xfrm>
          <a:off x="0" y="0"/>
          <a:ext cx="0" cy="0"/>
          <a:chOff x="0" y="0"/>
          <a:chExt cx="0" cy="0"/>
        </a:xfrm>
      </p:grpSpPr>
      <p:sp>
        <p:nvSpPr>
          <p:cNvPr id="27" name="TextBox 26"/>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7" name="91 Imagen" descr="BMC LOGO.bmp"/>
          <p:cNvPicPr>
            <a:picLocks noChangeAspect="1"/>
          </p:cNvPicPr>
          <p:nvPr userDrawn="1"/>
        </p:nvPicPr>
        <p:blipFill>
          <a:blip r:embed="rId2" cstate="print"/>
          <a:srcRect t="9660" r="-211"/>
          <a:stretch>
            <a:fillRect/>
          </a:stretch>
        </p:blipFill>
        <p:spPr bwMode="auto">
          <a:xfrm>
            <a:off x="7488627" y="206580"/>
            <a:ext cx="1498122" cy="614504"/>
          </a:xfrm>
          <a:prstGeom prst="rect">
            <a:avLst/>
          </a:prstGeom>
          <a:noFill/>
          <a:ln w="9525">
            <a:noFill/>
            <a:miter lim="800000"/>
            <a:headEnd/>
            <a:tailEnd/>
          </a:ln>
        </p:spPr>
      </p:pic>
      <p:pic>
        <p:nvPicPr>
          <p:cNvPr id="8" name="7 Imagen" descr="VIGILADO.jpg"/>
          <p:cNvPicPr>
            <a:picLocks noChangeAspect="1"/>
          </p:cNvPicPr>
          <p:nvPr userDrawn="1"/>
        </p:nvPicPr>
        <p:blipFill>
          <a:blip r:embed="rId3" cstate="print"/>
          <a:stretch>
            <a:fillRect/>
          </a:stretch>
        </p:blipFill>
        <p:spPr>
          <a:xfrm>
            <a:off x="7416183" y="219280"/>
            <a:ext cx="55192" cy="576000"/>
          </a:xfrm>
          <a:prstGeom prst="rect">
            <a:avLst/>
          </a:prstGeom>
        </p:spPr>
      </p:pic>
      <p:pic>
        <p:nvPicPr>
          <p:cNvPr id="5" name="4 Imagen" descr="ARTP0043 (Copy).jpg"/>
          <p:cNvPicPr>
            <a:picLocks noChangeAspect="1"/>
          </p:cNvPicPr>
          <p:nvPr userDrawn="1"/>
        </p:nvPicPr>
        <p:blipFill>
          <a:blip r:embed="rId4" cstate="print"/>
          <a:stretch>
            <a:fillRect/>
          </a:stretch>
        </p:blipFill>
        <p:spPr>
          <a:xfrm>
            <a:off x="0" y="1836041"/>
            <a:ext cx="9144000" cy="3314701"/>
          </a:xfrm>
          <a:prstGeom prst="rect">
            <a:avLst/>
          </a:prstGeom>
        </p:spPr>
      </p:pic>
      <p:sp>
        <p:nvSpPr>
          <p:cNvPr id="6" name="5 Rectángulo"/>
          <p:cNvSpPr/>
          <p:nvPr userDrawn="1"/>
        </p:nvSpPr>
        <p:spPr>
          <a:xfrm>
            <a:off x="0" y="5191838"/>
            <a:ext cx="9144000" cy="461665"/>
          </a:xfrm>
          <a:prstGeom prst="rect">
            <a:avLst/>
          </a:prstGeom>
        </p:spPr>
        <p:txBody>
          <a:bodyPr wrap="square">
            <a:spAutoFit/>
          </a:bodyPr>
          <a:lstStyle/>
          <a:p>
            <a:pPr algn="ctr"/>
            <a:r>
              <a:rPr lang="en-US" sz="2400" b="1" dirty="0" smtClean="0">
                <a:solidFill>
                  <a:schemeClr val="tx2">
                    <a:lumMod val="75000"/>
                  </a:schemeClr>
                </a:solidFill>
                <a:latin typeface="Calibri" pitchFamily="34" charset="0"/>
              </a:rPr>
              <a:t>Rueda de </a:t>
            </a:r>
            <a:r>
              <a:rPr lang="en-US" sz="2400" b="1" dirty="0" err="1" smtClean="0">
                <a:solidFill>
                  <a:schemeClr val="tx2">
                    <a:lumMod val="75000"/>
                  </a:schemeClr>
                </a:solidFill>
                <a:latin typeface="Calibri" pitchFamily="34" charset="0"/>
              </a:rPr>
              <a:t>negocios</a:t>
            </a:r>
            <a:r>
              <a:rPr lang="en-US" sz="2400" b="1" dirty="0" smtClean="0">
                <a:solidFill>
                  <a:schemeClr val="tx2">
                    <a:lumMod val="75000"/>
                  </a:schemeClr>
                </a:solidFill>
                <a:latin typeface="Calibri" pitchFamily="34" charset="0"/>
              </a:rPr>
              <a:t> - </a:t>
            </a:r>
            <a:r>
              <a:rPr lang="en-US" sz="2400" b="1" dirty="0" err="1" smtClean="0">
                <a:solidFill>
                  <a:schemeClr val="tx2">
                    <a:lumMod val="75000"/>
                  </a:schemeClr>
                </a:solidFill>
                <a:latin typeface="Calibri" pitchFamily="34" charset="0"/>
              </a:rPr>
              <a:t>Bolsa</a:t>
            </a:r>
            <a:r>
              <a:rPr lang="en-US" sz="2400" b="1" dirty="0" smtClean="0">
                <a:solidFill>
                  <a:schemeClr val="tx2">
                    <a:lumMod val="75000"/>
                  </a:schemeClr>
                </a:solidFill>
                <a:latin typeface="Calibri" pitchFamily="34" charset="0"/>
              </a:rPr>
              <a:t> </a:t>
            </a:r>
            <a:r>
              <a:rPr lang="en-US" sz="2400" b="1" dirty="0" err="1" smtClean="0">
                <a:solidFill>
                  <a:schemeClr val="tx2">
                    <a:lumMod val="75000"/>
                  </a:schemeClr>
                </a:solidFill>
                <a:latin typeface="Calibri" pitchFamily="34" charset="0"/>
              </a:rPr>
              <a:t>Mercantil</a:t>
            </a:r>
            <a:r>
              <a:rPr lang="en-US" sz="2400" b="1" dirty="0" smtClean="0">
                <a:solidFill>
                  <a:schemeClr val="tx2">
                    <a:lumMod val="75000"/>
                  </a:schemeClr>
                </a:solidFill>
                <a:latin typeface="Calibri" pitchFamily="34" charset="0"/>
              </a:rPr>
              <a:t> de Colombia</a:t>
            </a:r>
            <a:endParaRPr lang="es-CO" b="1" dirty="0"/>
          </a:p>
        </p:txBody>
      </p:sp>
    </p:spTree>
    <p:extLst>
      <p:ext uri="{BB962C8B-B14F-4D97-AF65-F5344CB8AC3E}">
        <p14:creationId xmlns:p14="http://schemas.microsoft.com/office/powerpoint/2010/main" xmlns="" val="788860352"/>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1"/>
            <a:ext cx="9148378" cy="6853238"/>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s-ES_tradnl" sz="1400" dirty="0" smtClean="0">
              <a:solidFill>
                <a:schemeClr val="bg1"/>
              </a:solidFill>
              <a:latin typeface="Franklin Gothic Demi Cond" panose="020B0706030402020204" pitchFamily="34" charset="0"/>
            </a:endParaRPr>
          </a:p>
        </p:txBody>
      </p:sp>
      <p:sp>
        <p:nvSpPr>
          <p:cNvPr id="3" name="Freeform 2"/>
          <p:cNvSpPr/>
          <p:nvPr userDrawn="1"/>
        </p:nvSpPr>
        <p:spPr bwMode="ltGray">
          <a:xfrm>
            <a:off x="-4378" y="12700"/>
            <a:ext cx="3412596"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4755" y="1905001"/>
            <a:ext cx="7781756" cy="2225262"/>
          </a:xfrm>
        </p:spPr>
        <p:txBody>
          <a:bodyPr anchor="ctr"/>
          <a:lstStyle>
            <a:lvl1pPr>
              <a:defRPr sz="5500">
                <a:solidFill>
                  <a:schemeClr val="bg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4" hasCustomPrompt="1"/>
          </p:nvPr>
        </p:nvSpPr>
        <p:spPr>
          <a:xfrm>
            <a:off x="674703" y="4620890"/>
            <a:ext cx="7783445" cy="1415772"/>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78035" y="1732950"/>
            <a:ext cx="7780165"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9" name="8 Imagen" descr="Untitled-1.png"/>
          <p:cNvPicPr>
            <a:picLocks noChangeAspect="1"/>
          </p:cNvPicPr>
          <p:nvPr userDrawn="1"/>
        </p:nvPicPr>
        <p:blipFill>
          <a:blip r:embed="rId2" cstate="print"/>
          <a:stretch>
            <a:fillRect/>
          </a:stretch>
        </p:blipFill>
        <p:spPr>
          <a:xfrm>
            <a:off x="7215436" y="238472"/>
            <a:ext cx="1728192" cy="605022"/>
          </a:xfrm>
          <a:prstGeom prst="rect">
            <a:avLst/>
          </a:prstGeom>
        </p:spPr>
      </p:pic>
    </p:spTree>
    <p:extLst>
      <p:ext uri="{BB962C8B-B14F-4D97-AF65-F5344CB8AC3E}">
        <p14:creationId xmlns:p14="http://schemas.microsoft.com/office/powerpoint/2010/main" xmlns="" val="3148910865"/>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1618130" y="297180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30" name="Text Placeholder 29"/>
          <p:cNvSpPr>
            <a:spLocks noGrp="1"/>
          </p:cNvSpPr>
          <p:nvPr>
            <p:ph type="body" sz="quarter" idx="11" hasCustomPrompt="1"/>
          </p:nvPr>
        </p:nvSpPr>
        <p:spPr>
          <a:xfrm>
            <a:off x="685800" y="294835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22"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94" name="Text Placeholder 3"/>
          <p:cNvSpPr>
            <a:spLocks noGrp="1"/>
          </p:cNvSpPr>
          <p:nvPr>
            <p:ph type="body" sz="half" idx="29" hasCustomPrompt="1"/>
          </p:nvPr>
        </p:nvSpPr>
        <p:spPr>
          <a:xfrm>
            <a:off x="1618130" y="3886205"/>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95" name="Text Placeholder 29"/>
          <p:cNvSpPr>
            <a:spLocks noGrp="1"/>
          </p:cNvSpPr>
          <p:nvPr>
            <p:ph type="body" sz="quarter" idx="30" hasCustomPrompt="1"/>
          </p:nvPr>
        </p:nvSpPr>
        <p:spPr>
          <a:xfrm>
            <a:off x="685800" y="3862758"/>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6" name="Text Placeholder 3"/>
          <p:cNvSpPr>
            <a:spLocks noGrp="1"/>
          </p:cNvSpPr>
          <p:nvPr>
            <p:ph type="body" sz="half" idx="31" hasCustomPrompt="1"/>
          </p:nvPr>
        </p:nvSpPr>
        <p:spPr>
          <a:xfrm>
            <a:off x="1618130" y="480061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97" name="Text Placeholder 29"/>
          <p:cNvSpPr>
            <a:spLocks noGrp="1"/>
          </p:cNvSpPr>
          <p:nvPr>
            <p:ph type="body" sz="quarter" idx="32" hasCustomPrompt="1"/>
          </p:nvPr>
        </p:nvSpPr>
        <p:spPr>
          <a:xfrm>
            <a:off x="685800" y="477716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8" name="Text Placeholder 3"/>
          <p:cNvSpPr>
            <a:spLocks noGrp="1"/>
          </p:cNvSpPr>
          <p:nvPr>
            <p:ph type="body" sz="half" idx="33" hasCustomPrompt="1"/>
          </p:nvPr>
        </p:nvSpPr>
        <p:spPr>
          <a:xfrm>
            <a:off x="5732930" y="297180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99" name="Text Placeholder 29"/>
          <p:cNvSpPr>
            <a:spLocks noGrp="1"/>
          </p:cNvSpPr>
          <p:nvPr>
            <p:ph type="body" sz="quarter" idx="34" hasCustomPrompt="1"/>
          </p:nvPr>
        </p:nvSpPr>
        <p:spPr>
          <a:xfrm>
            <a:off x="4800600" y="294835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0" name="Text Placeholder 3"/>
          <p:cNvSpPr>
            <a:spLocks noGrp="1"/>
          </p:cNvSpPr>
          <p:nvPr>
            <p:ph type="body" sz="half" idx="35" hasCustomPrompt="1"/>
          </p:nvPr>
        </p:nvSpPr>
        <p:spPr>
          <a:xfrm>
            <a:off x="5732930" y="3886205"/>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101" name="Text Placeholder 29"/>
          <p:cNvSpPr>
            <a:spLocks noGrp="1"/>
          </p:cNvSpPr>
          <p:nvPr>
            <p:ph type="body" sz="quarter" idx="36" hasCustomPrompt="1"/>
          </p:nvPr>
        </p:nvSpPr>
        <p:spPr>
          <a:xfrm>
            <a:off x="4800600" y="3862758"/>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2" name="Text Placeholder 3"/>
          <p:cNvSpPr>
            <a:spLocks noGrp="1"/>
          </p:cNvSpPr>
          <p:nvPr>
            <p:ph type="body" sz="half" idx="37" hasCustomPrompt="1"/>
          </p:nvPr>
        </p:nvSpPr>
        <p:spPr>
          <a:xfrm>
            <a:off x="5732930" y="480061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103" name="Text Placeholder 29"/>
          <p:cNvSpPr>
            <a:spLocks noGrp="1"/>
          </p:cNvSpPr>
          <p:nvPr>
            <p:ph type="body" sz="quarter" idx="38" hasCustomPrompt="1"/>
          </p:nvPr>
        </p:nvSpPr>
        <p:spPr>
          <a:xfrm>
            <a:off x="4800600" y="477716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pic>
        <p:nvPicPr>
          <p:cNvPr id="15" name="91 Imagen" descr="BMC LOGO.bmp"/>
          <p:cNvPicPr>
            <a:picLocks noChangeAspect="1"/>
          </p:cNvPicPr>
          <p:nvPr userDrawn="1"/>
        </p:nvPicPr>
        <p:blipFill>
          <a:blip r:embed="rId2" cstate="print"/>
          <a:srcRect t="9660" r="-211"/>
          <a:stretch>
            <a:fillRect/>
          </a:stretch>
        </p:blipFill>
        <p:spPr bwMode="auto">
          <a:xfrm>
            <a:off x="7488627" y="206580"/>
            <a:ext cx="1498122" cy="614504"/>
          </a:xfrm>
          <a:prstGeom prst="rect">
            <a:avLst/>
          </a:prstGeom>
          <a:noFill/>
          <a:ln w="9525">
            <a:noFill/>
            <a:miter lim="800000"/>
            <a:headEnd/>
            <a:tailEnd/>
          </a:ln>
        </p:spPr>
      </p:pic>
      <p:pic>
        <p:nvPicPr>
          <p:cNvPr id="16" name="15 Imagen" descr="VIGILADO.jpg"/>
          <p:cNvPicPr>
            <a:picLocks noChangeAspect="1"/>
          </p:cNvPicPr>
          <p:nvPr userDrawn="1"/>
        </p:nvPicPr>
        <p:blipFill>
          <a:blip r:embed="rId3" cstate="print"/>
          <a:stretch>
            <a:fillRect/>
          </a:stretch>
        </p:blipFill>
        <p:spPr>
          <a:xfrm>
            <a:off x="7416183" y="219280"/>
            <a:ext cx="55192" cy="576000"/>
          </a:xfrm>
          <a:prstGeom prst="rect">
            <a:avLst/>
          </a:prstGeom>
        </p:spPr>
      </p:pic>
    </p:spTree>
    <p:extLst>
      <p:ext uri="{BB962C8B-B14F-4D97-AF65-F5344CB8AC3E}">
        <p14:creationId xmlns:p14="http://schemas.microsoft.com/office/powerpoint/2010/main" xmlns="" val="3850515460"/>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15" name="Content Placeholder 13"/>
          <p:cNvSpPr>
            <a:spLocks noGrp="1"/>
          </p:cNvSpPr>
          <p:nvPr>
            <p:ph sz="quarter" idx="15"/>
          </p:nvPr>
        </p:nvSpPr>
        <p:spPr>
          <a:xfrm>
            <a:off x="685800" y="2971800"/>
            <a:ext cx="3657600" cy="274320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35" name="Content Placeholder 13"/>
          <p:cNvSpPr>
            <a:spLocks noGrp="1"/>
          </p:cNvSpPr>
          <p:nvPr>
            <p:ph sz="quarter" idx="16"/>
          </p:nvPr>
        </p:nvSpPr>
        <p:spPr>
          <a:xfrm>
            <a:off x="4800600" y="2971800"/>
            <a:ext cx="3657600" cy="274320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36"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39" name="TextBox 38"/>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0"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pic>
        <p:nvPicPr>
          <p:cNvPr id="10" name="91 Imagen" descr="BMC LOGO.bmp"/>
          <p:cNvPicPr>
            <a:picLocks noChangeAspect="1"/>
          </p:cNvPicPr>
          <p:nvPr userDrawn="1"/>
        </p:nvPicPr>
        <p:blipFill>
          <a:blip r:embed="rId2" cstate="print"/>
          <a:srcRect t="9660" r="-211"/>
          <a:stretch>
            <a:fillRect/>
          </a:stretch>
        </p:blipFill>
        <p:spPr bwMode="auto">
          <a:xfrm>
            <a:off x="7488627" y="206580"/>
            <a:ext cx="1498122" cy="614504"/>
          </a:xfrm>
          <a:prstGeom prst="rect">
            <a:avLst/>
          </a:prstGeom>
          <a:noFill/>
          <a:ln w="9525">
            <a:noFill/>
            <a:miter lim="800000"/>
            <a:headEnd/>
            <a:tailEnd/>
          </a:ln>
        </p:spPr>
      </p:pic>
      <p:pic>
        <p:nvPicPr>
          <p:cNvPr id="11" name="10 Imagen" descr="VIGILADO.jpg"/>
          <p:cNvPicPr>
            <a:picLocks noChangeAspect="1"/>
          </p:cNvPicPr>
          <p:nvPr userDrawn="1"/>
        </p:nvPicPr>
        <p:blipFill>
          <a:blip r:embed="rId3" cstate="print"/>
          <a:stretch>
            <a:fillRect/>
          </a:stretch>
        </p:blipFill>
        <p:spPr>
          <a:xfrm>
            <a:off x="7416183" y="219280"/>
            <a:ext cx="55192" cy="576000"/>
          </a:xfrm>
          <a:prstGeom prst="rect">
            <a:avLst/>
          </a:prstGeom>
        </p:spPr>
      </p:pic>
    </p:spTree>
    <p:extLst>
      <p:ext uri="{BB962C8B-B14F-4D97-AF65-F5344CB8AC3E}">
        <p14:creationId xmlns:p14="http://schemas.microsoft.com/office/powerpoint/2010/main" xmlns="" val="132853376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0" y="2971800"/>
            <a:ext cx="50292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0" name="Content Placeholder 37"/>
          <p:cNvSpPr>
            <a:spLocks noGrp="1"/>
          </p:cNvSpPr>
          <p:nvPr>
            <p:ph sz="quarter" idx="17"/>
          </p:nvPr>
        </p:nvSpPr>
        <p:spPr>
          <a:xfrm>
            <a:off x="6172200" y="2971800"/>
            <a:ext cx="22860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34"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37" name="TextBox 36"/>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1"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pic>
        <p:nvPicPr>
          <p:cNvPr id="10" name="91 Imagen" descr="BMC LOGO.bmp"/>
          <p:cNvPicPr>
            <a:picLocks noChangeAspect="1"/>
          </p:cNvPicPr>
          <p:nvPr userDrawn="1"/>
        </p:nvPicPr>
        <p:blipFill>
          <a:blip r:embed="rId2" cstate="print"/>
          <a:srcRect t="9660" r="-211"/>
          <a:stretch>
            <a:fillRect/>
          </a:stretch>
        </p:blipFill>
        <p:spPr bwMode="auto">
          <a:xfrm>
            <a:off x="7488627" y="206580"/>
            <a:ext cx="1498122" cy="614504"/>
          </a:xfrm>
          <a:prstGeom prst="rect">
            <a:avLst/>
          </a:prstGeom>
          <a:noFill/>
          <a:ln w="9525">
            <a:noFill/>
            <a:miter lim="800000"/>
            <a:headEnd/>
            <a:tailEnd/>
          </a:ln>
        </p:spPr>
      </p:pic>
      <p:pic>
        <p:nvPicPr>
          <p:cNvPr id="11" name="10 Imagen" descr="VIGILADO.jpg"/>
          <p:cNvPicPr>
            <a:picLocks noChangeAspect="1"/>
          </p:cNvPicPr>
          <p:nvPr userDrawn="1"/>
        </p:nvPicPr>
        <p:blipFill>
          <a:blip r:embed="rId3" cstate="print"/>
          <a:stretch>
            <a:fillRect/>
          </a:stretch>
        </p:blipFill>
        <p:spPr>
          <a:xfrm>
            <a:off x="7416183" y="219280"/>
            <a:ext cx="55192" cy="576000"/>
          </a:xfrm>
          <a:prstGeom prst="rect">
            <a:avLst/>
          </a:prstGeom>
        </p:spPr>
      </p:pic>
    </p:spTree>
    <p:extLst>
      <p:ext uri="{BB962C8B-B14F-4D97-AF65-F5344CB8AC3E}">
        <p14:creationId xmlns:p14="http://schemas.microsoft.com/office/powerpoint/2010/main" xmlns="" val="3256096326"/>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0" y="2971800"/>
            <a:ext cx="22860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0" name="Content Placeholder 37"/>
          <p:cNvSpPr>
            <a:spLocks noGrp="1"/>
          </p:cNvSpPr>
          <p:nvPr>
            <p:ph sz="quarter" idx="17"/>
          </p:nvPr>
        </p:nvSpPr>
        <p:spPr>
          <a:xfrm>
            <a:off x="3429000" y="2971800"/>
            <a:ext cx="50292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34"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1" name="TextBox 40"/>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pic>
        <p:nvPicPr>
          <p:cNvPr id="10" name="91 Imagen" descr="BMC LOGO.bmp"/>
          <p:cNvPicPr>
            <a:picLocks noChangeAspect="1"/>
          </p:cNvPicPr>
          <p:nvPr userDrawn="1"/>
        </p:nvPicPr>
        <p:blipFill>
          <a:blip r:embed="rId2" cstate="print"/>
          <a:srcRect t="9660" r="-211"/>
          <a:stretch>
            <a:fillRect/>
          </a:stretch>
        </p:blipFill>
        <p:spPr bwMode="auto">
          <a:xfrm>
            <a:off x="7488627" y="206580"/>
            <a:ext cx="1498122" cy="614504"/>
          </a:xfrm>
          <a:prstGeom prst="rect">
            <a:avLst/>
          </a:prstGeom>
          <a:noFill/>
          <a:ln w="9525">
            <a:noFill/>
            <a:miter lim="800000"/>
            <a:headEnd/>
            <a:tailEnd/>
          </a:ln>
        </p:spPr>
      </p:pic>
      <p:pic>
        <p:nvPicPr>
          <p:cNvPr id="11" name="10 Imagen" descr="VIGILADO.jpg"/>
          <p:cNvPicPr>
            <a:picLocks noChangeAspect="1"/>
          </p:cNvPicPr>
          <p:nvPr userDrawn="1"/>
        </p:nvPicPr>
        <p:blipFill>
          <a:blip r:embed="rId3" cstate="print"/>
          <a:stretch>
            <a:fillRect/>
          </a:stretch>
        </p:blipFill>
        <p:spPr>
          <a:xfrm>
            <a:off x="7416183" y="219280"/>
            <a:ext cx="55192" cy="576000"/>
          </a:xfrm>
          <a:prstGeom prst="rect">
            <a:avLst/>
          </a:prstGeom>
        </p:spPr>
      </p:pic>
    </p:spTree>
    <p:extLst>
      <p:ext uri="{BB962C8B-B14F-4D97-AF65-F5344CB8AC3E}">
        <p14:creationId xmlns:p14="http://schemas.microsoft.com/office/powerpoint/2010/main" xmlns="" val="2751754173"/>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142999"/>
            <a:ext cx="7772400" cy="914402"/>
          </a:xfrm>
          <a:prstGeom prst="rect">
            <a:avLst/>
          </a:prstGeom>
        </p:spPr>
        <p:txBody>
          <a:bodyPr vert="horz" lIns="0" tIns="0" rIns="0" bIns="0" rtlCol="0" anchor="t">
            <a:noAutofit/>
          </a:bodyPr>
          <a:lstStyle/>
          <a:p>
            <a:r>
              <a:rPr lang="en-US" dirty="0" smtClean="0"/>
              <a:t>click to edit</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685800" y="2971801"/>
            <a:ext cx="7772400" cy="2743201"/>
          </a:xfrm>
          <a:prstGeom prst="rect">
            <a:avLst/>
          </a:prstGeom>
        </p:spPr>
        <p:txBody>
          <a:bodyPr vert="horz" lIns="0" tIns="0" rIns="0" bIns="0" rtlCol="0">
            <a:no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Tree>
    <p:extLst>
      <p:ext uri="{BB962C8B-B14F-4D97-AF65-F5344CB8AC3E}">
        <p14:creationId xmlns:p14="http://schemas.microsoft.com/office/powerpoint/2010/main" xmlns="" val="3777297127"/>
      </p:ext>
    </p:extLst>
  </p:cSld>
  <p:clrMap bg1="lt1" tx1="dk1" bg2="lt2" tx2="dk2" accent1="accent1" accent2="accent2" accent3="accent3" accent4="accent4" accent5="accent5" accent6="accent6" hlink="hlink" folHlink="folHlink"/>
  <p:sldLayoutIdLst>
    <p:sldLayoutId id="2147483657" r:id="rId1"/>
    <p:sldLayoutId id="2147483675" r:id="rId2"/>
    <p:sldLayoutId id="2147483664" r:id="rId3"/>
    <p:sldLayoutId id="2147483666" r:id="rId4"/>
    <p:sldLayoutId id="2147483665" r:id="rId5"/>
    <p:sldLayoutId id="2147483658" r:id="rId6"/>
    <p:sldLayoutId id="2147483655" r:id="rId7"/>
    <p:sldLayoutId id="2147483652" r:id="rId8"/>
    <p:sldLayoutId id="2147483654" r:id="rId9"/>
    <p:sldLayoutId id="2147483651" r:id="rId10"/>
    <p:sldLayoutId id="2147483659" r:id="rId11"/>
    <p:sldLayoutId id="2147483660" r:id="rId12"/>
    <p:sldLayoutId id="2147483661" r:id="rId13"/>
    <p:sldLayoutId id="2147483663" r:id="rId14"/>
    <p:sldLayoutId id="2147483673" r:id="rId15"/>
    <p:sldLayoutId id="2147483672" r:id="rId16"/>
    <p:sldLayoutId id="2147483674" r:id="rId17"/>
    <p:sldLayoutId id="2147483676" r:id="rId18"/>
  </p:sldLayoutIdLst>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sz="3650" kern="1200">
          <a:solidFill>
            <a:schemeClr val="tx2"/>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png"/><Relationship Id="rId7" Type="http://schemas.openxmlformats.org/officeDocument/2006/relationships/diagramColors" Target="../diagrams/colors9.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1.png"/><Relationship Id="rId7" Type="http://schemas.openxmlformats.org/officeDocument/2006/relationships/diagramColors" Target="../diagrams/colors11.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pn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pn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png"/><Relationship Id="rId7"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8.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png"/><Relationship Id="rId7" Type="http://schemas.openxmlformats.org/officeDocument/2006/relationships/diagramColors" Target="../diagrams/colors7.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9.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png"/><Relationship Id="rId7" Type="http://schemas.openxmlformats.org/officeDocument/2006/relationships/diagramColors" Target="../diagrams/colors8.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9115" y="1921628"/>
            <a:ext cx="7765774" cy="2252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4" name="91 Imagen" descr="BMC LOGO.bmp"/>
          <p:cNvPicPr>
            <a:picLocks noChangeAspect="1"/>
          </p:cNvPicPr>
          <p:nvPr/>
        </p:nvPicPr>
        <p:blipFill>
          <a:blip r:embed="rId3" cstate="email">
            <a:extLst>
              <a:ext uri="{28A0092B-C50C-407E-A947-70E740481C1C}">
                <a14:useLocalDpi xmlns:a14="http://schemas.microsoft.com/office/drawing/2010/main" xmlns=""/>
              </a:ext>
            </a:extLst>
          </a:blip>
          <a:srcRect t="9660" r="-211"/>
          <a:stretch>
            <a:fillRect/>
          </a:stretch>
        </p:blipFill>
        <p:spPr bwMode="auto">
          <a:xfrm>
            <a:off x="3113239" y="2446857"/>
            <a:ext cx="2607597" cy="1069592"/>
          </a:xfrm>
          <a:prstGeom prst="rect">
            <a:avLst/>
          </a:prstGeom>
          <a:noFill/>
          <a:ln w="9525">
            <a:noFill/>
            <a:miter lim="800000"/>
            <a:headEnd/>
            <a:tailEnd/>
          </a:ln>
        </p:spPr>
      </p:pic>
      <p:sp>
        <p:nvSpPr>
          <p:cNvPr id="5" name="Content Placeholder 13"/>
          <p:cNvSpPr txBox="1">
            <a:spLocks/>
          </p:cNvSpPr>
          <p:nvPr/>
        </p:nvSpPr>
        <p:spPr>
          <a:xfrm>
            <a:off x="689113" y="5533416"/>
            <a:ext cx="7771248" cy="562157"/>
          </a:xfrm>
          <a:prstGeom prst="rect">
            <a:avLst/>
          </a:prstGeom>
        </p:spPr>
        <p:txBody>
          <a:bodyPr lIns="91399" tIns="45700" rIns="91399" bIns="45700"/>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pPr>
            <a:r>
              <a:rPr lang="es-ES_tradnl" sz="2400" dirty="0">
                <a:solidFill>
                  <a:schemeClr val="bg1"/>
                </a:solidFill>
              </a:rPr>
              <a:t>ESCENARIO DE CONFIANZA Y EFECTIVIDAD</a:t>
            </a:r>
          </a:p>
          <a:p>
            <a:pPr>
              <a:lnSpc>
                <a:spcPct val="100000"/>
              </a:lnSpc>
            </a:pPr>
            <a:endParaRPr lang="es-ES_tradnl" sz="2400" dirty="0">
              <a:solidFill>
                <a:schemeClr val="bg1"/>
              </a:solidFill>
            </a:endParaRPr>
          </a:p>
          <a:p>
            <a:pPr>
              <a:lnSpc>
                <a:spcPct val="100000"/>
              </a:lnSpc>
            </a:pPr>
            <a:endParaRPr lang="es-ES_tradnl" sz="2000" dirty="0">
              <a:solidFill>
                <a:schemeClr val="bg1"/>
              </a:solidFill>
            </a:endParaRPr>
          </a:p>
        </p:txBody>
      </p:sp>
      <p:sp>
        <p:nvSpPr>
          <p:cNvPr id="3" name="2 CuadroTexto"/>
          <p:cNvSpPr txBox="1"/>
          <p:nvPr/>
        </p:nvSpPr>
        <p:spPr>
          <a:xfrm>
            <a:off x="737364" y="4289954"/>
            <a:ext cx="7669276" cy="775149"/>
          </a:xfrm>
          <a:prstGeom prst="rect">
            <a:avLst/>
          </a:prstGeom>
          <a:noFill/>
        </p:spPr>
        <p:txBody>
          <a:bodyPr wrap="square" lIns="0" tIns="0" rIns="0" bIns="0" rtlCol="0">
            <a:spAutoFit/>
          </a:bodyPr>
          <a:lstStyle/>
          <a:p>
            <a:pPr algn="ctr">
              <a:lnSpc>
                <a:spcPct val="120000"/>
              </a:lnSpc>
            </a:pPr>
            <a:r>
              <a:rPr lang="es-CO" sz="2200" dirty="0" smtClean="0">
                <a:solidFill>
                  <a:schemeClr val="bg1"/>
                </a:solidFill>
              </a:rPr>
              <a:t>Comité de Gobierno Corporativo </a:t>
            </a:r>
          </a:p>
          <a:p>
            <a:pPr algn="ctr">
              <a:lnSpc>
                <a:spcPct val="120000"/>
              </a:lnSpc>
            </a:pPr>
            <a:r>
              <a:rPr lang="es-CO" sz="2200" dirty="0" smtClean="0">
                <a:solidFill>
                  <a:schemeClr val="bg1"/>
                </a:solidFill>
              </a:rPr>
              <a:t>Julio 2017</a:t>
            </a:r>
          </a:p>
        </p:txBody>
      </p:sp>
    </p:spTree>
    <p:extLst>
      <p:ext uri="{BB962C8B-B14F-4D97-AF65-F5344CB8AC3E}">
        <p14:creationId xmlns:p14="http://schemas.microsoft.com/office/powerpoint/2010/main" xmlns="" val="1650756707"/>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0"/>
          <p:cNvSpPr txBox="1">
            <a:spLocks/>
          </p:cNvSpPr>
          <p:nvPr/>
        </p:nvSpPr>
        <p:spPr>
          <a:xfrm>
            <a:off x="285750" y="183911"/>
            <a:ext cx="7127298" cy="111135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600" dirty="0" smtClean="0"/>
              <a:t> </a:t>
            </a:r>
            <a:r>
              <a:rPr lang="es-ES" sz="3600" b="1" dirty="0" smtClean="0"/>
              <a:t>Análisis de propuesta de creación del Comité de Regulación.</a:t>
            </a:r>
            <a:endParaRPr lang="es-CO" sz="3600" dirty="0" smtClean="0"/>
          </a:p>
        </p:txBody>
      </p:sp>
      <p:pic>
        <p:nvPicPr>
          <p:cNvPr id="19" name="91 Imagen" descr="BMC LOGO.bmp"/>
          <p:cNvPicPr>
            <a:picLocks noChangeAspect="1"/>
          </p:cNvPicPr>
          <p:nvPr/>
        </p:nvPicPr>
        <p:blipFill>
          <a:blip r:embed="rId3" cstate="print"/>
          <a:srcRect t="9660" r="-211"/>
          <a:stretch>
            <a:fillRect/>
          </a:stretch>
        </p:blipFill>
        <p:spPr bwMode="auto">
          <a:xfrm>
            <a:off x="7494593" y="156268"/>
            <a:ext cx="1512000" cy="620193"/>
          </a:xfrm>
          <a:prstGeom prst="rect">
            <a:avLst/>
          </a:prstGeom>
          <a:noFill/>
          <a:ln w="9525">
            <a:noFill/>
            <a:miter lim="800000"/>
            <a:headEnd/>
            <a:tailEnd/>
          </a:ln>
        </p:spPr>
      </p:pic>
      <p:graphicFrame>
        <p:nvGraphicFramePr>
          <p:cNvPr id="60" name="3 Marcador de contenido"/>
          <p:cNvGraphicFramePr>
            <a:graphicFrameLocks/>
          </p:cNvGraphicFramePr>
          <p:nvPr>
            <p:extLst>
              <p:ext uri="{D42A27DB-BD31-4B8C-83A1-F6EECF244321}">
                <p14:modId xmlns="" xmlns:p14="http://schemas.microsoft.com/office/powerpoint/2010/main" val="1969501262"/>
              </p:ext>
            </p:extLst>
          </p:nvPr>
        </p:nvGraphicFramePr>
        <p:xfrm>
          <a:off x="285750" y="1923392"/>
          <a:ext cx="8572500" cy="40990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 xmlns:p14="http://schemas.microsoft.com/office/powerpoint/2010/main" val="2761862990"/>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p:cNvSpPr>
            <a:spLocks noGrp="1"/>
          </p:cNvSpPr>
          <p:nvPr>
            <p:ph type="body" idx="28"/>
          </p:nvPr>
        </p:nvSpPr>
        <p:spPr>
          <a:xfrm>
            <a:off x="1008992" y="327257"/>
            <a:ext cx="6014107" cy="886687"/>
          </a:xfrm>
        </p:spPr>
        <p:txBody>
          <a:bodyPr>
            <a:normAutofit fontScale="25000" lnSpcReduction="20000"/>
          </a:bodyPr>
          <a:lstStyle/>
          <a:p>
            <a:pPr algn="ctr">
              <a:lnSpc>
                <a:spcPct val="120000"/>
              </a:lnSpc>
            </a:pPr>
            <a:r>
              <a:rPr lang="es-CO" sz="12000" dirty="0" smtClean="0"/>
              <a:t>Análisis de propuesta de Creación de subcomité de GC -  Regulación</a:t>
            </a:r>
            <a:r>
              <a:rPr lang="es-CO" sz="3900" dirty="0" smtClean="0"/>
              <a:t>.</a:t>
            </a:r>
          </a:p>
          <a:p>
            <a:pPr>
              <a:lnSpc>
                <a:spcPct val="120000"/>
              </a:lnSpc>
              <a:defRPr/>
            </a:pPr>
            <a:endParaRPr lang="es-CO" b="1" dirty="0"/>
          </a:p>
        </p:txBody>
      </p:sp>
      <p:graphicFrame>
        <p:nvGraphicFramePr>
          <p:cNvPr id="2" name="Diagrama 1"/>
          <p:cNvGraphicFramePr/>
          <p:nvPr>
            <p:extLst>
              <p:ext uri="{D42A27DB-BD31-4B8C-83A1-F6EECF244321}">
                <p14:modId xmlns="" xmlns:p14="http://schemas.microsoft.com/office/powerpoint/2010/main" val="2317189767"/>
              </p:ext>
            </p:extLst>
          </p:nvPr>
        </p:nvGraphicFramePr>
        <p:xfrm>
          <a:off x="801511" y="1655379"/>
          <a:ext cx="7495822" cy="47454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088298541"/>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0"/>
          <p:cNvSpPr txBox="1">
            <a:spLocks/>
          </p:cNvSpPr>
          <p:nvPr/>
        </p:nvSpPr>
        <p:spPr>
          <a:xfrm>
            <a:off x="285750" y="183911"/>
            <a:ext cx="7127298" cy="111135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600" dirty="0" smtClean="0"/>
              <a:t>Propuesta de Creación de subcomité de GC -  Regulación.</a:t>
            </a:r>
          </a:p>
        </p:txBody>
      </p:sp>
      <p:pic>
        <p:nvPicPr>
          <p:cNvPr id="19" name="91 Imagen" descr="BMC LOGO.bmp"/>
          <p:cNvPicPr>
            <a:picLocks noChangeAspect="1"/>
          </p:cNvPicPr>
          <p:nvPr/>
        </p:nvPicPr>
        <p:blipFill>
          <a:blip r:embed="rId3" cstate="print"/>
          <a:srcRect t="9660" r="-211"/>
          <a:stretch>
            <a:fillRect/>
          </a:stretch>
        </p:blipFill>
        <p:spPr bwMode="auto">
          <a:xfrm>
            <a:off x="7494593" y="156268"/>
            <a:ext cx="1512000" cy="620193"/>
          </a:xfrm>
          <a:prstGeom prst="rect">
            <a:avLst/>
          </a:prstGeom>
          <a:noFill/>
          <a:ln w="9525">
            <a:noFill/>
            <a:miter lim="800000"/>
            <a:headEnd/>
            <a:tailEnd/>
          </a:ln>
        </p:spPr>
      </p:pic>
      <p:graphicFrame>
        <p:nvGraphicFramePr>
          <p:cNvPr id="3" name="2 Diagrama"/>
          <p:cNvGraphicFramePr/>
          <p:nvPr>
            <p:extLst>
              <p:ext uri="{D42A27DB-BD31-4B8C-83A1-F6EECF244321}">
                <p14:modId xmlns="" xmlns:p14="http://schemas.microsoft.com/office/powerpoint/2010/main" val="256542108"/>
              </p:ext>
            </p:extLst>
          </p:nvPr>
        </p:nvGraphicFramePr>
        <p:xfrm>
          <a:off x="285750" y="1580445"/>
          <a:ext cx="8408084" cy="45757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 xmlns:p14="http://schemas.microsoft.com/office/powerpoint/2010/main" val="375829502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9115" y="1921628"/>
            <a:ext cx="7765774" cy="2252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4" name="91 Imagen" descr="BMC LOGO.bmp"/>
          <p:cNvPicPr>
            <a:picLocks noChangeAspect="1"/>
          </p:cNvPicPr>
          <p:nvPr/>
        </p:nvPicPr>
        <p:blipFill>
          <a:blip r:embed="rId2" cstate="email">
            <a:extLst>
              <a:ext uri="{28A0092B-C50C-407E-A947-70E740481C1C}">
                <a14:useLocalDpi xmlns:a14="http://schemas.microsoft.com/office/drawing/2010/main" xmlns=""/>
              </a:ext>
            </a:extLst>
          </a:blip>
          <a:srcRect t="9660" r="-211"/>
          <a:stretch>
            <a:fillRect/>
          </a:stretch>
        </p:blipFill>
        <p:spPr bwMode="auto">
          <a:xfrm>
            <a:off x="3113239" y="2446857"/>
            <a:ext cx="2607597" cy="1069592"/>
          </a:xfrm>
          <a:prstGeom prst="rect">
            <a:avLst/>
          </a:prstGeom>
          <a:noFill/>
          <a:ln w="9525">
            <a:noFill/>
            <a:miter lim="800000"/>
            <a:headEnd/>
            <a:tailEnd/>
          </a:ln>
        </p:spPr>
      </p:pic>
      <p:sp>
        <p:nvSpPr>
          <p:cNvPr id="6" name="6 Rectángulo"/>
          <p:cNvSpPr/>
          <p:nvPr/>
        </p:nvSpPr>
        <p:spPr>
          <a:xfrm>
            <a:off x="700395" y="4600925"/>
            <a:ext cx="6572296" cy="1291379"/>
          </a:xfrm>
          <a:prstGeom prst="rect">
            <a:avLst/>
          </a:prstGeom>
        </p:spPr>
        <p:txBody>
          <a:bodyPr vert="horz" lIns="0" tIns="0" rIns="0" bIns="0" rtlCol="0">
            <a:noAutofit/>
          </a:bodyPr>
          <a:lstStyle/>
          <a:p>
            <a:pPr marL="0" lvl="1">
              <a:lnSpc>
                <a:spcPct val="95000"/>
              </a:lnSpc>
              <a:spcAft>
                <a:spcPts val="200"/>
              </a:spcAft>
              <a:buFont typeface="Arial" panose="020B0604020202020204" pitchFamily="34" charset="0"/>
              <a:buChar char="​"/>
            </a:pPr>
            <a:r>
              <a:rPr lang="es-ES" sz="1500" dirty="0">
                <a:solidFill>
                  <a:srgbClr val="57D7FC"/>
                </a:solidFill>
              </a:rPr>
              <a:t>Calle 113 No. 7-21 Torre A, Piso 15, Bogotá </a:t>
            </a:r>
          </a:p>
          <a:p>
            <a:pPr marL="0" lvl="1">
              <a:lnSpc>
                <a:spcPct val="95000"/>
              </a:lnSpc>
              <a:spcAft>
                <a:spcPts val="200"/>
              </a:spcAft>
              <a:buFont typeface="Arial" panose="020B0604020202020204" pitchFamily="34" charset="0"/>
              <a:buChar char="​"/>
            </a:pPr>
            <a:r>
              <a:rPr lang="es-ES" sz="1500" dirty="0">
                <a:solidFill>
                  <a:srgbClr val="57D7FC"/>
                </a:solidFill>
              </a:rPr>
              <a:t>PBX:  (57 1) 629 25 29 Línea de atención al cliente: 018000 11 30 43</a:t>
            </a:r>
          </a:p>
          <a:p>
            <a:pPr marL="0" lvl="1">
              <a:lnSpc>
                <a:spcPct val="95000"/>
              </a:lnSpc>
              <a:spcAft>
                <a:spcPts val="200"/>
              </a:spcAft>
              <a:buFont typeface="Arial" panose="020B0604020202020204" pitchFamily="34" charset="0"/>
              <a:buChar char="​"/>
            </a:pPr>
            <a:r>
              <a:rPr lang="es-ES" sz="1500" dirty="0" err="1">
                <a:solidFill>
                  <a:srgbClr val="57D7FC"/>
                </a:solidFill>
              </a:rPr>
              <a:t>www.bolsamercantil.com.co</a:t>
            </a:r>
            <a:r>
              <a:rPr lang="es-ES" sz="1500" dirty="0">
                <a:solidFill>
                  <a:srgbClr val="57D7FC"/>
                </a:solidFill>
              </a:rPr>
              <a:t>   servicioalcliente@bolsamercantil.com.co</a:t>
            </a:r>
          </a:p>
          <a:p>
            <a:pPr marL="0" lvl="1">
              <a:lnSpc>
                <a:spcPct val="95000"/>
              </a:lnSpc>
              <a:spcAft>
                <a:spcPts val="200"/>
              </a:spcAft>
              <a:buFont typeface="Arial" panose="020B0604020202020204" pitchFamily="34" charset="0"/>
              <a:buChar char="​"/>
            </a:pPr>
            <a:r>
              <a:rPr lang="es-ES" sz="1500" dirty="0">
                <a:solidFill>
                  <a:srgbClr val="57D7FC"/>
                </a:solidFill>
              </a:rPr>
              <a:t>Twitter: @</a:t>
            </a:r>
            <a:r>
              <a:rPr lang="es-ES" sz="1500" dirty="0" err="1">
                <a:solidFill>
                  <a:srgbClr val="57D7FC"/>
                </a:solidFill>
              </a:rPr>
              <a:t>bolsamercantil</a:t>
            </a:r>
            <a:endParaRPr lang="es-ES" sz="1500" dirty="0">
              <a:solidFill>
                <a:srgbClr val="57D7FC"/>
              </a:solidFill>
            </a:endParaRPr>
          </a:p>
          <a:p>
            <a:pPr marL="0" lvl="1">
              <a:lnSpc>
                <a:spcPct val="95000"/>
              </a:lnSpc>
              <a:spcAft>
                <a:spcPts val="200"/>
              </a:spcAft>
              <a:buFont typeface="Arial" panose="020B0604020202020204" pitchFamily="34" charset="0"/>
              <a:buChar char="​"/>
            </a:pPr>
            <a:r>
              <a:rPr lang="es-ES" sz="1500" dirty="0">
                <a:solidFill>
                  <a:srgbClr val="57D7FC"/>
                </a:solidFill>
              </a:rPr>
              <a:t>Facebook: Bolsa Mercantil BMC </a:t>
            </a:r>
            <a:endParaRPr lang="es-CO" sz="1500" dirty="0">
              <a:solidFill>
                <a:srgbClr val="57D7FC"/>
              </a:solidFill>
            </a:endParaRPr>
          </a:p>
        </p:txBody>
      </p:sp>
      <p:sp>
        <p:nvSpPr>
          <p:cNvPr id="7" name="7 Rectángulo"/>
          <p:cNvSpPr/>
          <p:nvPr/>
        </p:nvSpPr>
        <p:spPr>
          <a:xfrm>
            <a:off x="414643" y="6410263"/>
            <a:ext cx="5072098" cy="569346"/>
          </a:xfrm>
          <a:prstGeom prst="rect">
            <a:avLst/>
          </a:prstGeom>
        </p:spPr>
        <p:txBody>
          <a:bodyPr wrap="square" lIns="91399" tIns="45700" rIns="91399" bIns="45700">
            <a:spAutoFit/>
          </a:bodyPr>
          <a:lstStyle/>
          <a:p>
            <a:pPr algn="ctr" eaLnBrk="0" fontAlgn="base" hangingPunct="0">
              <a:spcBef>
                <a:spcPct val="0"/>
              </a:spcBef>
              <a:spcAft>
                <a:spcPct val="0"/>
              </a:spcAft>
              <a:defRPr/>
            </a:pPr>
            <a:r>
              <a:rPr lang="es-ES" sz="1000" kern="0" dirty="0">
                <a:solidFill>
                  <a:srgbClr val="57D7FC"/>
                </a:solidFill>
                <a:latin typeface="Calibri" pitchFamily="34" charset="0"/>
                <a:cs typeface="Arial" pitchFamily="34" charset="0"/>
              </a:rPr>
              <a:t>Todos los derechos de las fotografías y  de la presentación son reservados de la BMC</a:t>
            </a:r>
            <a:r>
              <a:rPr lang="es-ES" sz="1100" kern="0" dirty="0">
                <a:solidFill>
                  <a:srgbClr val="57D7FC"/>
                </a:solidFill>
                <a:latin typeface="Calibri" pitchFamily="34" charset="0"/>
                <a:cs typeface="Arial" pitchFamily="34" charset="0"/>
              </a:rPr>
              <a:t>.</a:t>
            </a:r>
            <a:endParaRPr lang="es-CO" sz="1600" dirty="0">
              <a:solidFill>
                <a:srgbClr val="57D7FC"/>
              </a:solidFill>
            </a:endParaRPr>
          </a:p>
          <a:p>
            <a:r>
              <a:rPr lang="es-ES" sz="2000" kern="0" dirty="0">
                <a:solidFill>
                  <a:srgbClr val="57D7FC"/>
                </a:solidFill>
                <a:latin typeface="Calibri" pitchFamily="34" charset="0"/>
                <a:cs typeface="Arial" pitchFamily="34" charset="0"/>
              </a:rPr>
              <a:t>  </a:t>
            </a:r>
          </a:p>
        </p:txBody>
      </p:sp>
      <p:pic>
        <p:nvPicPr>
          <p:cNvPr id="8" name="Picture 2"/>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6201121" y="6418827"/>
            <a:ext cx="642942" cy="202671"/>
          </a:xfrm>
          <a:prstGeom prst="rect">
            <a:avLst/>
          </a:prstGeom>
          <a:noFill/>
          <a:ln w="9525">
            <a:noFill/>
            <a:miter lim="800000"/>
            <a:headEnd/>
            <a:tailEnd/>
          </a:ln>
        </p:spPr>
      </p:pic>
    </p:spTree>
    <p:extLst>
      <p:ext uri="{BB962C8B-B14F-4D97-AF65-F5344CB8AC3E}">
        <p14:creationId xmlns:p14="http://schemas.microsoft.com/office/powerpoint/2010/main" xmlns="" val="1920932087"/>
      </p:ext>
    </p:extLst>
  </p:cSld>
  <p:clrMapOvr>
    <a:masterClrMapping/>
  </p:clrMapOvr>
  <mc:AlternateContent xmlns:mc="http://schemas.openxmlformats.org/markup-compatibility/2006">
    <mc:Choice xmlns:p14="http://schemas.microsoft.com/office/powerpoint/2010/main" xmlns=""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9"/>
          <p:cNvSpPr txBox="1">
            <a:spLocks/>
          </p:cNvSpPr>
          <p:nvPr/>
        </p:nvSpPr>
        <p:spPr>
          <a:xfrm>
            <a:off x="2365900" y="645105"/>
            <a:ext cx="4374678" cy="288671"/>
          </a:xfrm>
          <a:prstGeom prst="rect">
            <a:avLst/>
          </a:prstGeom>
        </p:spPr>
        <p:txBody>
          <a:bodyPr vert="horz" lIns="0" tIns="0" rIns="0" bIns="0" rtlCol="0" anchor="t" anchorCtr="0">
            <a:noAutofit/>
          </a:bodyPr>
          <a:lstStyle>
            <a:lvl1pPr marL="0" indent="0" algn="l" defTabSz="914400" rtl="0" eaLnBrk="1" latinLnBrk="0" hangingPunct="1">
              <a:lnSpc>
                <a:spcPts val="1700"/>
              </a:lnSpc>
              <a:spcBef>
                <a:spcPts val="600"/>
              </a:spcBef>
              <a:spcAft>
                <a:spcPts val="1200"/>
              </a:spcAft>
              <a:buFont typeface="Arial" panose="020B0604020202020204" pitchFamily="34" charset="0"/>
              <a:buNone/>
              <a:defRPr sz="1500" b="0" i="0" kern="1200">
                <a:solidFill>
                  <a:schemeClr val="tx2"/>
                </a:solidFill>
                <a:latin typeface="+mn-lt"/>
                <a:ea typeface="+mn-ea"/>
                <a:cs typeface="+mn-cs"/>
              </a:defRPr>
            </a:lvl1pPr>
            <a:lvl2pPr marL="45720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2"/>
                </a:solidFill>
                <a:latin typeface="+mn-lt"/>
                <a:ea typeface="+mn-ea"/>
                <a:cs typeface="+mn-cs"/>
              </a:defRPr>
            </a:lvl2pPr>
            <a:lvl3pPr marL="914400" indent="0" algn="l" defTabSz="914400" rtl="0" eaLnBrk="1" latinLnBrk="0" hangingPunct="1">
              <a:lnSpc>
                <a:spcPct val="120000"/>
              </a:lnSpc>
              <a:spcBef>
                <a:spcPts val="600"/>
              </a:spcBef>
              <a:spcAft>
                <a:spcPts val="600"/>
              </a:spcAft>
              <a:buFont typeface="Arial" panose="020B0604020202020204" pitchFamily="34" charset="0"/>
              <a:buNone/>
              <a:defRPr sz="1000" kern="1200">
                <a:solidFill>
                  <a:schemeClr val="tx2"/>
                </a:solidFill>
                <a:latin typeface="+mn-lt"/>
                <a:ea typeface="+mn-ea"/>
                <a:cs typeface="+mn-cs"/>
              </a:defRPr>
            </a:lvl3pPr>
            <a:lvl4pPr marL="1371600" indent="0" algn="l" defTabSz="914400" rtl="0" eaLnBrk="1" latinLnBrk="0" hangingPunct="1">
              <a:lnSpc>
                <a:spcPct val="110000"/>
              </a:lnSpc>
              <a:spcBef>
                <a:spcPts val="0"/>
              </a:spcBef>
              <a:spcAft>
                <a:spcPts val="0"/>
              </a:spcAft>
              <a:buFont typeface="Wingdings" panose="05000000000000000000" pitchFamily="2" charset="2"/>
              <a:buNone/>
              <a:defRPr sz="9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0"/>
              </a:spcBef>
              <a:spcAft>
                <a:spcPts val="600"/>
              </a:spcAft>
              <a:buFont typeface="Wingdings" panose="05000000000000000000" pitchFamily="2" charset="2"/>
              <a:buNone/>
              <a:defRPr sz="900" kern="1200">
                <a:solidFill>
                  <a:schemeClr val="tx2">
                    <a:lumMod val="60000"/>
                    <a:lumOff val="40000"/>
                  </a:schemeClr>
                </a:solidFill>
                <a:latin typeface="+mn-lt"/>
                <a:ea typeface="+mn-ea"/>
                <a:cs typeface="+mn-cs"/>
              </a:defRPr>
            </a:lvl5pPr>
            <a:lvl6pPr marL="2286000" indent="0" algn="l" defTabSz="914400" rtl="0" eaLnBrk="1" latinLnBrk="0" hangingPunct="1">
              <a:lnSpc>
                <a:spcPct val="100000"/>
              </a:lnSpc>
              <a:spcBef>
                <a:spcPts val="600"/>
              </a:spcBef>
              <a:spcAft>
                <a:spcPts val="0"/>
              </a:spcAft>
              <a:buFont typeface="Arial" panose="020B0604020202020204" pitchFamily="34" charset="0"/>
              <a:buNone/>
              <a:defRPr sz="900" b="1" kern="1200">
                <a:solidFill>
                  <a:schemeClr val="bg2"/>
                </a:solidFill>
                <a:latin typeface="+mj-lt"/>
                <a:ea typeface="+mn-ea"/>
                <a:cs typeface="+mn-cs"/>
              </a:defRPr>
            </a:lvl6pPr>
            <a:lvl7pPr marL="27432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bg2"/>
                </a:solidFill>
                <a:latin typeface="+mj-lt"/>
                <a:ea typeface="+mn-ea"/>
                <a:cs typeface="+mn-cs"/>
              </a:defRPr>
            </a:lvl7pPr>
            <a:lvl8pPr marL="32004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1"/>
                </a:solidFill>
                <a:latin typeface="+mj-lt"/>
                <a:ea typeface="+mn-ea"/>
                <a:cs typeface="+mn-cs"/>
              </a:defRPr>
            </a:lvl8pPr>
            <a:lvl9pPr marL="36576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3"/>
                </a:solidFill>
                <a:latin typeface="+mj-lt"/>
                <a:ea typeface="+mn-ea"/>
                <a:cs typeface="+mn-cs"/>
              </a:defRPr>
            </a:lvl9pPr>
          </a:lstStyle>
          <a:p>
            <a:pPr algn="ctr"/>
            <a:r>
              <a:rPr lang="es-CO" sz="1800" dirty="0" smtClean="0">
                <a:solidFill>
                  <a:schemeClr val="tx1"/>
                </a:solidFill>
              </a:rPr>
              <a:t>Julio 19 de 2017</a:t>
            </a:r>
            <a:endParaRPr lang="es-ES_tradnl" sz="1800" dirty="0">
              <a:solidFill>
                <a:schemeClr val="tx1"/>
              </a:solidFill>
            </a:endParaRPr>
          </a:p>
        </p:txBody>
      </p:sp>
      <p:sp>
        <p:nvSpPr>
          <p:cNvPr id="26" name="Text Placeholder 30"/>
          <p:cNvSpPr txBox="1">
            <a:spLocks/>
          </p:cNvSpPr>
          <p:nvPr/>
        </p:nvSpPr>
        <p:spPr>
          <a:xfrm>
            <a:off x="807650" y="65392"/>
            <a:ext cx="7336938" cy="111135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200" dirty="0">
                <a:solidFill>
                  <a:srgbClr val="002060"/>
                </a:solidFill>
              </a:rPr>
              <a:t>Orden del día </a:t>
            </a:r>
            <a:r>
              <a:rPr lang="es-CO" sz="3200" dirty="0" smtClean="0">
                <a:solidFill>
                  <a:srgbClr val="002060"/>
                </a:solidFill>
              </a:rPr>
              <a:t>Junta Directiva</a:t>
            </a:r>
            <a:endParaRPr lang="es-CO" sz="3200" dirty="0">
              <a:solidFill>
                <a:srgbClr val="002060"/>
              </a:solidFill>
            </a:endParaRPr>
          </a:p>
        </p:txBody>
      </p:sp>
      <p:pic>
        <p:nvPicPr>
          <p:cNvPr id="19" name="91 Imagen" descr="BMC LOGO.bmp"/>
          <p:cNvPicPr>
            <a:picLocks noChangeAspect="1"/>
          </p:cNvPicPr>
          <p:nvPr/>
        </p:nvPicPr>
        <p:blipFill>
          <a:blip r:embed="rId3" cstate="email">
            <a:extLst>
              <a:ext uri="{28A0092B-C50C-407E-A947-70E740481C1C}">
                <a14:useLocalDpi xmlns="" xmlns:a14="http://schemas.microsoft.com/office/drawing/2010/main"/>
              </a:ext>
            </a:extLst>
          </a:blip>
          <a:srcRect r="-211"/>
          <a:stretch>
            <a:fillRect/>
          </a:stretch>
        </p:blipFill>
        <p:spPr bwMode="auto">
          <a:xfrm>
            <a:off x="7494593" y="169247"/>
            <a:ext cx="1512000" cy="620193"/>
          </a:xfrm>
          <a:prstGeom prst="rect">
            <a:avLst/>
          </a:prstGeom>
          <a:noFill/>
          <a:ln w="9525">
            <a:noFill/>
            <a:miter lim="800000"/>
            <a:headEnd/>
            <a:tailEnd/>
          </a:ln>
        </p:spPr>
      </p:pic>
      <p:graphicFrame>
        <p:nvGraphicFramePr>
          <p:cNvPr id="60" name="3 Marcador de contenido"/>
          <p:cNvGraphicFramePr>
            <a:graphicFrameLocks/>
          </p:cNvGraphicFramePr>
          <p:nvPr>
            <p:extLst>
              <p:ext uri="{D42A27DB-BD31-4B8C-83A1-F6EECF244321}">
                <p14:modId xmlns="" xmlns:p14="http://schemas.microsoft.com/office/powerpoint/2010/main" val="919456589"/>
              </p:ext>
            </p:extLst>
          </p:nvPr>
        </p:nvGraphicFramePr>
        <p:xfrm>
          <a:off x="285752" y="1116719"/>
          <a:ext cx="8572500" cy="54557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 xmlns:p14="http://schemas.microsoft.com/office/powerpoint/2010/main" val="3206486160"/>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0"/>
          <p:cNvSpPr txBox="1">
            <a:spLocks/>
          </p:cNvSpPr>
          <p:nvPr/>
        </p:nvSpPr>
        <p:spPr>
          <a:xfrm>
            <a:off x="285750" y="183911"/>
            <a:ext cx="7127298" cy="111135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600" dirty="0" smtClean="0"/>
              <a:t> </a:t>
            </a:r>
            <a:r>
              <a:rPr lang="es-ES" sz="3600" b="1" dirty="0"/>
              <a:t>Temas Funcionamiento de la Junta Directiva</a:t>
            </a:r>
            <a:endParaRPr lang="es-CO" sz="3600" dirty="0" smtClean="0"/>
          </a:p>
        </p:txBody>
      </p:sp>
      <p:pic>
        <p:nvPicPr>
          <p:cNvPr id="19" name="91 Imagen" descr="BMC LOGO.bmp"/>
          <p:cNvPicPr>
            <a:picLocks noChangeAspect="1"/>
          </p:cNvPicPr>
          <p:nvPr/>
        </p:nvPicPr>
        <p:blipFill>
          <a:blip r:embed="rId3" cstate="print"/>
          <a:srcRect t="9660" r="-211"/>
          <a:stretch>
            <a:fillRect/>
          </a:stretch>
        </p:blipFill>
        <p:spPr bwMode="auto">
          <a:xfrm>
            <a:off x="7494593" y="156268"/>
            <a:ext cx="1512000" cy="620193"/>
          </a:xfrm>
          <a:prstGeom prst="rect">
            <a:avLst/>
          </a:prstGeom>
          <a:noFill/>
          <a:ln w="9525">
            <a:noFill/>
            <a:miter lim="800000"/>
            <a:headEnd/>
            <a:tailEnd/>
          </a:ln>
        </p:spPr>
      </p:pic>
      <p:graphicFrame>
        <p:nvGraphicFramePr>
          <p:cNvPr id="60" name="3 Marcador de contenido"/>
          <p:cNvGraphicFramePr>
            <a:graphicFrameLocks/>
          </p:cNvGraphicFramePr>
          <p:nvPr>
            <p:extLst>
              <p:ext uri="{D42A27DB-BD31-4B8C-83A1-F6EECF244321}">
                <p14:modId xmlns="" xmlns:p14="http://schemas.microsoft.com/office/powerpoint/2010/main" val="1969501262"/>
              </p:ext>
            </p:extLst>
          </p:nvPr>
        </p:nvGraphicFramePr>
        <p:xfrm>
          <a:off x="285750" y="1923393"/>
          <a:ext cx="8572500" cy="34053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 xmlns:p14="http://schemas.microsoft.com/office/powerpoint/2010/main" val="2761862990"/>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0"/>
          <p:cNvSpPr txBox="1">
            <a:spLocks/>
          </p:cNvSpPr>
          <p:nvPr/>
        </p:nvSpPr>
        <p:spPr>
          <a:xfrm>
            <a:off x="285750" y="183911"/>
            <a:ext cx="7127298" cy="111135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lvl="0"/>
            <a:r>
              <a:rPr lang="es-CO" sz="3600" dirty="0" smtClean="0"/>
              <a:t>Propuesta de Conformación de los Comités de la Junta Directiva.</a:t>
            </a:r>
          </a:p>
        </p:txBody>
      </p:sp>
      <p:pic>
        <p:nvPicPr>
          <p:cNvPr id="19" name="91 Imagen" descr="BMC LOGO.bmp"/>
          <p:cNvPicPr>
            <a:picLocks noChangeAspect="1"/>
          </p:cNvPicPr>
          <p:nvPr/>
        </p:nvPicPr>
        <p:blipFill>
          <a:blip r:embed="rId3" cstate="print"/>
          <a:srcRect t="9660" r="-211"/>
          <a:stretch>
            <a:fillRect/>
          </a:stretch>
        </p:blipFill>
        <p:spPr bwMode="auto">
          <a:xfrm>
            <a:off x="7494593" y="156268"/>
            <a:ext cx="1512000" cy="620193"/>
          </a:xfrm>
          <a:prstGeom prst="rect">
            <a:avLst/>
          </a:prstGeom>
          <a:noFill/>
          <a:ln w="9525">
            <a:noFill/>
            <a:miter lim="800000"/>
            <a:headEnd/>
            <a:tailEnd/>
          </a:ln>
        </p:spPr>
      </p:pic>
      <p:graphicFrame>
        <p:nvGraphicFramePr>
          <p:cNvPr id="5" name="3 Marcador de contenido"/>
          <p:cNvGraphicFramePr>
            <a:graphicFrameLocks/>
          </p:cNvGraphicFramePr>
          <p:nvPr>
            <p:extLst>
              <p:ext uri="{D42A27DB-BD31-4B8C-83A1-F6EECF244321}">
                <p14:modId xmlns="" xmlns:p14="http://schemas.microsoft.com/office/powerpoint/2010/main" val="491333170"/>
              </p:ext>
            </p:extLst>
          </p:nvPr>
        </p:nvGraphicFramePr>
        <p:xfrm>
          <a:off x="319617" y="1505995"/>
          <a:ext cx="8572500" cy="43272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 xmlns:p14="http://schemas.microsoft.com/office/powerpoint/2010/main" val="1063149399"/>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0"/>
          <p:cNvSpPr txBox="1">
            <a:spLocks/>
          </p:cNvSpPr>
          <p:nvPr/>
        </p:nvSpPr>
        <p:spPr>
          <a:xfrm>
            <a:off x="285750" y="183911"/>
            <a:ext cx="7127298" cy="111135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600" dirty="0" smtClean="0"/>
              <a:t>       Comité de Riesgos</a:t>
            </a:r>
          </a:p>
        </p:txBody>
      </p:sp>
      <p:pic>
        <p:nvPicPr>
          <p:cNvPr id="19" name="91 Imagen" descr="BMC LOGO.bmp"/>
          <p:cNvPicPr>
            <a:picLocks noChangeAspect="1"/>
          </p:cNvPicPr>
          <p:nvPr/>
        </p:nvPicPr>
        <p:blipFill>
          <a:blip r:embed="rId3" cstate="print"/>
          <a:srcRect t="9660" r="-211"/>
          <a:stretch>
            <a:fillRect/>
          </a:stretch>
        </p:blipFill>
        <p:spPr bwMode="auto">
          <a:xfrm>
            <a:off x="7494593" y="156268"/>
            <a:ext cx="1512000" cy="620193"/>
          </a:xfrm>
          <a:prstGeom prst="rect">
            <a:avLst/>
          </a:prstGeom>
          <a:noFill/>
          <a:ln w="9525">
            <a:noFill/>
            <a:miter lim="800000"/>
            <a:headEnd/>
            <a:tailEnd/>
          </a:ln>
        </p:spPr>
      </p:pic>
      <p:graphicFrame>
        <p:nvGraphicFramePr>
          <p:cNvPr id="3" name="2 Diagrama"/>
          <p:cNvGraphicFramePr/>
          <p:nvPr>
            <p:extLst>
              <p:ext uri="{D42A27DB-BD31-4B8C-83A1-F6EECF244321}">
                <p14:modId xmlns="" xmlns:p14="http://schemas.microsoft.com/office/powerpoint/2010/main" val="252132017"/>
              </p:ext>
            </p:extLst>
          </p:nvPr>
        </p:nvGraphicFramePr>
        <p:xfrm>
          <a:off x="285750" y="942535"/>
          <a:ext cx="8408084" cy="56833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 xmlns:p14="http://schemas.microsoft.com/office/powerpoint/2010/main" val="1874260905"/>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0"/>
          <p:cNvSpPr txBox="1">
            <a:spLocks/>
          </p:cNvSpPr>
          <p:nvPr/>
        </p:nvSpPr>
        <p:spPr>
          <a:xfrm>
            <a:off x="285750" y="183911"/>
            <a:ext cx="7127298" cy="111135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600" dirty="0" smtClean="0"/>
              <a:t>Comité de Auditoría</a:t>
            </a:r>
          </a:p>
        </p:txBody>
      </p:sp>
      <p:pic>
        <p:nvPicPr>
          <p:cNvPr id="19" name="91 Imagen" descr="BMC LOGO.bmp"/>
          <p:cNvPicPr>
            <a:picLocks noChangeAspect="1"/>
          </p:cNvPicPr>
          <p:nvPr/>
        </p:nvPicPr>
        <p:blipFill>
          <a:blip r:embed="rId3" cstate="print"/>
          <a:srcRect t="9660" r="-211"/>
          <a:stretch>
            <a:fillRect/>
          </a:stretch>
        </p:blipFill>
        <p:spPr bwMode="auto">
          <a:xfrm>
            <a:off x="7494593" y="156268"/>
            <a:ext cx="1512000" cy="620193"/>
          </a:xfrm>
          <a:prstGeom prst="rect">
            <a:avLst/>
          </a:prstGeom>
          <a:noFill/>
          <a:ln w="9525">
            <a:noFill/>
            <a:miter lim="800000"/>
            <a:headEnd/>
            <a:tailEnd/>
          </a:ln>
        </p:spPr>
      </p:pic>
      <p:graphicFrame>
        <p:nvGraphicFramePr>
          <p:cNvPr id="3" name="2 Diagrama"/>
          <p:cNvGraphicFramePr/>
          <p:nvPr>
            <p:extLst>
              <p:ext uri="{D42A27DB-BD31-4B8C-83A1-F6EECF244321}">
                <p14:modId xmlns="" xmlns:p14="http://schemas.microsoft.com/office/powerpoint/2010/main" val="3243957288"/>
              </p:ext>
            </p:extLst>
          </p:nvPr>
        </p:nvGraphicFramePr>
        <p:xfrm>
          <a:off x="285750" y="942535"/>
          <a:ext cx="8408084" cy="56833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 xmlns:p14="http://schemas.microsoft.com/office/powerpoint/2010/main" val="426598328"/>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0"/>
          <p:cNvSpPr txBox="1">
            <a:spLocks/>
          </p:cNvSpPr>
          <p:nvPr/>
        </p:nvSpPr>
        <p:spPr>
          <a:xfrm>
            <a:off x="285750" y="183911"/>
            <a:ext cx="7127298" cy="111135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600" dirty="0" smtClean="0"/>
              <a:t>Comité de Gobierno Corporativo</a:t>
            </a:r>
          </a:p>
        </p:txBody>
      </p:sp>
      <p:pic>
        <p:nvPicPr>
          <p:cNvPr id="19" name="91 Imagen" descr="BMC LOGO.bmp"/>
          <p:cNvPicPr>
            <a:picLocks noChangeAspect="1"/>
          </p:cNvPicPr>
          <p:nvPr/>
        </p:nvPicPr>
        <p:blipFill>
          <a:blip r:embed="rId3" cstate="print"/>
          <a:srcRect t="9660" r="-211"/>
          <a:stretch>
            <a:fillRect/>
          </a:stretch>
        </p:blipFill>
        <p:spPr bwMode="auto">
          <a:xfrm>
            <a:off x="7494593" y="156268"/>
            <a:ext cx="1512000" cy="620193"/>
          </a:xfrm>
          <a:prstGeom prst="rect">
            <a:avLst/>
          </a:prstGeom>
          <a:noFill/>
          <a:ln w="9525">
            <a:noFill/>
            <a:miter lim="800000"/>
            <a:headEnd/>
            <a:tailEnd/>
          </a:ln>
        </p:spPr>
      </p:pic>
      <p:graphicFrame>
        <p:nvGraphicFramePr>
          <p:cNvPr id="3" name="2 Diagrama"/>
          <p:cNvGraphicFramePr/>
          <p:nvPr>
            <p:extLst>
              <p:ext uri="{D42A27DB-BD31-4B8C-83A1-F6EECF244321}">
                <p14:modId xmlns="" xmlns:p14="http://schemas.microsoft.com/office/powerpoint/2010/main" val="622457737"/>
              </p:ext>
            </p:extLst>
          </p:nvPr>
        </p:nvGraphicFramePr>
        <p:xfrm>
          <a:off x="285750" y="942535"/>
          <a:ext cx="8408084" cy="52889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 xmlns:p14="http://schemas.microsoft.com/office/powerpoint/2010/main" val="975457314"/>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0"/>
          <p:cNvSpPr txBox="1">
            <a:spLocks/>
          </p:cNvSpPr>
          <p:nvPr/>
        </p:nvSpPr>
        <p:spPr>
          <a:xfrm>
            <a:off x="285750" y="480186"/>
            <a:ext cx="7127298" cy="59254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600" dirty="0" smtClean="0"/>
              <a:t>     Comité de Estándares</a:t>
            </a:r>
          </a:p>
        </p:txBody>
      </p:sp>
      <p:pic>
        <p:nvPicPr>
          <p:cNvPr id="19" name="91 Imagen" descr="BMC LOGO.bmp"/>
          <p:cNvPicPr>
            <a:picLocks noChangeAspect="1"/>
          </p:cNvPicPr>
          <p:nvPr/>
        </p:nvPicPr>
        <p:blipFill>
          <a:blip r:embed="rId3" cstate="print"/>
          <a:srcRect t="9660" r="-211"/>
          <a:stretch>
            <a:fillRect/>
          </a:stretch>
        </p:blipFill>
        <p:spPr bwMode="auto">
          <a:xfrm>
            <a:off x="7494593" y="156268"/>
            <a:ext cx="1512000" cy="620193"/>
          </a:xfrm>
          <a:prstGeom prst="rect">
            <a:avLst/>
          </a:prstGeom>
          <a:noFill/>
          <a:ln w="9525">
            <a:noFill/>
            <a:miter lim="800000"/>
            <a:headEnd/>
            <a:tailEnd/>
          </a:ln>
        </p:spPr>
      </p:pic>
      <p:graphicFrame>
        <p:nvGraphicFramePr>
          <p:cNvPr id="3" name="2 Diagrama"/>
          <p:cNvGraphicFramePr/>
          <p:nvPr>
            <p:extLst>
              <p:ext uri="{D42A27DB-BD31-4B8C-83A1-F6EECF244321}">
                <p14:modId xmlns="" xmlns:p14="http://schemas.microsoft.com/office/powerpoint/2010/main" val="256542108"/>
              </p:ext>
            </p:extLst>
          </p:nvPr>
        </p:nvGraphicFramePr>
        <p:xfrm>
          <a:off x="285749" y="1384771"/>
          <a:ext cx="8720843" cy="45757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 xmlns:p14="http://schemas.microsoft.com/office/powerpoint/2010/main" val="375829502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0"/>
          <p:cNvSpPr txBox="1">
            <a:spLocks/>
          </p:cNvSpPr>
          <p:nvPr/>
        </p:nvSpPr>
        <p:spPr>
          <a:xfrm>
            <a:off x="285750" y="183911"/>
            <a:ext cx="7127298" cy="111135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600" dirty="0" smtClean="0"/>
              <a:t>Comité de Comunicaciones y Negocios</a:t>
            </a:r>
          </a:p>
        </p:txBody>
      </p:sp>
      <p:pic>
        <p:nvPicPr>
          <p:cNvPr id="19" name="91 Imagen" descr="BMC LOGO.bmp"/>
          <p:cNvPicPr>
            <a:picLocks noChangeAspect="1"/>
          </p:cNvPicPr>
          <p:nvPr/>
        </p:nvPicPr>
        <p:blipFill>
          <a:blip r:embed="rId3" cstate="print"/>
          <a:srcRect t="9660" r="-211"/>
          <a:stretch>
            <a:fillRect/>
          </a:stretch>
        </p:blipFill>
        <p:spPr bwMode="auto">
          <a:xfrm>
            <a:off x="7494593" y="156268"/>
            <a:ext cx="1512000" cy="620193"/>
          </a:xfrm>
          <a:prstGeom prst="rect">
            <a:avLst/>
          </a:prstGeom>
          <a:noFill/>
          <a:ln w="9525">
            <a:noFill/>
            <a:miter lim="800000"/>
            <a:headEnd/>
            <a:tailEnd/>
          </a:ln>
        </p:spPr>
      </p:pic>
      <p:graphicFrame>
        <p:nvGraphicFramePr>
          <p:cNvPr id="3" name="2 Diagrama"/>
          <p:cNvGraphicFramePr/>
          <p:nvPr>
            <p:extLst>
              <p:ext uri="{D42A27DB-BD31-4B8C-83A1-F6EECF244321}">
                <p14:modId xmlns="" xmlns:p14="http://schemas.microsoft.com/office/powerpoint/2010/main" val="256542108"/>
              </p:ext>
            </p:extLst>
          </p:nvPr>
        </p:nvGraphicFramePr>
        <p:xfrm>
          <a:off x="285750" y="1580445"/>
          <a:ext cx="8408084" cy="45757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 xmlns:p14="http://schemas.microsoft.com/office/powerpoint/2010/main" val="3758295022"/>
      </p:ext>
    </p:extLst>
  </p:cSld>
  <p:clrMapOvr>
    <a:masterClrMapping/>
  </p:clrMapOvr>
  <mc:AlternateContent xmlns:mc="http://schemas.openxmlformats.org/markup-compatibility/2006">
    <mc:Choice xmlns="" xmlns:p14="http://schemas.microsoft.com/office/powerpoint/2010/main" Requires="p14">
      <p:transition spd="slow" p14:dur="1250">
        <p:wipe dir="r"/>
      </p:transition>
    </mc:Choice>
    <mc:Fallback>
      <p:transition spd="slow">
        <p:wipe dir="r"/>
      </p:transition>
    </mc:Fallback>
  </mc:AlternateContent>
  <p:timing>
    <p:tnLst>
      <p:par>
        <p:cTn id="1" dur="indefinite" restart="never" nodeType="tmRoot"/>
      </p:par>
    </p:tnLst>
  </p:timing>
</p:sld>
</file>

<file path=ppt/theme/theme1.xml><?xml version="1.0" encoding="utf-8"?>
<a:theme xmlns:a="http://schemas.openxmlformats.org/drawingml/2006/main" name="blank">
  <a:themeElements>
    <a:clrScheme name="Sophisticated Business">
      <a:dk1>
        <a:sysClr val="windowText" lastClr="000000"/>
      </a:dk1>
      <a:lt1>
        <a:sysClr val="window" lastClr="FFFFFF"/>
      </a:lt1>
      <a:dk2>
        <a:srgbClr val="897C57"/>
      </a:dk2>
      <a:lt2>
        <a:srgbClr val="E2BA41"/>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dkUpDiag">
          <a:fgClr>
            <a:schemeClr val="bg2">
              <a:lumMod val="50000"/>
            </a:schemeClr>
          </a:fgClr>
          <a:bgClr>
            <a:schemeClr val="bg2">
              <a:lumMod val="65000"/>
            </a:schemeClr>
          </a:bgClr>
        </a:patt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133</TotalTime>
  <Words>1141</Words>
  <Application>Microsoft Office PowerPoint</Application>
  <PresentationFormat>Presentación en pantalla (4:3)</PresentationFormat>
  <Paragraphs>132</Paragraphs>
  <Slides>13</Slides>
  <Notes>11</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blank</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vlarrotta</dc:creator>
  <cp:lastModifiedBy>jromero</cp:lastModifiedBy>
  <cp:revision>21</cp:revision>
  <dcterms:created xsi:type="dcterms:W3CDTF">2017-07-14T21:57:31Z</dcterms:created>
  <dcterms:modified xsi:type="dcterms:W3CDTF">2017-07-18T17:00:13Z</dcterms:modified>
</cp:coreProperties>
</file>