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1512" r:id="rId3"/>
    <p:sldId id="1615" r:id="rId4"/>
    <p:sldId id="364" r:id="rId5"/>
  </p:sldIdLst>
  <p:sldSz cx="9144000" cy="5143500" type="screen16x9"/>
  <p:notesSz cx="7010400" cy="9296400"/>
  <p:defaultTextStyle>
    <a:defPPr>
      <a:defRPr lang="en-US"/>
    </a:defPPr>
    <a:lvl1pPr marL="0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96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990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84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978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972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968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963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956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Sophisticated Business" id="{58BEDF31-0425-40C4-87B2-EBC1798A92EE}">
          <p14:sldIdLst>
            <p14:sldId id="258"/>
            <p14:sldId id="1512"/>
            <p14:sldId id="1581"/>
            <p14:sldId id="1595"/>
            <p14:sldId id="1596"/>
            <p14:sldId id="1597"/>
            <p14:sldId id="1598"/>
            <p14:sldId id="1599"/>
            <p14:sldId id="1594"/>
            <p14:sldId id="1600"/>
            <p14:sldId id="1601"/>
            <p14:sldId id="1602"/>
            <p14:sldId id="1603"/>
            <p14:sldId id="1604"/>
            <p14:sldId id="1605"/>
            <p14:sldId id="1606"/>
            <p14:sldId id="1607"/>
            <p14:sldId id="1608"/>
            <p14:sldId id="1609"/>
            <p14:sldId id="1610"/>
            <p14:sldId id="1593"/>
            <p14:sldId id="36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704" userDrawn="1">
          <p15:clr>
            <a:srgbClr val="A4A3A4"/>
          </p15:clr>
        </p15:guide>
        <p15:guide id="2" orient="horz" pos="3339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orient="horz" pos="2028">
          <p15:clr>
            <a:srgbClr val="A4A3A4"/>
          </p15:clr>
        </p15:guide>
        <p15:guide id="5" orient="horz" pos="250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  <p15:guide id="5" orient="horz" pos="2697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pos="2228">
          <p15:clr>
            <a:srgbClr val="A4A3A4"/>
          </p15:clr>
        </p15:guide>
        <p15:guide id="8" pos="2208">
          <p15:clr>
            <a:srgbClr val="A4A3A4"/>
          </p15:clr>
        </p15:guide>
        <p15:guide id="9" orient="horz" pos="2857">
          <p15:clr>
            <a:srgbClr val="A4A3A4"/>
          </p15:clr>
        </p15:guide>
        <p15:guide id="10" orient="horz" pos="3102">
          <p15:clr>
            <a:srgbClr val="A4A3A4"/>
          </p15:clr>
        </p15:guide>
        <p15:guide id="11" orient="horz" pos="2676">
          <p15:clr>
            <a:srgbClr val="A4A3A4"/>
          </p15:clr>
        </p15:guide>
        <p15:guide id="12" orient="horz" pos="2905">
          <p15:clr>
            <a:srgbClr val="A4A3A4"/>
          </p15:clr>
        </p15:guide>
        <p15:guide id="13" orient="horz" pos="2903">
          <p15:clr>
            <a:srgbClr val="A4A3A4"/>
          </p15:clr>
        </p15:guide>
        <p15:guide id="14" orient="horz" pos="3152">
          <p15:clr>
            <a:srgbClr val="A4A3A4"/>
          </p15:clr>
        </p15:guide>
        <p15:guide id="15" orient="horz" pos="2718">
          <p15:clr>
            <a:srgbClr val="A4A3A4"/>
          </p15:clr>
        </p15:guide>
        <p15:guide id="16" orient="horz" pos="29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nzalo de Francisco" initials="GdF" lastIdx="8" clrIdx="0">
    <p:extLst/>
  </p:cmAuthor>
  <p:cmAuthor id="2" name="Gonzalo de Francisco" initials="GdF [2]" lastIdx="1" clrIdx="1">
    <p:extLst/>
  </p:cmAuthor>
  <p:cmAuthor id="3" name="Gonzalo de Francisco" initials="GdF [2] [2]" lastIdx="1" clrIdx="2">
    <p:extLst/>
  </p:cmAuthor>
  <p:cmAuthor id="4" name="Gonzalo de Francisco" initials="GdF [2] [2] [2]" lastIdx="1" clrIdx="3">
    <p:extLst/>
  </p:cmAuthor>
  <p:cmAuthor id="5" name="Gonzalo de Francisco" initials="GdF [2] [2] [3]" lastIdx="1" clrIdx="4">
    <p:extLst/>
  </p:cmAuthor>
  <p:cmAuthor id="6" name="Gonzalo de Francisco" initials="GdF [3]" lastIdx="1" clrIdx="5">
    <p:extLst/>
  </p:cmAuthor>
  <p:cmAuthor id="7" name="Gonzalo de Francisco" initials="GdF [4]" lastIdx="1" clrIdx="6">
    <p:extLst/>
  </p:cmAuthor>
  <p:cmAuthor id="8" name="Gonzalo de Francisco" initials="GdF [5]" lastIdx="1" clrIdx="7">
    <p:extLst/>
  </p:cmAuthor>
  <p:cmAuthor id="9" name="Gonzalo de Francisco" initials="GdF [6]" lastIdx="1" clrIdx="8">
    <p:extLst/>
  </p:cmAuthor>
  <p:cmAuthor id="10" name="Gonzalo de Francisco" initials="GdF [7]" lastIdx="1" clrIdx="9">
    <p:extLst/>
  </p:cmAuthor>
  <p:cmAuthor id="11" name="Gonzalo de Francisco" initials="GdF [8]" lastIdx="1" clrIdx="10">
    <p:extLst/>
  </p:cmAuthor>
  <p:cmAuthor id="12" name="Gonzalo de Francisco" initials="GdF [9]" lastIdx="1" clrIdx="1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A8386"/>
    <a:srgbClr val="7EABEE"/>
    <a:srgbClr val="99CCFF"/>
    <a:srgbClr val="D4D4D4"/>
    <a:srgbClr val="044990"/>
    <a:srgbClr val="094784"/>
    <a:srgbClr val="C98F4C"/>
    <a:srgbClr val="E2BA41"/>
    <a:srgbClr val="F0C649"/>
    <a:srgbClr val="57D7F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70" autoAdjust="0"/>
    <p:restoredTop sz="87545" autoAdjust="0"/>
  </p:normalViewPr>
  <p:slideViewPr>
    <p:cSldViewPr snapToGrid="0" snapToObjects="1">
      <p:cViewPr varScale="1">
        <p:scale>
          <a:sx n="116" d="100"/>
          <a:sy n="116" d="100"/>
        </p:scale>
        <p:origin x="-588" y="-102"/>
      </p:cViewPr>
      <p:guideLst>
        <p:guide orient="horz" pos="2704"/>
        <p:guide orient="horz" pos="3339"/>
        <p:guide orient="horz" pos="2028"/>
        <p:guide orient="horz" pos="2504"/>
        <p:guide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-4986" y="-108"/>
      </p:cViewPr>
      <p:guideLst>
        <p:guide orient="horz" pos="2880"/>
        <p:guide orient="horz" pos="3127"/>
        <p:guide orient="horz" pos="2697"/>
        <p:guide orient="horz" pos="2928"/>
        <p:guide orient="horz" pos="2857"/>
        <p:guide orient="horz" pos="3102"/>
        <p:guide orient="horz" pos="2676"/>
        <p:guide orient="horz" pos="2905"/>
        <p:guide pos="2160"/>
        <p:guide pos="2141"/>
        <p:guide pos="22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DD92D1-4249-41CD-80E0-04B67D1A883E}" type="doc">
      <dgm:prSet loTypeId="urn:microsoft.com/office/officeart/2005/8/layout/vList2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EA3C0C3D-13FA-4710-893E-7DE49560C79B}">
      <dgm:prSet phldrT="[Texto]" custT="1"/>
      <dgm:spPr/>
      <dgm:t>
        <a:bodyPr/>
        <a:lstStyle/>
        <a:p>
          <a:r>
            <a:rPr lang="es-CO" sz="2800" b="1" dirty="0" smtClean="0">
              <a:latin typeface="Calibri" pitchFamily="34" charset="0"/>
            </a:rPr>
            <a:t>1. </a:t>
          </a:r>
          <a:r>
            <a:rPr lang="es-ES" sz="2800" b="1" dirty="0" smtClean="0">
              <a:latin typeface="Calibri" pitchFamily="34" charset="0"/>
            </a:rPr>
            <a:t>Verificación del quórum.</a:t>
          </a:r>
          <a:endParaRPr lang="es-CO" sz="2800" b="1" dirty="0">
            <a:latin typeface="Calibri" pitchFamily="34" charset="0"/>
          </a:endParaRPr>
        </a:p>
      </dgm:t>
    </dgm:pt>
    <dgm:pt modelId="{8CE55E53-E076-4594-BA99-30B298A72847}" type="parTrans" cxnId="{40D07DEC-7408-4C45-AE0B-E33E0711177C}">
      <dgm:prSet/>
      <dgm:spPr/>
      <dgm:t>
        <a:bodyPr/>
        <a:lstStyle/>
        <a:p>
          <a:endParaRPr lang="es-CO" sz="1800" b="0">
            <a:solidFill>
              <a:schemeClr val="tx1"/>
            </a:solidFill>
            <a:latin typeface="Calibri" pitchFamily="34" charset="0"/>
          </a:endParaRPr>
        </a:p>
      </dgm:t>
    </dgm:pt>
    <dgm:pt modelId="{7B483490-603A-472C-8FFD-1AC62B142476}" type="sibTrans" cxnId="{40D07DEC-7408-4C45-AE0B-E33E0711177C}">
      <dgm:prSet/>
      <dgm:spPr/>
      <dgm:t>
        <a:bodyPr/>
        <a:lstStyle/>
        <a:p>
          <a:endParaRPr lang="es-CO" sz="1800" b="0">
            <a:solidFill>
              <a:schemeClr val="tx1"/>
            </a:solidFill>
            <a:latin typeface="Calibri" pitchFamily="34" charset="0"/>
          </a:endParaRPr>
        </a:p>
      </dgm:t>
    </dgm:pt>
    <dgm:pt modelId="{672AE28E-A118-4793-A80A-EF067356E49C}">
      <dgm:prSet phldrT="[Texto]" custT="1"/>
      <dgm:spPr/>
      <dgm:t>
        <a:bodyPr/>
        <a:lstStyle/>
        <a:p>
          <a:r>
            <a:rPr lang="es-ES" sz="2800" b="1" dirty="0" smtClean="0">
              <a:latin typeface="Calibri" pitchFamily="34" charset="0"/>
            </a:rPr>
            <a:t>2. Lectura </a:t>
          </a:r>
          <a:r>
            <a:rPr lang="es-ES" sz="2800" b="1" dirty="0" smtClean="0">
              <a:latin typeface="Calibri" pitchFamily="34" charset="0"/>
            </a:rPr>
            <a:t>del </a:t>
          </a:r>
          <a:r>
            <a:rPr lang="es-ES" sz="2800" b="1" dirty="0" smtClean="0">
              <a:latin typeface="Calibri" pitchFamily="34" charset="0"/>
            </a:rPr>
            <a:t>orden del día.</a:t>
          </a:r>
          <a:endParaRPr lang="es-CO" sz="2800" b="1" dirty="0">
            <a:latin typeface="Calibri" pitchFamily="34" charset="0"/>
          </a:endParaRPr>
        </a:p>
      </dgm:t>
    </dgm:pt>
    <dgm:pt modelId="{24FBB324-9AA1-4BD8-9953-52B45EC63AFF}" type="parTrans" cxnId="{83307EBF-D6DB-4C2E-8A79-2D63593DEC32}">
      <dgm:prSet/>
      <dgm:spPr/>
      <dgm:t>
        <a:bodyPr/>
        <a:lstStyle/>
        <a:p>
          <a:endParaRPr lang="es-CO" sz="1800" b="0">
            <a:solidFill>
              <a:schemeClr val="tx1"/>
            </a:solidFill>
            <a:latin typeface="Calibri" pitchFamily="34" charset="0"/>
          </a:endParaRPr>
        </a:p>
      </dgm:t>
    </dgm:pt>
    <dgm:pt modelId="{D407C3CD-A230-4C0F-BA0D-451A8FF2BD65}" type="sibTrans" cxnId="{83307EBF-D6DB-4C2E-8A79-2D63593DEC32}">
      <dgm:prSet/>
      <dgm:spPr/>
      <dgm:t>
        <a:bodyPr/>
        <a:lstStyle/>
        <a:p>
          <a:endParaRPr lang="es-CO" sz="1800" b="0">
            <a:solidFill>
              <a:schemeClr val="tx1"/>
            </a:solidFill>
            <a:latin typeface="Calibri" pitchFamily="34" charset="0"/>
          </a:endParaRPr>
        </a:p>
      </dgm:t>
    </dgm:pt>
    <dgm:pt modelId="{7843F417-28FF-4513-B8A6-FD02F70616D7}">
      <dgm:prSet phldrT="[Texto]" custT="1"/>
      <dgm:spPr/>
      <dgm:t>
        <a:bodyPr/>
        <a:lstStyle/>
        <a:p>
          <a:r>
            <a:rPr lang="es-CO" sz="2800" b="1" dirty="0" smtClean="0">
              <a:latin typeface="Calibri" pitchFamily="34" charset="0"/>
            </a:rPr>
            <a:t>3. </a:t>
          </a:r>
          <a:r>
            <a:rPr lang="es-CO" sz="2800" b="1" dirty="0" smtClean="0">
              <a:latin typeface="Calibri" pitchFamily="34" charset="0"/>
            </a:rPr>
            <a:t>Definiciones proyecto de Respuesta Requerimiento Superintendencia Financiera.</a:t>
          </a:r>
          <a:r>
            <a:rPr lang="es-ES" sz="2800" b="1" dirty="0" smtClean="0">
              <a:latin typeface="Calibri" pitchFamily="34" charset="0"/>
            </a:rPr>
            <a:t> </a:t>
          </a:r>
          <a:endParaRPr lang="es-CO" sz="2800" b="1" dirty="0">
            <a:latin typeface="Calibri" pitchFamily="34" charset="0"/>
          </a:endParaRPr>
        </a:p>
      </dgm:t>
    </dgm:pt>
    <dgm:pt modelId="{4C54A056-B734-40A2-9067-75F344F2FDE4}" type="parTrans" cxnId="{21A23875-A16D-49CD-9139-919518B64996}">
      <dgm:prSet/>
      <dgm:spPr/>
      <dgm:t>
        <a:bodyPr/>
        <a:lstStyle/>
        <a:p>
          <a:endParaRPr lang="es-CO" sz="1800" b="0">
            <a:solidFill>
              <a:schemeClr val="tx1"/>
            </a:solidFill>
            <a:latin typeface="Calibri" pitchFamily="34" charset="0"/>
          </a:endParaRPr>
        </a:p>
      </dgm:t>
    </dgm:pt>
    <dgm:pt modelId="{AA8F89A9-128D-434F-BC5F-F1C1D876287E}" type="sibTrans" cxnId="{21A23875-A16D-49CD-9139-919518B64996}">
      <dgm:prSet/>
      <dgm:spPr/>
      <dgm:t>
        <a:bodyPr/>
        <a:lstStyle/>
        <a:p>
          <a:endParaRPr lang="es-CO" sz="1800" b="0">
            <a:solidFill>
              <a:schemeClr val="tx1"/>
            </a:solidFill>
            <a:latin typeface="Calibri" pitchFamily="34" charset="0"/>
          </a:endParaRPr>
        </a:p>
      </dgm:t>
    </dgm:pt>
    <dgm:pt modelId="{13DF23CD-4103-4954-9192-E79AEC36CBC1}" type="pres">
      <dgm:prSet presAssocID="{1BDD92D1-4249-41CD-80E0-04B67D1A88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6E151D1-F712-4986-820E-750D17C2A283}" type="pres">
      <dgm:prSet presAssocID="{EA3C0C3D-13FA-4710-893E-7DE49560C79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8342A64-ACF0-4F31-A699-EBDE48811C8C}" type="pres">
      <dgm:prSet presAssocID="{7B483490-603A-472C-8FFD-1AC62B142476}" presName="spacer" presStyleCnt="0"/>
      <dgm:spPr/>
      <dgm:t>
        <a:bodyPr/>
        <a:lstStyle/>
        <a:p>
          <a:endParaRPr lang="es-CO"/>
        </a:p>
      </dgm:t>
    </dgm:pt>
    <dgm:pt modelId="{D7265DC4-8AD1-4A28-ACA9-5CCFED885220}" type="pres">
      <dgm:prSet presAssocID="{672AE28E-A118-4793-A80A-EF067356E49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EAA8E79-49E6-4A79-95DE-C37315B6F888}" type="pres">
      <dgm:prSet presAssocID="{D407C3CD-A230-4C0F-BA0D-451A8FF2BD65}" presName="spacer" presStyleCnt="0"/>
      <dgm:spPr/>
      <dgm:t>
        <a:bodyPr/>
        <a:lstStyle/>
        <a:p>
          <a:endParaRPr lang="es-CO"/>
        </a:p>
      </dgm:t>
    </dgm:pt>
    <dgm:pt modelId="{C66DE460-D941-432C-ADDD-2CC51E3F493D}" type="pres">
      <dgm:prSet presAssocID="{7843F417-28FF-4513-B8A6-FD02F70616D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FA81EB1A-2F91-4AEF-8624-A08D96464F57}" type="presOf" srcId="{1BDD92D1-4249-41CD-80E0-04B67D1A883E}" destId="{13DF23CD-4103-4954-9192-E79AEC36CBC1}" srcOrd="0" destOrd="0" presId="urn:microsoft.com/office/officeart/2005/8/layout/vList2"/>
    <dgm:cxn modelId="{40D07DEC-7408-4C45-AE0B-E33E0711177C}" srcId="{1BDD92D1-4249-41CD-80E0-04B67D1A883E}" destId="{EA3C0C3D-13FA-4710-893E-7DE49560C79B}" srcOrd="0" destOrd="0" parTransId="{8CE55E53-E076-4594-BA99-30B298A72847}" sibTransId="{7B483490-603A-472C-8FFD-1AC62B142476}"/>
    <dgm:cxn modelId="{A25EFD03-DDCC-408D-BE5F-AC23D187A43D}" type="presOf" srcId="{672AE28E-A118-4793-A80A-EF067356E49C}" destId="{D7265DC4-8AD1-4A28-ACA9-5CCFED885220}" srcOrd="0" destOrd="0" presId="urn:microsoft.com/office/officeart/2005/8/layout/vList2"/>
    <dgm:cxn modelId="{B6AFC4AA-78E3-4046-8606-C2EA062C57C4}" type="presOf" srcId="{EA3C0C3D-13FA-4710-893E-7DE49560C79B}" destId="{46E151D1-F712-4986-820E-750D17C2A283}" srcOrd="0" destOrd="0" presId="urn:microsoft.com/office/officeart/2005/8/layout/vList2"/>
    <dgm:cxn modelId="{83307EBF-D6DB-4C2E-8A79-2D63593DEC32}" srcId="{1BDD92D1-4249-41CD-80E0-04B67D1A883E}" destId="{672AE28E-A118-4793-A80A-EF067356E49C}" srcOrd="1" destOrd="0" parTransId="{24FBB324-9AA1-4BD8-9953-52B45EC63AFF}" sibTransId="{D407C3CD-A230-4C0F-BA0D-451A8FF2BD65}"/>
    <dgm:cxn modelId="{21A23875-A16D-49CD-9139-919518B64996}" srcId="{1BDD92D1-4249-41CD-80E0-04B67D1A883E}" destId="{7843F417-28FF-4513-B8A6-FD02F70616D7}" srcOrd="2" destOrd="0" parTransId="{4C54A056-B734-40A2-9067-75F344F2FDE4}" sibTransId="{AA8F89A9-128D-434F-BC5F-F1C1D876287E}"/>
    <dgm:cxn modelId="{B678487E-7FEF-4936-9ACB-E4588C6D8F7E}" type="presOf" srcId="{7843F417-28FF-4513-B8A6-FD02F70616D7}" destId="{C66DE460-D941-432C-ADDD-2CC51E3F493D}" srcOrd="0" destOrd="0" presId="urn:microsoft.com/office/officeart/2005/8/layout/vList2"/>
    <dgm:cxn modelId="{2DEFE1AD-BCCA-4A29-95C4-B26DE6025A44}" type="presParOf" srcId="{13DF23CD-4103-4954-9192-E79AEC36CBC1}" destId="{46E151D1-F712-4986-820E-750D17C2A283}" srcOrd="0" destOrd="0" presId="urn:microsoft.com/office/officeart/2005/8/layout/vList2"/>
    <dgm:cxn modelId="{48CAC781-5C4F-4BB7-B770-073B2D327A42}" type="presParOf" srcId="{13DF23CD-4103-4954-9192-E79AEC36CBC1}" destId="{C8342A64-ACF0-4F31-A699-EBDE48811C8C}" srcOrd="1" destOrd="0" presId="urn:microsoft.com/office/officeart/2005/8/layout/vList2"/>
    <dgm:cxn modelId="{FD477D88-9276-4630-A526-8034B3C43C69}" type="presParOf" srcId="{13DF23CD-4103-4954-9192-E79AEC36CBC1}" destId="{D7265DC4-8AD1-4A28-ACA9-5CCFED885220}" srcOrd="2" destOrd="0" presId="urn:microsoft.com/office/officeart/2005/8/layout/vList2"/>
    <dgm:cxn modelId="{B9CE18A6-23C8-4BAB-B633-0332832F2557}" type="presParOf" srcId="{13DF23CD-4103-4954-9192-E79AEC36CBC1}" destId="{AEAA8E79-49E6-4A79-95DE-C37315B6F888}" srcOrd="3" destOrd="0" presId="urn:microsoft.com/office/officeart/2005/8/layout/vList2"/>
    <dgm:cxn modelId="{CBD71539-0C2F-4BB3-8B81-8E46CA2E6FB4}" type="presParOf" srcId="{13DF23CD-4103-4954-9192-E79AEC36CBC1}" destId="{C66DE460-D941-432C-ADDD-2CC51E3F493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6E151D1-F712-4986-820E-750D17C2A283}">
      <dsp:nvSpPr>
        <dsp:cNvPr id="0" name=""/>
        <dsp:cNvSpPr/>
      </dsp:nvSpPr>
      <dsp:spPr>
        <a:xfrm>
          <a:off x="0" y="1428"/>
          <a:ext cx="8572500" cy="107518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b="1" kern="1200" dirty="0" smtClean="0">
              <a:latin typeface="Calibri" pitchFamily="34" charset="0"/>
            </a:rPr>
            <a:t>1. </a:t>
          </a:r>
          <a:r>
            <a:rPr lang="es-ES" sz="2800" b="1" kern="1200" dirty="0" smtClean="0">
              <a:latin typeface="Calibri" pitchFamily="34" charset="0"/>
            </a:rPr>
            <a:t>Verificación del quórum.</a:t>
          </a:r>
          <a:endParaRPr lang="es-CO" sz="2800" b="1" kern="1200" dirty="0">
            <a:latin typeface="Calibri" pitchFamily="34" charset="0"/>
          </a:endParaRPr>
        </a:p>
      </dsp:txBody>
      <dsp:txXfrm>
        <a:off x="0" y="1428"/>
        <a:ext cx="8572500" cy="1075181"/>
      </dsp:txXfrm>
    </dsp:sp>
    <dsp:sp modelId="{D7265DC4-8AD1-4A28-ACA9-5CCFED885220}">
      <dsp:nvSpPr>
        <dsp:cNvPr id="0" name=""/>
        <dsp:cNvSpPr/>
      </dsp:nvSpPr>
      <dsp:spPr>
        <a:xfrm>
          <a:off x="0" y="1090926"/>
          <a:ext cx="8572500" cy="107518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kern="1200" dirty="0" smtClean="0">
              <a:latin typeface="Calibri" pitchFamily="34" charset="0"/>
            </a:rPr>
            <a:t>2. Lectura </a:t>
          </a:r>
          <a:r>
            <a:rPr lang="es-ES" sz="2800" b="1" kern="1200" dirty="0" smtClean="0">
              <a:latin typeface="Calibri" pitchFamily="34" charset="0"/>
            </a:rPr>
            <a:t>del </a:t>
          </a:r>
          <a:r>
            <a:rPr lang="es-ES" sz="2800" b="1" kern="1200" dirty="0" smtClean="0">
              <a:latin typeface="Calibri" pitchFamily="34" charset="0"/>
            </a:rPr>
            <a:t>orden del día.</a:t>
          </a:r>
          <a:endParaRPr lang="es-CO" sz="2800" b="1" kern="1200" dirty="0">
            <a:latin typeface="Calibri" pitchFamily="34" charset="0"/>
          </a:endParaRPr>
        </a:p>
      </dsp:txBody>
      <dsp:txXfrm>
        <a:off x="0" y="1090926"/>
        <a:ext cx="8572500" cy="1075181"/>
      </dsp:txXfrm>
    </dsp:sp>
    <dsp:sp modelId="{C66DE460-D941-432C-ADDD-2CC51E3F493D}">
      <dsp:nvSpPr>
        <dsp:cNvPr id="0" name=""/>
        <dsp:cNvSpPr/>
      </dsp:nvSpPr>
      <dsp:spPr>
        <a:xfrm>
          <a:off x="0" y="2180423"/>
          <a:ext cx="8572500" cy="107518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b="1" kern="1200" dirty="0" smtClean="0">
              <a:latin typeface="Calibri" pitchFamily="34" charset="0"/>
            </a:rPr>
            <a:t>3. </a:t>
          </a:r>
          <a:r>
            <a:rPr lang="es-CO" sz="2800" b="1" kern="1200" dirty="0" smtClean="0">
              <a:latin typeface="Calibri" pitchFamily="34" charset="0"/>
            </a:rPr>
            <a:t>Definiciones proyecto de Respuesta Requerimiento Superintendencia Financiera.</a:t>
          </a:r>
          <a:r>
            <a:rPr lang="es-ES" sz="2800" b="1" kern="1200" dirty="0" smtClean="0">
              <a:latin typeface="Calibri" pitchFamily="34" charset="0"/>
            </a:rPr>
            <a:t> </a:t>
          </a:r>
          <a:endParaRPr lang="es-CO" sz="2800" b="1" kern="1200" dirty="0">
            <a:latin typeface="Calibri" pitchFamily="34" charset="0"/>
          </a:endParaRPr>
        </a:p>
      </dsp:txBody>
      <dsp:txXfrm>
        <a:off x="0" y="2180423"/>
        <a:ext cx="8572500" cy="1075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4C89EDB-3FDD-4915-A3CE-62FA29C01A32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5042649-1860-4D03-9360-22C2D8836B4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36618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54499FB-0CC7-453D-9493-CBDCD6D233E2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476A24B-926E-40EB-9E1B-5321DC3775E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75946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117422" indent="-117422" algn="l" defTabSz="913990" rtl="0" eaLnBrk="1" latinLnBrk="0" hangingPunct="1">
      <a:lnSpc>
        <a:spcPct val="110000"/>
      </a:lnSpc>
      <a:buFont typeface="Arial" panose="020B0604020202020204" pitchFamily="34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228497" indent="-111073" algn="l" defTabSz="91399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5919" indent="-117422" algn="l" defTabSz="91399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56996" indent="-111073" algn="l" defTabSz="91399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456996" indent="0" algn="l" defTabSz="91399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972" algn="l" defTabSz="9139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968" algn="l" defTabSz="9139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963" algn="l" defTabSz="9139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956" algn="l" defTabSz="9139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="" xmlns:p14="http://schemas.microsoft.com/office/powerpoint/2010/main" val="3849044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6A24B-926E-40EB-9E1B-5321DC3775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63227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>
          <a:gsLst>
            <a:gs pos="0">
              <a:schemeClr val="accent1"/>
            </a:gs>
            <a:gs pos="77000">
              <a:schemeClr val="accent1">
                <a:lumMod val="3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-4378" y="39"/>
            <a:ext cx="9148378" cy="5139929"/>
          </a:xfrm>
          <a:prstGeom prst="rect">
            <a:avLst/>
          </a:prstGeom>
          <a:gradFill>
            <a:gsLst>
              <a:gs pos="0">
                <a:srgbClr val="4EC2E5"/>
              </a:gs>
              <a:gs pos="77000">
                <a:srgbClr val="04499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497" tIns="228497" rIns="228497" bIns="228497" rtlCol="0" anchor="ctr">
            <a:noAutofit/>
          </a:bodyPr>
          <a:lstStyle/>
          <a:p>
            <a:pPr algn="ctr"/>
            <a:endParaRPr lang="es-ES_tradnl" sz="14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" name="Freeform 2"/>
          <p:cNvSpPr/>
          <p:nvPr userDrawn="1"/>
        </p:nvSpPr>
        <p:spPr bwMode="ltGray">
          <a:xfrm>
            <a:off x="-4377" y="9525"/>
            <a:ext cx="3412596" cy="5130404"/>
          </a:xfrm>
          <a:custGeom>
            <a:avLst/>
            <a:gdLst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6057900 w 6057900"/>
              <a:gd name="connsiteY2" fmla="*/ 0 h 6851650"/>
              <a:gd name="connsiteX3" fmla="*/ 1911350 w 6057900"/>
              <a:gd name="connsiteY3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40538"/>
              <a:gd name="connsiteX1" fmla="*/ 2381 w 6057900"/>
              <a:gd name="connsiteY1" fmla="*/ 6839744 h 6840538"/>
              <a:gd name="connsiteX2" fmla="*/ 84931 w 6057900"/>
              <a:gd name="connsiteY2" fmla="*/ 6840538 h 6840538"/>
              <a:gd name="connsiteX3" fmla="*/ 6057900 w 6057900"/>
              <a:gd name="connsiteY3" fmla="*/ 0 h 6840538"/>
              <a:gd name="connsiteX4" fmla="*/ 1911350 w 6057900"/>
              <a:gd name="connsiteY4" fmla="*/ 0 h 6840538"/>
              <a:gd name="connsiteX0" fmla="*/ 0 w 5994400"/>
              <a:gd name="connsiteY0" fmla="*/ 1117600 h 6840538"/>
              <a:gd name="connsiteX1" fmla="*/ 2381 w 5994400"/>
              <a:gd name="connsiteY1" fmla="*/ 6839744 h 6840538"/>
              <a:gd name="connsiteX2" fmla="*/ 84931 w 5994400"/>
              <a:gd name="connsiteY2" fmla="*/ 6840538 h 6840538"/>
              <a:gd name="connsiteX3" fmla="*/ 5994400 w 5994400"/>
              <a:gd name="connsiteY3" fmla="*/ 0 h 6840538"/>
              <a:gd name="connsiteX4" fmla="*/ 1911350 w 5994400"/>
              <a:gd name="connsiteY4" fmla="*/ 0 h 684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4400" h="6840538">
                <a:moveTo>
                  <a:pt x="0" y="1117600"/>
                </a:moveTo>
                <a:cubicBezTo>
                  <a:pt x="794" y="3024981"/>
                  <a:pt x="1587" y="4932363"/>
                  <a:pt x="2381" y="6839744"/>
                </a:cubicBezTo>
                <a:lnTo>
                  <a:pt x="84931" y="6840538"/>
                </a:lnTo>
                <a:lnTo>
                  <a:pt x="5994400" y="0"/>
                </a:lnTo>
                <a:lnTo>
                  <a:pt x="1911350" y="0"/>
                </a:lnTo>
              </a:path>
            </a:pathLst>
          </a:custGeom>
          <a:gradFill flip="none" rotWithShape="1">
            <a:gsLst>
              <a:gs pos="100000">
                <a:srgbClr val="4EC2E5">
                  <a:alpha val="50000"/>
                </a:srgbClr>
              </a:gs>
              <a:gs pos="0">
                <a:srgbClr val="4EC2E5">
                  <a:alpha val="30000"/>
                </a:srgb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756" y="1428797"/>
            <a:ext cx="7781756" cy="1668947"/>
          </a:xfrm>
        </p:spPr>
        <p:txBody>
          <a:bodyPr anchor="ctr"/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74782" y="3465668"/>
            <a:ext cx="7783445" cy="1061829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100" b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678112" y="1299758"/>
            <a:ext cx="7780165" cy="2004413"/>
            <a:chOff x="914400" y="1732950"/>
            <a:chExt cx="7316788" cy="267255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914400" y="1732950"/>
              <a:ext cx="7315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915988" y="4302313"/>
              <a:ext cx="7315200" cy="103187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1489108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31" y="1428797"/>
            <a:ext cx="7775100" cy="1668947"/>
          </a:xfrm>
        </p:spPr>
        <p:txBody>
          <a:bodyPr anchor="ctr"/>
          <a:lstStyle>
            <a:lvl1pPr>
              <a:lnSpc>
                <a:spcPct val="95000"/>
              </a:lnSpc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83581" y="3465668"/>
            <a:ext cx="7776788" cy="1061829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10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683631" y="1299758"/>
            <a:ext cx="7776788" cy="2004413"/>
            <a:chOff x="914400" y="1732950"/>
            <a:chExt cx="7316788" cy="267255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914400" y="1732950"/>
              <a:ext cx="7315200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915988" y="4302313"/>
              <a:ext cx="7315200" cy="103187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139996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 userDrawn="1"/>
        </p:nvSpPr>
        <p:spPr>
          <a:xfrm>
            <a:off x="8165157" y="4911157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88603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18130" y="2228868"/>
            <a:ext cx="2725270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</a:defRPr>
            </a:lvl1pPr>
            <a:lvl2pPr marL="456996" indent="0">
              <a:buNone/>
              <a:defRPr sz="1200"/>
            </a:lvl2pPr>
            <a:lvl3pPr marL="913990" indent="0">
              <a:buNone/>
              <a:defRPr sz="1000"/>
            </a:lvl3pPr>
            <a:lvl4pPr marL="1370984" indent="0">
              <a:buNone/>
              <a:defRPr sz="900"/>
            </a:lvl4pPr>
            <a:lvl5pPr marL="1827978" indent="0">
              <a:buNone/>
              <a:defRPr sz="900"/>
            </a:lvl5pPr>
            <a:lvl6pPr marL="2284972" indent="0">
              <a:buNone/>
              <a:defRPr sz="900"/>
            </a:lvl6pPr>
            <a:lvl7pPr marL="2741968" indent="0">
              <a:buNone/>
              <a:defRPr sz="900"/>
            </a:lvl7pPr>
            <a:lvl8pPr marL="3198963" indent="0">
              <a:buNone/>
              <a:defRPr sz="900"/>
            </a:lvl8pPr>
            <a:lvl9pPr marL="3655956" indent="0">
              <a:buNone/>
              <a:defRPr sz="900"/>
            </a:lvl9pPr>
          </a:lstStyle>
          <a:p>
            <a:pPr lvl="0"/>
            <a:r>
              <a:rPr lang="en-US" dirty="0" smtClean="0"/>
              <a:t>click to edit section title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2211311"/>
            <a:ext cx="932330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2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6996" indent="0">
              <a:buNone/>
              <a:defRPr sz="2000" b="1"/>
            </a:lvl2pPr>
            <a:lvl3pPr marL="913990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2" indent="0">
              <a:buNone/>
              <a:defRPr sz="1600" b="1"/>
            </a:lvl6pPr>
            <a:lvl7pPr marL="2741968" indent="0">
              <a:buNone/>
              <a:defRPr sz="1600" b="1"/>
            </a:lvl7pPr>
            <a:lvl8pPr marL="3198963" indent="0">
              <a:buNone/>
              <a:defRPr sz="1600" b="1"/>
            </a:lvl8pPr>
            <a:lvl9pPr marL="3655956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1618130" y="2914700"/>
            <a:ext cx="2725270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</a:defRPr>
            </a:lvl1pPr>
            <a:lvl2pPr marL="456996" indent="0">
              <a:buNone/>
              <a:defRPr sz="1200"/>
            </a:lvl2pPr>
            <a:lvl3pPr marL="913990" indent="0">
              <a:buNone/>
              <a:defRPr sz="1000"/>
            </a:lvl3pPr>
            <a:lvl4pPr marL="1370984" indent="0">
              <a:buNone/>
              <a:defRPr sz="900"/>
            </a:lvl4pPr>
            <a:lvl5pPr marL="1827978" indent="0">
              <a:buNone/>
              <a:defRPr sz="900"/>
            </a:lvl5pPr>
            <a:lvl6pPr marL="2284972" indent="0">
              <a:buNone/>
              <a:defRPr sz="900"/>
            </a:lvl6pPr>
            <a:lvl7pPr marL="2741968" indent="0">
              <a:buNone/>
              <a:defRPr sz="900"/>
            </a:lvl7pPr>
            <a:lvl8pPr marL="3198963" indent="0">
              <a:buNone/>
              <a:defRPr sz="900"/>
            </a:lvl8pPr>
            <a:lvl9pPr marL="3655956" indent="0">
              <a:buNone/>
              <a:defRPr sz="900"/>
            </a:lvl9pPr>
          </a:lstStyle>
          <a:p>
            <a:pPr lvl="0"/>
            <a:r>
              <a:rPr lang="en-US" dirty="0" smtClean="0"/>
              <a:t>click to edit section title</a:t>
            </a:r>
          </a:p>
        </p:txBody>
      </p:sp>
      <p:sp>
        <p:nvSpPr>
          <p:cNvPr id="95" name="Text Placeholder 29"/>
          <p:cNvSpPr>
            <a:spLocks noGrp="1"/>
          </p:cNvSpPr>
          <p:nvPr>
            <p:ph type="body" sz="quarter" idx="30" hasCustomPrompt="1"/>
          </p:nvPr>
        </p:nvSpPr>
        <p:spPr>
          <a:xfrm>
            <a:off x="685800" y="2897115"/>
            <a:ext cx="932330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96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1618130" y="3600504"/>
            <a:ext cx="2725270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</a:defRPr>
            </a:lvl1pPr>
            <a:lvl2pPr marL="456996" indent="0">
              <a:buNone/>
              <a:defRPr sz="1200"/>
            </a:lvl2pPr>
            <a:lvl3pPr marL="913990" indent="0">
              <a:buNone/>
              <a:defRPr sz="1000"/>
            </a:lvl3pPr>
            <a:lvl4pPr marL="1370984" indent="0">
              <a:buNone/>
              <a:defRPr sz="900"/>
            </a:lvl4pPr>
            <a:lvl5pPr marL="1827978" indent="0">
              <a:buNone/>
              <a:defRPr sz="900"/>
            </a:lvl5pPr>
            <a:lvl6pPr marL="2284972" indent="0">
              <a:buNone/>
              <a:defRPr sz="900"/>
            </a:lvl6pPr>
            <a:lvl7pPr marL="2741968" indent="0">
              <a:buNone/>
              <a:defRPr sz="900"/>
            </a:lvl7pPr>
            <a:lvl8pPr marL="3198963" indent="0">
              <a:buNone/>
              <a:defRPr sz="900"/>
            </a:lvl8pPr>
            <a:lvl9pPr marL="3655956" indent="0">
              <a:buNone/>
              <a:defRPr sz="900"/>
            </a:lvl9pPr>
          </a:lstStyle>
          <a:p>
            <a:pPr lvl="0"/>
            <a:r>
              <a:rPr lang="en-US" dirty="0" smtClean="0"/>
              <a:t>click to edit section title</a:t>
            </a:r>
          </a:p>
        </p:txBody>
      </p:sp>
      <p:sp>
        <p:nvSpPr>
          <p:cNvPr id="97" name="Text Placeholder 29"/>
          <p:cNvSpPr>
            <a:spLocks noGrp="1"/>
          </p:cNvSpPr>
          <p:nvPr>
            <p:ph type="body" sz="quarter" idx="32" hasCustomPrompt="1"/>
          </p:nvPr>
        </p:nvSpPr>
        <p:spPr>
          <a:xfrm>
            <a:off x="685800" y="3582919"/>
            <a:ext cx="932330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98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5732930" y="2228868"/>
            <a:ext cx="2725270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</a:defRPr>
            </a:lvl1pPr>
            <a:lvl2pPr marL="456996" indent="0">
              <a:buNone/>
              <a:defRPr sz="1200"/>
            </a:lvl2pPr>
            <a:lvl3pPr marL="913990" indent="0">
              <a:buNone/>
              <a:defRPr sz="1000"/>
            </a:lvl3pPr>
            <a:lvl4pPr marL="1370984" indent="0">
              <a:buNone/>
              <a:defRPr sz="900"/>
            </a:lvl4pPr>
            <a:lvl5pPr marL="1827978" indent="0">
              <a:buNone/>
              <a:defRPr sz="900"/>
            </a:lvl5pPr>
            <a:lvl6pPr marL="2284972" indent="0">
              <a:buNone/>
              <a:defRPr sz="900"/>
            </a:lvl6pPr>
            <a:lvl7pPr marL="2741968" indent="0">
              <a:buNone/>
              <a:defRPr sz="900"/>
            </a:lvl7pPr>
            <a:lvl8pPr marL="3198963" indent="0">
              <a:buNone/>
              <a:defRPr sz="900"/>
            </a:lvl8pPr>
            <a:lvl9pPr marL="3655956" indent="0">
              <a:buNone/>
              <a:defRPr sz="900"/>
            </a:lvl9pPr>
          </a:lstStyle>
          <a:p>
            <a:pPr lvl="0"/>
            <a:r>
              <a:rPr lang="en-US" dirty="0" smtClean="0"/>
              <a:t>click to edit section title</a:t>
            </a:r>
          </a:p>
        </p:txBody>
      </p:sp>
      <p:sp>
        <p:nvSpPr>
          <p:cNvPr id="99" name="Text Placeholder 29"/>
          <p:cNvSpPr>
            <a:spLocks noGrp="1"/>
          </p:cNvSpPr>
          <p:nvPr>
            <p:ph type="body" sz="quarter" idx="34" hasCustomPrompt="1"/>
          </p:nvPr>
        </p:nvSpPr>
        <p:spPr>
          <a:xfrm>
            <a:off x="4800600" y="2211311"/>
            <a:ext cx="932330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100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5732930" y="2914700"/>
            <a:ext cx="2725270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</a:defRPr>
            </a:lvl1pPr>
            <a:lvl2pPr marL="456996" indent="0">
              <a:buNone/>
              <a:defRPr sz="1200"/>
            </a:lvl2pPr>
            <a:lvl3pPr marL="913990" indent="0">
              <a:buNone/>
              <a:defRPr sz="1000"/>
            </a:lvl3pPr>
            <a:lvl4pPr marL="1370984" indent="0">
              <a:buNone/>
              <a:defRPr sz="900"/>
            </a:lvl4pPr>
            <a:lvl5pPr marL="1827978" indent="0">
              <a:buNone/>
              <a:defRPr sz="900"/>
            </a:lvl5pPr>
            <a:lvl6pPr marL="2284972" indent="0">
              <a:buNone/>
              <a:defRPr sz="900"/>
            </a:lvl6pPr>
            <a:lvl7pPr marL="2741968" indent="0">
              <a:buNone/>
              <a:defRPr sz="900"/>
            </a:lvl7pPr>
            <a:lvl8pPr marL="3198963" indent="0">
              <a:buNone/>
              <a:defRPr sz="900"/>
            </a:lvl8pPr>
            <a:lvl9pPr marL="3655956" indent="0">
              <a:buNone/>
              <a:defRPr sz="900"/>
            </a:lvl9pPr>
          </a:lstStyle>
          <a:p>
            <a:pPr lvl="0"/>
            <a:r>
              <a:rPr lang="en-US" dirty="0" smtClean="0"/>
              <a:t>click to edit section title</a:t>
            </a:r>
          </a:p>
        </p:txBody>
      </p:sp>
      <p:sp>
        <p:nvSpPr>
          <p:cNvPr id="101" name="Text Placeholder 29"/>
          <p:cNvSpPr>
            <a:spLocks noGrp="1"/>
          </p:cNvSpPr>
          <p:nvPr>
            <p:ph type="body" sz="quarter" idx="36" hasCustomPrompt="1"/>
          </p:nvPr>
        </p:nvSpPr>
        <p:spPr>
          <a:xfrm>
            <a:off x="4800600" y="2897115"/>
            <a:ext cx="932330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102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5732930" y="3600504"/>
            <a:ext cx="2725270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</a:defRPr>
            </a:lvl1pPr>
            <a:lvl2pPr marL="456996" indent="0">
              <a:buNone/>
              <a:defRPr sz="1200"/>
            </a:lvl2pPr>
            <a:lvl3pPr marL="913990" indent="0">
              <a:buNone/>
              <a:defRPr sz="1000"/>
            </a:lvl3pPr>
            <a:lvl4pPr marL="1370984" indent="0">
              <a:buNone/>
              <a:defRPr sz="900"/>
            </a:lvl4pPr>
            <a:lvl5pPr marL="1827978" indent="0">
              <a:buNone/>
              <a:defRPr sz="900"/>
            </a:lvl5pPr>
            <a:lvl6pPr marL="2284972" indent="0">
              <a:buNone/>
              <a:defRPr sz="900"/>
            </a:lvl6pPr>
            <a:lvl7pPr marL="2741968" indent="0">
              <a:buNone/>
              <a:defRPr sz="900"/>
            </a:lvl7pPr>
            <a:lvl8pPr marL="3198963" indent="0">
              <a:buNone/>
              <a:defRPr sz="900"/>
            </a:lvl8pPr>
            <a:lvl9pPr marL="3655956" indent="0">
              <a:buNone/>
              <a:defRPr sz="900"/>
            </a:lvl9pPr>
          </a:lstStyle>
          <a:p>
            <a:pPr lvl="0"/>
            <a:r>
              <a:rPr lang="en-US" dirty="0" smtClean="0"/>
              <a:t>click to edit section title</a:t>
            </a:r>
          </a:p>
        </p:txBody>
      </p:sp>
      <p:sp>
        <p:nvSpPr>
          <p:cNvPr id="103" name="Text Placeholder 29"/>
          <p:cNvSpPr>
            <a:spLocks noGrp="1"/>
          </p:cNvSpPr>
          <p:nvPr>
            <p:ph type="body" sz="quarter" idx="38" hasCustomPrompt="1"/>
          </p:nvPr>
        </p:nvSpPr>
        <p:spPr>
          <a:xfrm>
            <a:off x="4800600" y="3582919"/>
            <a:ext cx="932330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 smtClean="0"/>
              <a:t>##</a:t>
            </a:r>
          </a:p>
        </p:txBody>
      </p:sp>
    </p:spTree>
    <p:extLst>
      <p:ext uri="{BB962C8B-B14F-4D97-AF65-F5344CB8AC3E}">
        <p14:creationId xmlns="" xmlns:p14="http://schemas.microsoft.com/office/powerpoint/2010/main" val="38505154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5"/>
          </p:nvPr>
        </p:nvSpPr>
        <p:spPr>
          <a:xfrm>
            <a:off x="685800" y="2228857"/>
            <a:ext cx="3657600" cy="205740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5" name="Content Placeholder 13"/>
          <p:cNvSpPr>
            <a:spLocks noGrp="1"/>
          </p:cNvSpPr>
          <p:nvPr>
            <p:ph sz="quarter" idx="16"/>
          </p:nvPr>
        </p:nvSpPr>
        <p:spPr>
          <a:xfrm>
            <a:off x="4800600" y="2228857"/>
            <a:ext cx="3657600" cy="205740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2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6996" indent="0">
              <a:buNone/>
              <a:defRPr sz="2000" b="1"/>
            </a:lvl2pPr>
            <a:lvl3pPr marL="913990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2" indent="0">
              <a:buNone/>
              <a:defRPr sz="1600" b="1"/>
            </a:lvl6pPr>
            <a:lvl7pPr marL="2741968" indent="0">
              <a:buNone/>
              <a:defRPr sz="1600" b="1"/>
            </a:lvl7pPr>
            <a:lvl8pPr marL="3198963" indent="0">
              <a:buNone/>
              <a:defRPr sz="1600" b="1"/>
            </a:lvl8pPr>
            <a:lvl9pPr marL="3655956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8165157" y="4911157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537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insert source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85337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685800" y="2228850"/>
            <a:ext cx="5029200" cy="2057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6172202" y="2228850"/>
            <a:ext cx="22860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4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2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6996" indent="0">
              <a:buNone/>
              <a:defRPr sz="2000" b="1"/>
            </a:lvl2pPr>
            <a:lvl3pPr marL="913990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2" indent="0">
              <a:buNone/>
              <a:defRPr sz="1600" b="1"/>
            </a:lvl6pPr>
            <a:lvl7pPr marL="2741968" indent="0">
              <a:buNone/>
              <a:defRPr sz="1600" b="1"/>
            </a:lvl7pPr>
            <a:lvl8pPr marL="3198963" indent="0">
              <a:buNone/>
              <a:defRPr sz="1600" b="1"/>
            </a:lvl8pPr>
            <a:lvl9pPr marL="3655956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8165157" y="4911157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537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insert source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60963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685802" y="2228850"/>
            <a:ext cx="2286000" cy="2057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3429000" y="2228850"/>
            <a:ext cx="5029200" cy="2057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2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6996" indent="0">
              <a:buNone/>
              <a:defRPr sz="2000" b="1"/>
            </a:lvl2pPr>
            <a:lvl3pPr marL="913990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2" indent="0">
              <a:buNone/>
              <a:defRPr sz="1600" b="1"/>
            </a:lvl6pPr>
            <a:lvl7pPr marL="2741968" indent="0">
              <a:buNone/>
              <a:defRPr sz="1600" b="1"/>
            </a:lvl7pPr>
            <a:lvl8pPr marL="3198963" indent="0">
              <a:buNone/>
              <a:defRPr sz="1600" b="1"/>
            </a:lvl8pPr>
            <a:lvl9pPr marL="3655956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8165157" y="4911157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537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insert source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17541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685802" y="2228850"/>
            <a:ext cx="2286000" cy="2057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6"/>
          </p:nvPr>
        </p:nvSpPr>
        <p:spPr>
          <a:xfrm>
            <a:off x="3429002" y="2228850"/>
            <a:ext cx="22860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6172202" y="2228850"/>
            <a:ext cx="22860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1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2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6996" indent="0">
              <a:buNone/>
              <a:defRPr sz="2000" b="1"/>
            </a:lvl2pPr>
            <a:lvl3pPr marL="913990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2" indent="0">
              <a:buNone/>
              <a:defRPr sz="1600" b="1"/>
            </a:lvl6pPr>
            <a:lvl7pPr marL="2741968" indent="0">
              <a:buNone/>
              <a:defRPr sz="1600" b="1"/>
            </a:lvl7pPr>
            <a:lvl8pPr marL="3198963" indent="0">
              <a:buNone/>
              <a:defRPr sz="1600" b="1"/>
            </a:lvl8pPr>
            <a:lvl9pPr marL="3655956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4" name="TextBox 43"/>
          <p:cNvSpPr txBox="1"/>
          <p:nvPr userDrawn="1"/>
        </p:nvSpPr>
        <p:spPr>
          <a:xfrm>
            <a:off x="8165157" y="4911157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537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insert source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028760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65157" y="4911157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537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insert source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2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6996" indent="0">
              <a:buNone/>
              <a:defRPr sz="2000" b="1"/>
            </a:lvl2pPr>
            <a:lvl3pPr marL="913990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2" indent="0">
              <a:buNone/>
              <a:defRPr sz="1600" b="1"/>
            </a:lvl6pPr>
            <a:lvl7pPr marL="2741968" indent="0">
              <a:buNone/>
              <a:defRPr sz="1600" b="1"/>
            </a:lvl7pPr>
            <a:lvl8pPr marL="3198963" indent="0">
              <a:buNone/>
              <a:defRPr sz="1600" b="1"/>
            </a:lvl8pPr>
            <a:lvl9pPr marL="3655956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8696783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65157" y="4911157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537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insert source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2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6996" indent="0">
              <a:buNone/>
              <a:defRPr sz="2000" b="1"/>
            </a:lvl2pPr>
            <a:lvl3pPr marL="913990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2" indent="0">
              <a:buNone/>
              <a:defRPr sz="1600" b="1"/>
            </a:lvl6pPr>
            <a:lvl7pPr marL="2741968" indent="0">
              <a:buNone/>
              <a:defRPr sz="1600" b="1"/>
            </a:lvl7pPr>
            <a:lvl8pPr marL="3198963" indent="0">
              <a:buNone/>
              <a:defRPr sz="1600" b="1"/>
            </a:lvl8pPr>
            <a:lvl9pPr marL="3655956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hart Placeholder 3"/>
          <p:cNvSpPr>
            <a:spLocks noGrp="1"/>
          </p:cNvSpPr>
          <p:nvPr userDrawn="1">
            <p:ph type="chart" sz="quarter" idx="29" hasCustomPrompt="1"/>
          </p:nvPr>
        </p:nvSpPr>
        <p:spPr>
          <a:xfrm>
            <a:off x="685802" y="1543052"/>
            <a:ext cx="7772400" cy="300037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insert chart from template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343015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8165157" y="4911157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537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insert source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28204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2" y="857257"/>
            <a:ext cx="7772400" cy="6858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2" y="2228897"/>
            <a:ext cx="7772400" cy="20574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err="1" smtClean="0"/>
              <a:t>Lkweng</a:t>
            </a:r>
            <a:endParaRPr lang="en-US" dirty="0" smtClean="0"/>
          </a:p>
          <a:p>
            <a:pPr lvl="6"/>
            <a:r>
              <a:rPr lang="en-US" dirty="0" smtClean="0"/>
              <a:t>;</a:t>
            </a:r>
            <a:r>
              <a:rPr lang="en-US" dirty="0" err="1" smtClean="0"/>
              <a:t>krweng’lk</a:t>
            </a:r>
            <a:endParaRPr lang="en-US" dirty="0" smtClean="0"/>
          </a:p>
          <a:p>
            <a:pPr lvl="7"/>
            <a:r>
              <a:rPr lang="en-US" dirty="0" err="1" smtClean="0"/>
              <a:t>Perign</a:t>
            </a:r>
            <a:endParaRPr lang="en-US" dirty="0" smtClean="0"/>
          </a:p>
          <a:p>
            <a:pPr lvl="8"/>
            <a:r>
              <a:rPr lang="en-US" dirty="0" smtClean="0"/>
              <a:t>;</a:t>
            </a:r>
            <a:r>
              <a:rPr lang="en-US" dirty="0" err="1" smtClean="0"/>
              <a:t>kwegn</a:t>
            </a:r>
            <a:r>
              <a:rPr lang="en-US" dirty="0" smtClean="0"/>
              <a:t>’</a:t>
            </a:r>
          </a:p>
        </p:txBody>
      </p:sp>
    </p:spTree>
    <p:extLst>
      <p:ext uri="{BB962C8B-B14F-4D97-AF65-F5344CB8AC3E}">
        <p14:creationId xmlns="" xmlns:p14="http://schemas.microsoft.com/office/powerpoint/2010/main" val="377729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5" r:id="rId3"/>
    <p:sldLayoutId id="2147483652" r:id="rId4"/>
    <p:sldLayoutId id="2147483654" r:id="rId5"/>
    <p:sldLayoutId id="2147483651" r:id="rId6"/>
    <p:sldLayoutId id="2147483659" r:id="rId7"/>
    <p:sldLayoutId id="2147483660" r:id="rId8"/>
    <p:sldLayoutId id="2147483661" r:id="rId9"/>
    <p:sldLayoutId id="2147483663" r:id="rId10"/>
    <p:sldLayoutId id="2147483656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3990" rtl="0" eaLnBrk="1" latinLnBrk="0" hangingPunct="1">
        <a:lnSpc>
          <a:spcPct val="85000"/>
        </a:lnSpc>
        <a:spcBef>
          <a:spcPct val="0"/>
        </a:spcBef>
        <a:buNone/>
        <a:defRPr sz="37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399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​"/>
        <a:defRPr sz="1600" b="0" i="0" kern="1200">
          <a:solidFill>
            <a:schemeClr val="accent4"/>
          </a:solidFill>
          <a:latin typeface="+mn-lt"/>
          <a:ea typeface="+mn-ea"/>
          <a:cs typeface="+mn-cs"/>
        </a:defRPr>
      </a:lvl1pPr>
      <a:lvl2pPr marL="0" indent="0" algn="l" defTabSz="9139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399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tx2"/>
          </a:solidFill>
          <a:latin typeface="+mn-lt"/>
          <a:ea typeface="+mn-ea"/>
          <a:cs typeface="+mn-cs"/>
        </a:defRPr>
      </a:lvl3pPr>
      <a:lvl4pPr marL="169787" indent="-169787" algn="l" defTabSz="913990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§"/>
        <a:defRPr sz="11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345919" indent="-176133" algn="l" defTabSz="9139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1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0" indent="0" algn="l" defTabSz="91399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100" b="1" kern="1200">
          <a:solidFill>
            <a:schemeClr val="bg2"/>
          </a:solidFill>
          <a:latin typeface="+mj-lt"/>
          <a:ea typeface="+mn-ea"/>
          <a:cs typeface="+mn-cs"/>
        </a:defRPr>
      </a:lvl6pPr>
      <a:lvl7pPr marL="0" indent="0" algn="l" defTabSz="91399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bg2"/>
          </a:solidFill>
          <a:latin typeface="+mj-lt"/>
          <a:ea typeface="+mn-ea"/>
          <a:cs typeface="+mn-cs"/>
        </a:defRPr>
      </a:lvl7pPr>
      <a:lvl8pPr marL="0" indent="0" algn="l" defTabSz="91399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accent1"/>
          </a:solidFill>
          <a:latin typeface="+mj-lt"/>
          <a:ea typeface="+mn-ea"/>
          <a:cs typeface="+mn-cs"/>
        </a:defRPr>
      </a:lvl8pPr>
      <a:lvl9pPr marL="0" indent="0" algn="l" defTabSz="91399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accent3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96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90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84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78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72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68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63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56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89115" y="1441220"/>
            <a:ext cx="7765774" cy="1689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497" tIns="228497" rIns="228497" bIns="228497" rtlCol="0" anchor="ctr">
            <a:noAutofit/>
          </a:bodyPr>
          <a:lstStyle/>
          <a:p>
            <a:pPr algn="ctr"/>
            <a:endParaRPr lang="es-ES_tradnl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4" name="91 Imagen" descr="BMC LOGO.bmp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9660" r="-211"/>
          <a:stretch>
            <a:fillRect/>
          </a:stretch>
        </p:blipFill>
        <p:spPr bwMode="auto">
          <a:xfrm>
            <a:off x="3113236" y="1835143"/>
            <a:ext cx="2607597" cy="802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13"/>
          <p:cNvSpPr txBox="1">
            <a:spLocks/>
          </p:cNvSpPr>
          <p:nvPr/>
        </p:nvSpPr>
        <p:spPr>
          <a:xfrm>
            <a:off x="689113" y="4150062"/>
            <a:ext cx="7771248" cy="421618"/>
          </a:xfrm>
          <a:prstGeom prst="rect">
            <a:avLst/>
          </a:prstGeom>
        </p:spPr>
        <p:txBody>
          <a:bodyPr lIns="91399" tIns="45700" rIns="91399" bIns="4570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600" b="0" i="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9863" indent="-1698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46075" indent="-17621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s-ES_tradnl" sz="2400" dirty="0">
                <a:solidFill>
                  <a:schemeClr val="bg1"/>
                </a:solidFill>
              </a:rPr>
              <a:t>ESCENARIO DE CONFIANZA Y EFECTIVIDAD</a:t>
            </a:r>
          </a:p>
          <a:p>
            <a:pPr>
              <a:lnSpc>
                <a:spcPct val="100000"/>
              </a:lnSpc>
            </a:pPr>
            <a:endParaRPr lang="es-ES_tradnl" sz="24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s-ES_tradnl" sz="2000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737364" y="3217464"/>
            <a:ext cx="7669276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CO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Comité Gobierno Corporativo </a:t>
            </a:r>
          </a:p>
          <a:p>
            <a:pPr algn="ctr">
              <a:lnSpc>
                <a:spcPct val="120000"/>
              </a:lnSpc>
            </a:pPr>
            <a:r>
              <a:rPr lang="es-CO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26 de octubre </a:t>
            </a:r>
            <a:r>
              <a:rPr lang="es-CO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 2017</a:t>
            </a:r>
            <a:endParaRPr lang="es-CO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07567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9"/>
          <p:cNvSpPr txBox="1">
            <a:spLocks/>
          </p:cNvSpPr>
          <p:nvPr/>
        </p:nvSpPr>
        <p:spPr>
          <a:xfrm>
            <a:off x="1638786" y="882563"/>
            <a:ext cx="4374678" cy="21650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ts val="17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  <a:defRPr sz="15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9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 sz="9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/>
            <a:r>
              <a:rPr lang="es-CO" sz="1600" dirty="0" smtClean="0">
                <a:solidFill>
                  <a:schemeClr val="tx1"/>
                </a:solidFill>
              </a:rPr>
              <a:t>26 de octubre </a:t>
            </a:r>
            <a:r>
              <a:rPr lang="es-CO" sz="1600" dirty="0" smtClean="0">
                <a:solidFill>
                  <a:schemeClr val="tx1"/>
                </a:solidFill>
              </a:rPr>
              <a:t>de 2017</a:t>
            </a:r>
            <a:endParaRPr lang="es-ES_tradnl" sz="1600" dirty="0">
              <a:solidFill>
                <a:schemeClr val="tx1"/>
              </a:solidFill>
            </a:endParaRPr>
          </a:p>
        </p:txBody>
      </p:sp>
      <p:sp>
        <p:nvSpPr>
          <p:cNvPr id="26" name="Text Placeholder 30"/>
          <p:cNvSpPr txBox="1">
            <a:spLocks/>
          </p:cNvSpPr>
          <p:nvPr/>
        </p:nvSpPr>
        <p:spPr>
          <a:xfrm>
            <a:off x="-545604" y="49044"/>
            <a:ext cx="8858252" cy="8335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kern="1200">
                <a:solidFill>
                  <a:schemeClr val="accent2"/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9863" indent="-1698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46075" indent="-17621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/>
            <a:r>
              <a:rPr lang="es-CO" sz="2800" dirty="0">
                <a:solidFill>
                  <a:srgbClr val="002060"/>
                </a:solidFill>
              </a:rPr>
              <a:t>Orden del </a:t>
            </a:r>
            <a:r>
              <a:rPr lang="es-CO" sz="2800" dirty="0" smtClean="0">
                <a:solidFill>
                  <a:srgbClr val="002060"/>
                </a:solidFill>
              </a:rPr>
              <a:t>día </a:t>
            </a:r>
            <a:endParaRPr lang="es-CO" sz="2800" dirty="0" smtClean="0">
              <a:solidFill>
                <a:srgbClr val="002060"/>
              </a:solidFill>
            </a:endParaRPr>
          </a:p>
          <a:p>
            <a:pPr algn="ctr"/>
            <a:r>
              <a:rPr lang="es-CO" sz="2800" dirty="0" smtClean="0">
                <a:solidFill>
                  <a:srgbClr val="002060"/>
                </a:solidFill>
              </a:rPr>
              <a:t>Comité </a:t>
            </a:r>
            <a:r>
              <a:rPr lang="es-CO" sz="2800" dirty="0" smtClean="0">
                <a:solidFill>
                  <a:srgbClr val="002060"/>
                </a:solidFill>
              </a:rPr>
              <a:t>Gobierno Corporativo</a:t>
            </a:r>
            <a:endParaRPr lang="es-CO" sz="2800" dirty="0">
              <a:solidFill>
                <a:srgbClr val="002060"/>
              </a:solidFill>
            </a:endParaRPr>
          </a:p>
        </p:txBody>
      </p:sp>
      <p:pic>
        <p:nvPicPr>
          <p:cNvPr id="19" name="91 Imagen" descr="BMC LOGO.bmp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-211"/>
          <a:stretch>
            <a:fillRect/>
          </a:stretch>
        </p:blipFill>
        <p:spPr bwMode="auto">
          <a:xfrm>
            <a:off x="7494593" y="126934"/>
            <a:ext cx="1512000" cy="465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0" name="3 Marcador de contenido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919456589"/>
              </p:ext>
            </p:extLst>
          </p:nvPr>
        </p:nvGraphicFramePr>
        <p:xfrm>
          <a:off x="285752" y="1268627"/>
          <a:ext cx="8572500" cy="3257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="" xmlns:p14="http://schemas.microsoft.com/office/powerpoint/2010/main" val="32064861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718883" y="2169249"/>
            <a:ext cx="8127941" cy="1668947"/>
          </a:xfrm>
        </p:spPr>
        <p:txBody>
          <a:bodyPr/>
          <a:lstStyle/>
          <a:p>
            <a:r>
              <a:rPr lang="es-ES" sz="4000" dirty="0" smtClean="0"/>
              <a:t>3. </a:t>
            </a:r>
            <a:r>
              <a:rPr lang="es-CO" sz="4000" dirty="0" smtClean="0"/>
              <a:t>Definiciones proyecto de Respuesta Requerimiento Superintendencia Financiera.</a:t>
            </a:r>
            <a:br>
              <a:rPr lang="es-CO" sz="4000" dirty="0" smtClean="0"/>
            </a:br>
            <a:r>
              <a:rPr lang="es-CO" sz="4000" dirty="0">
                <a:latin typeface="Calibri" pitchFamily="34" charset="0"/>
              </a:rPr>
              <a:t/>
            </a:r>
            <a:br>
              <a:rPr lang="es-CO" sz="4000" dirty="0">
                <a:latin typeface="Calibri" pitchFamily="34" charset="0"/>
              </a:rPr>
            </a:br>
            <a:r>
              <a:rPr lang="es-CO" sz="4000" dirty="0" smtClean="0">
                <a:latin typeface="Calibri" pitchFamily="34" charset="0"/>
              </a:rPr>
              <a:t> </a:t>
            </a:r>
            <a:r>
              <a:rPr lang="es-CO" sz="4000" dirty="0"/>
              <a:t/>
            </a:r>
            <a:br>
              <a:rPr lang="es-CO" sz="4000" dirty="0"/>
            </a:b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26493001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89115" y="1441220"/>
            <a:ext cx="7765774" cy="1689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497" tIns="228497" rIns="228497" bIns="228497" rtlCol="0" anchor="ctr">
            <a:noAutofit/>
          </a:bodyPr>
          <a:lstStyle/>
          <a:p>
            <a:pPr algn="ctr"/>
            <a:endParaRPr lang="es-ES_tradnl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4" name="91 Imagen" descr="BMC LOGO.bmp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9660" r="-211"/>
          <a:stretch>
            <a:fillRect/>
          </a:stretch>
        </p:blipFill>
        <p:spPr bwMode="auto">
          <a:xfrm>
            <a:off x="3113236" y="1835143"/>
            <a:ext cx="2607597" cy="802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6 Rectángulo"/>
          <p:cNvSpPr/>
          <p:nvPr/>
        </p:nvSpPr>
        <p:spPr>
          <a:xfrm>
            <a:off x="700395" y="3450694"/>
            <a:ext cx="6572296" cy="9685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lvl="1">
              <a:lnSpc>
                <a:spcPct val="95000"/>
              </a:lnSpc>
              <a:spcAft>
                <a:spcPts val="200"/>
              </a:spcAft>
              <a:buFont typeface="Arial" panose="020B0604020202020204" pitchFamily="34" charset="0"/>
              <a:buChar char="​"/>
            </a:pPr>
            <a:r>
              <a:rPr lang="es-ES" sz="1500" dirty="0">
                <a:solidFill>
                  <a:srgbClr val="57D7FC"/>
                </a:solidFill>
              </a:rPr>
              <a:t>Calle 113 No. 7-21 Torre A, Piso 15, Bogotá </a:t>
            </a:r>
          </a:p>
          <a:p>
            <a:pPr marL="0" lvl="1">
              <a:lnSpc>
                <a:spcPct val="95000"/>
              </a:lnSpc>
              <a:spcAft>
                <a:spcPts val="200"/>
              </a:spcAft>
              <a:buFont typeface="Arial" panose="020B0604020202020204" pitchFamily="34" charset="0"/>
              <a:buChar char="​"/>
            </a:pPr>
            <a:r>
              <a:rPr lang="es-ES" sz="1500" dirty="0">
                <a:solidFill>
                  <a:srgbClr val="57D7FC"/>
                </a:solidFill>
              </a:rPr>
              <a:t>PBX:  (57 1) 629 25 29 Línea de atención al cliente: 018000 11 30 43</a:t>
            </a:r>
          </a:p>
          <a:p>
            <a:pPr marL="0" lvl="1">
              <a:lnSpc>
                <a:spcPct val="95000"/>
              </a:lnSpc>
              <a:spcAft>
                <a:spcPts val="200"/>
              </a:spcAft>
              <a:buFont typeface="Arial" panose="020B0604020202020204" pitchFamily="34" charset="0"/>
              <a:buChar char="​"/>
            </a:pPr>
            <a:r>
              <a:rPr lang="es-ES" sz="1500" dirty="0" err="1">
                <a:solidFill>
                  <a:srgbClr val="57D7FC"/>
                </a:solidFill>
              </a:rPr>
              <a:t>www.bolsamercantil.com.co</a:t>
            </a:r>
            <a:r>
              <a:rPr lang="es-ES" sz="1500" dirty="0">
                <a:solidFill>
                  <a:srgbClr val="57D7FC"/>
                </a:solidFill>
              </a:rPr>
              <a:t>   servicioalcliente@bolsamercantil.com.co</a:t>
            </a:r>
          </a:p>
          <a:p>
            <a:pPr marL="0" lvl="1">
              <a:lnSpc>
                <a:spcPct val="95000"/>
              </a:lnSpc>
              <a:spcAft>
                <a:spcPts val="200"/>
              </a:spcAft>
              <a:buFont typeface="Arial" panose="020B0604020202020204" pitchFamily="34" charset="0"/>
              <a:buChar char="​"/>
            </a:pPr>
            <a:r>
              <a:rPr lang="es-ES" sz="1500" dirty="0">
                <a:solidFill>
                  <a:srgbClr val="57D7FC"/>
                </a:solidFill>
              </a:rPr>
              <a:t>Twitter: @</a:t>
            </a:r>
            <a:r>
              <a:rPr lang="es-ES" sz="1500" dirty="0" err="1">
                <a:solidFill>
                  <a:srgbClr val="57D7FC"/>
                </a:solidFill>
              </a:rPr>
              <a:t>bolsamercantil</a:t>
            </a:r>
            <a:endParaRPr lang="es-ES" sz="1500" dirty="0">
              <a:solidFill>
                <a:srgbClr val="57D7FC"/>
              </a:solidFill>
            </a:endParaRPr>
          </a:p>
          <a:p>
            <a:pPr marL="0" lvl="1">
              <a:lnSpc>
                <a:spcPct val="95000"/>
              </a:lnSpc>
              <a:spcAft>
                <a:spcPts val="200"/>
              </a:spcAft>
              <a:buFont typeface="Arial" panose="020B0604020202020204" pitchFamily="34" charset="0"/>
              <a:buChar char="​"/>
            </a:pPr>
            <a:r>
              <a:rPr lang="es-ES" sz="1500" dirty="0">
                <a:solidFill>
                  <a:srgbClr val="57D7FC"/>
                </a:solidFill>
              </a:rPr>
              <a:t>Facebook: Bolsa Mercantil BMC </a:t>
            </a:r>
            <a:endParaRPr lang="es-CO" sz="1500" dirty="0">
              <a:solidFill>
                <a:srgbClr val="57D7FC"/>
              </a:solidFill>
            </a:endParaRPr>
          </a:p>
        </p:txBody>
      </p:sp>
      <p:sp>
        <p:nvSpPr>
          <p:cNvPr id="7" name="7 Rectángulo"/>
          <p:cNvSpPr/>
          <p:nvPr/>
        </p:nvSpPr>
        <p:spPr>
          <a:xfrm>
            <a:off x="414643" y="4807697"/>
            <a:ext cx="5072098" cy="569346"/>
          </a:xfrm>
          <a:prstGeom prst="rect">
            <a:avLst/>
          </a:prstGeom>
        </p:spPr>
        <p:txBody>
          <a:bodyPr wrap="square" lIns="91399" tIns="45700" rIns="91399" bIns="4570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000" kern="0" dirty="0">
                <a:solidFill>
                  <a:srgbClr val="57D7FC"/>
                </a:solidFill>
                <a:latin typeface="Calibri" pitchFamily="34" charset="0"/>
                <a:cs typeface="Arial" pitchFamily="34" charset="0"/>
              </a:rPr>
              <a:t>Todos los derechos de las fotografías y  de la presentación son reservados de la BMC</a:t>
            </a:r>
            <a:r>
              <a:rPr lang="es-ES" sz="1100" kern="0" dirty="0">
                <a:solidFill>
                  <a:srgbClr val="57D7FC"/>
                </a:solidFill>
                <a:latin typeface="Calibri" pitchFamily="34" charset="0"/>
                <a:cs typeface="Arial" pitchFamily="34" charset="0"/>
              </a:rPr>
              <a:t>.</a:t>
            </a:r>
            <a:endParaRPr lang="es-CO" sz="1600" dirty="0">
              <a:solidFill>
                <a:srgbClr val="57D7FC"/>
              </a:solidFill>
            </a:endParaRPr>
          </a:p>
          <a:p>
            <a:r>
              <a:rPr lang="es-ES" sz="2000" kern="0" dirty="0">
                <a:solidFill>
                  <a:srgbClr val="57D7FC"/>
                </a:solidFill>
                <a:latin typeface="Calibri" pitchFamily="34" charset="0"/>
                <a:cs typeface="Arial" pitchFamily="34" charset="0"/>
              </a:rPr>
              <a:t> 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01121" y="4814119"/>
            <a:ext cx="642942" cy="152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209320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phisticated Business">
  <a:themeElements>
    <a:clrScheme name="Sophisticated Business">
      <a:dk1>
        <a:sysClr val="windowText" lastClr="000000"/>
      </a:dk1>
      <a:lt1>
        <a:sysClr val="window" lastClr="FFFFFF"/>
      </a:lt1>
      <a:dk2>
        <a:srgbClr val="897C57"/>
      </a:dk2>
      <a:lt2>
        <a:srgbClr val="E2BA41"/>
      </a:lt2>
      <a:accent1>
        <a:srgbClr val="3C8689"/>
      </a:accent1>
      <a:accent2>
        <a:srgbClr val="E2BA41"/>
      </a:accent2>
      <a:accent3>
        <a:srgbClr val="C8904D"/>
      </a:accent3>
      <a:accent4>
        <a:srgbClr val="66AF9E"/>
      </a:accent4>
      <a:accent5>
        <a:srgbClr val="897C57"/>
      </a:accent5>
      <a:accent6>
        <a:srgbClr val="AF9D66"/>
      </a:accent6>
      <a:hlink>
        <a:srgbClr val="3C8689"/>
      </a:hlink>
      <a:folHlink>
        <a:srgbClr val="897C57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pattFill prst="dkUpDiag">
          <a:fgClr>
            <a:schemeClr val="bg2">
              <a:lumMod val="50000"/>
            </a:schemeClr>
          </a:fgClr>
          <a:bgClr>
            <a:schemeClr val="bg2">
              <a:lumMod val="65000"/>
            </a:schemeClr>
          </a:bgClr>
        </a:pattFill>
        <a:ln>
          <a:noFill/>
        </a:ln>
      </a:spPr>
      <a:bodyPr wrap="none" lIns="228600" tIns="228600" rIns="228600" bIns="228600" rtlCol="0" anchor="ctr">
        <a:noAutofit/>
      </a:bodyPr>
      <a:lstStyle>
        <a:defPPr algn="ctr">
          <a:defRPr sz="1400" dirty="0" smtClean="0">
            <a:solidFill>
              <a:schemeClr val="bg1"/>
            </a:solidFill>
            <a:latin typeface="Franklin Gothic Demi Cond" panose="020B07060304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defRPr dirty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ophisticated Business">
      <a:dk1>
        <a:sysClr val="windowText" lastClr="000000"/>
      </a:dk1>
      <a:lt1>
        <a:sysClr val="window" lastClr="FFFFFF"/>
      </a:lt1>
      <a:dk2>
        <a:srgbClr val="897C57"/>
      </a:dk2>
      <a:lt2>
        <a:srgbClr val="FFFFFF"/>
      </a:lt2>
      <a:accent1>
        <a:srgbClr val="3C8689"/>
      </a:accent1>
      <a:accent2>
        <a:srgbClr val="E2BA41"/>
      </a:accent2>
      <a:accent3>
        <a:srgbClr val="C8904D"/>
      </a:accent3>
      <a:accent4>
        <a:srgbClr val="66AF9E"/>
      </a:accent4>
      <a:accent5>
        <a:srgbClr val="897C57"/>
      </a:accent5>
      <a:accent6>
        <a:srgbClr val="AF9D66"/>
      </a:accent6>
      <a:hlink>
        <a:srgbClr val="3C8689"/>
      </a:hlink>
      <a:folHlink>
        <a:srgbClr val="897C57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ophisticated Business">
      <a:dk1>
        <a:sysClr val="windowText" lastClr="000000"/>
      </a:dk1>
      <a:lt1>
        <a:sysClr val="window" lastClr="FFFFFF"/>
      </a:lt1>
      <a:dk2>
        <a:srgbClr val="897C57"/>
      </a:dk2>
      <a:lt2>
        <a:srgbClr val="FFFFFF"/>
      </a:lt2>
      <a:accent1>
        <a:srgbClr val="3C8689"/>
      </a:accent1>
      <a:accent2>
        <a:srgbClr val="E2BA41"/>
      </a:accent2>
      <a:accent3>
        <a:srgbClr val="C8904D"/>
      </a:accent3>
      <a:accent4>
        <a:srgbClr val="66AF9E"/>
      </a:accent4>
      <a:accent5>
        <a:srgbClr val="897C57"/>
      </a:accent5>
      <a:accent6>
        <a:srgbClr val="AF9D66"/>
      </a:accent6>
      <a:hlink>
        <a:srgbClr val="3C8689"/>
      </a:hlink>
      <a:folHlink>
        <a:srgbClr val="897C57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27513</TotalTime>
  <Words>118</Words>
  <Application>Microsoft Office PowerPoint</Application>
  <PresentationFormat>Presentación en pantalla (16:9)</PresentationFormat>
  <Paragraphs>18</Paragraphs>
  <Slides>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Sophisticated Business</vt:lpstr>
      <vt:lpstr>Diapositiva 1</vt:lpstr>
      <vt:lpstr>Diapositiva 2</vt:lpstr>
      <vt:lpstr>3. Definiciones proyecto de Respuesta Requerimiento Superintendencia Financiera.    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Duarte;Inc. 2014</dc:creator>
  <cp:lastModifiedBy>jromero</cp:lastModifiedBy>
  <cp:revision>1118</cp:revision>
  <cp:lastPrinted>2017-01-17T22:43:42Z</cp:lastPrinted>
  <dcterms:created xsi:type="dcterms:W3CDTF">2014-02-06T21:29:49Z</dcterms:created>
  <dcterms:modified xsi:type="dcterms:W3CDTF">2017-10-25T22:49:17Z</dcterms:modified>
</cp:coreProperties>
</file>