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1722" r:id="rId3"/>
    <p:sldId id="1498" r:id="rId4"/>
    <p:sldId id="1510" r:id="rId5"/>
    <p:sldId id="1511" r:id="rId6"/>
    <p:sldId id="1738" r:id="rId7"/>
    <p:sldId id="1731" r:id="rId8"/>
    <p:sldId id="1734" r:id="rId9"/>
    <p:sldId id="1736" r:id="rId10"/>
    <p:sldId id="1739" r:id="rId11"/>
    <p:sldId id="1740" r:id="rId12"/>
    <p:sldId id="1735" r:id="rId13"/>
    <p:sldId id="1733" r:id="rId14"/>
    <p:sldId id="1737" r:id="rId15"/>
  </p:sldIdLst>
  <p:sldSz cx="9144000" cy="5143500" type="screen16x9"/>
  <p:notesSz cx="7010400" cy="9223375"/>
  <p:defaultTextStyle>
    <a:defPPr>
      <a:defRPr lang="en-US"/>
    </a:defPPr>
    <a:lvl1pPr marL="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4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ophisticated Business" id="{58BEDF31-0425-40C4-87B2-EBC1798A92EE}">
          <p14:sldIdLst>
            <p14:sldId id="258"/>
            <p14:sldId id="1722"/>
            <p14:sldId id="1498"/>
            <p14:sldId id="1510"/>
            <p14:sldId id="1511"/>
            <p14:sldId id="1738"/>
            <p14:sldId id="1731"/>
            <p14:sldId id="1734"/>
            <p14:sldId id="1736"/>
            <p14:sldId id="1739"/>
            <p14:sldId id="1740"/>
            <p14:sldId id="1735"/>
            <p14:sldId id="1733"/>
            <p14:sldId id="17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2028">
          <p15:clr>
            <a:srgbClr val="A4A3A4"/>
          </p15:clr>
        </p15:guide>
        <p15:guide id="5" orient="horz" pos="2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02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orient="horz" pos="2676" userDrawn="1">
          <p15:clr>
            <a:srgbClr val="A4A3A4"/>
          </p15:clr>
        </p15:guide>
        <p15:guide id="6" orient="horz" pos="2905" userDrawn="1">
          <p15:clr>
            <a:srgbClr val="A4A3A4"/>
          </p15:clr>
        </p15:guide>
        <p15:guide id="7" pos="2228" userDrawn="1">
          <p15:clr>
            <a:srgbClr val="A4A3A4"/>
          </p15:clr>
        </p15:guide>
        <p15:guide id="8" pos="2208" userDrawn="1">
          <p15:clr>
            <a:srgbClr val="A4A3A4"/>
          </p15:clr>
        </p15:guide>
        <p15:guide id="9" orient="horz" pos="2835" userDrawn="1">
          <p15:clr>
            <a:srgbClr val="A4A3A4"/>
          </p15:clr>
        </p15:guide>
        <p15:guide id="10" orient="horz" pos="3078" userDrawn="1">
          <p15:clr>
            <a:srgbClr val="A4A3A4"/>
          </p15:clr>
        </p15:guide>
        <p15:guide id="11" orient="horz" pos="2655" userDrawn="1">
          <p15:clr>
            <a:srgbClr val="A4A3A4"/>
          </p15:clr>
        </p15:guide>
        <p15:guide id="12" orient="horz" pos="2882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orient="horz" pos="3127" userDrawn="1">
          <p15:clr>
            <a:srgbClr val="A4A3A4"/>
          </p15:clr>
        </p15:guide>
        <p15:guide id="15" orient="horz" pos="2697" userDrawn="1">
          <p15:clr>
            <a:srgbClr val="A4A3A4"/>
          </p15:clr>
        </p15:guide>
        <p15:guide id="16" orient="horz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4"/>
    <a:srgbClr val="00B050"/>
    <a:srgbClr val="044990"/>
    <a:srgbClr val="FF9900"/>
    <a:srgbClr val="00CC00"/>
    <a:srgbClr val="99CCFF"/>
    <a:srgbClr val="D4D4D4"/>
    <a:srgbClr val="3A8386"/>
    <a:srgbClr val="C98F4C"/>
    <a:srgbClr val="E2BA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7545" autoAdjust="0"/>
  </p:normalViewPr>
  <p:slideViewPr>
    <p:cSldViewPr snapToGrid="0" snapToObjects="1">
      <p:cViewPr varScale="1">
        <p:scale>
          <a:sx n="100" d="100"/>
          <a:sy n="100" d="100"/>
        </p:scale>
        <p:origin x="-1158" y="-96"/>
      </p:cViewPr>
      <p:guideLst>
        <p:guide orient="horz" pos="2704"/>
        <p:guide orient="horz" pos="3339"/>
        <p:guide orient="horz" pos="2028"/>
        <p:guide orient="horz" pos="2436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57"/>
        <p:guide orient="horz" pos="3102"/>
        <p:guide orient="horz" pos="2676"/>
        <p:guide orient="horz" pos="2905"/>
        <p:guide orient="horz" pos="2835"/>
        <p:guide orient="horz" pos="3078"/>
        <p:guide orient="horz" pos="2655"/>
        <p:guide orient="horz" pos="2882"/>
        <p:guide orient="horz" pos="2880"/>
        <p:guide orient="horz" pos="3127"/>
        <p:guide orient="horz" pos="2697"/>
        <p:guide orient="horz" pos="2928"/>
        <p:guide pos="2160"/>
        <p:guide pos="2141"/>
        <p:guide pos="22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B45F-1B04-4FED-86DF-C03F87C1F3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2E7596-DCE7-4EDF-AAE9-964EC8AD38A4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O" sz="1600" b="1" dirty="0" smtClean="0">
              <a:latin typeface="+mn-lt"/>
            </a:rPr>
            <a:t>1. Verificación del Quórum</a:t>
          </a:r>
          <a:endParaRPr lang="es-CO" sz="1600" b="1" dirty="0">
            <a:latin typeface="+mn-lt"/>
          </a:endParaRPr>
        </a:p>
      </dgm:t>
    </dgm:pt>
    <dgm:pt modelId="{30EDE446-ECFC-497A-B16F-701E55166B4D}" type="parTrans" cxnId="{3BE5867A-F1B4-4754-9C4A-783EF9CF2B2B}">
      <dgm:prSet/>
      <dgm:spPr/>
      <dgm:t>
        <a:bodyPr/>
        <a:lstStyle/>
        <a:p>
          <a:endParaRPr lang="es-CO" sz="1100" b="1"/>
        </a:p>
      </dgm:t>
    </dgm:pt>
    <dgm:pt modelId="{39A4BA08-8254-4B80-9074-E28316C342D6}" type="sibTrans" cxnId="{3BE5867A-F1B4-4754-9C4A-783EF9CF2B2B}">
      <dgm:prSet/>
      <dgm:spPr/>
      <dgm:t>
        <a:bodyPr/>
        <a:lstStyle/>
        <a:p>
          <a:endParaRPr lang="es-CO" sz="1100" b="1"/>
        </a:p>
      </dgm:t>
    </dgm:pt>
    <dgm:pt modelId="{5DDFDEC6-DEBB-4ED1-B7D2-1A23E4EE73B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CO" sz="1600" b="1" dirty="0" smtClean="0">
              <a:latin typeface="+mn-lt"/>
            </a:rPr>
            <a:t>3. Definiciones Proyecto de Respuesta Requerimiento Superintendencia Financiera De Colombia. </a:t>
          </a:r>
          <a:endParaRPr lang="es-CO" sz="1600" b="1" dirty="0">
            <a:latin typeface="+mn-lt"/>
          </a:endParaRPr>
        </a:p>
      </dgm:t>
    </dgm:pt>
    <dgm:pt modelId="{09D0F415-E6ED-4CD1-B892-BC7FE643DBF4}" type="sibTrans" cxnId="{6C6E9331-AF03-49E4-9C14-BE6FC94E0CD9}">
      <dgm:prSet/>
      <dgm:spPr/>
      <dgm:t>
        <a:bodyPr/>
        <a:lstStyle/>
        <a:p>
          <a:endParaRPr lang="es-CO" sz="1100" b="1"/>
        </a:p>
      </dgm:t>
    </dgm:pt>
    <dgm:pt modelId="{FD2F7F9C-F7C5-4C8C-831E-495CD9864B5E}" type="parTrans" cxnId="{6C6E9331-AF03-49E4-9C14-BE6FC94E0CD9}">
      <dgm:prSet/>
      <dgm:spPr/>
      <dgm:t>
        <a:bodyPr/>
        <a:lstStyle/>
        <a:p>
          <a:endParaRPr lang="es-CO" sz="1100" b="1"/>
        </a:p>
      </dgm:t>
    </dgm:pt>
    <dgm:pt modelId="{E32C722A-EC5B-47A2-ABE6-8436A1C43771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latin typeface="+mn-lt"/>
            </a:rPr>
            <a:t>2. Lectura </a:t>
          </a:r>
          <a:r>
            <a:rPr lang="es-CO" sz="1600" b="1" dirty="0" smtClean="0">
              <a:latin typeface="+mn-lt"/>
            </a:rPr>
            <a:t>del Orden del Día</a:t>
          </a:r>
          <a:endParaRPr lang="es-CO" sz="1600" b="1" dirty="0">
            <a:latin typeface="+mn-lt"/>
          </a:endParaRPr>
        </a:p>
      </dgm:t>
    </dgm:pt>
    <dgm:pt modelId="{BA6F8889-12CF-44F9-9925-CB87B464C19F}" type="sibTrans" cxnId="{0AC2E2F3-2A90-4400-8BFB-055BE42668BF}">
      <dgm:prSet/>
      <dgm:spPr/>
      <dgm:t>
        <a:bodyPr/>
        <a:lstStyle/>
        <a:p>
          <a:endParaRPr lang="es-CO" sz="1100" b="1"/>
        </a:p>
      </dgm:t>
    </dgm:pt>
    <dgm:pt modelId="{B7798E8D-0FEC-4FC6-834D-20EF340E6E6F}" type="parTrans" cxnId="{0AC2E2F3-2A90-4400-8BFB-055BE42668BF}">
      <dgm:prSet/>
      <dgm:spPr/>
      <dgm:t>
        <a:bodyPr/>
        <a:lstStyle/>
        <a:p>
          <a:endParaRPr lang="es-CO" sz="1100" b="1"/>
        </a:p>
      </dgm:t>
    </dgm:pt>
    <dgm:pt modelId="{FBEE733A-2469-4708-8757-1987858F5659}" type="pres">
      <dgm:prSet presAssocID="{A394B45F-1B04-4FED-86DF-C03F87C1F3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EF5FE7-BB44-4926-B2C4-0811E835AB81}" type="pres">
      <dgm:prSet presAssocID="{052E7596-DCE7-4EDF-AAE9-964EC8AD38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DE1597-3726-4B86-AE2D-3540DD3B9AAA}" type="pres">
      <dgm:prSet presAssocID="{39A4BA08-8254-4B80-9074-E28316C342D6}" presName="spacer" presStyleCnt="0"/>
      <dgm:spPr/>
    </dgm:pt>
    <dgm:pt modelId="{6D33E85B-50B7-4764-A60D-7C558209468F}" type="pres">
      <dgm:prSet presAssocID="{E32C722A-EC5B-47A2-ABE6-8436A1C43771}" presName="parentText" presStyleLbl="node1" presStyleIdx="1" presStyleCnt="3" custLinFactNeighborX="-3524" custLinFactNeighborY="-1705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90DAD0-E9E7-4C22-AC68-1AAD8E54DFC7}" type="pres">
      <dgm:prSet presAssocID="{BA6F8889-12CF-44F9-9925-CB87B464C19F}" presName="spacer" presStyleCnt="0"/>
      <dgm:spPr/>
    </dgm:pt>
    <dgm:pt modelId="{5C8FC485-97B0-44BD-99D6-F47DF419B0EC}" type="pres">
      <dgm:prSet presAssocID="{5DDFDEC6-DEBB-4ED1-B7D2-1A23E4EE73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581AB96-92F8-4799-B2EF-85B9CA087AE9}" type="presOf" srcId="{052E7596-DCE7-4EDF-AAE9-964EC8AD38A4}" destId="{13EF5FE7-BB44-4926-B2C4-0811E835AB81}" srcOrd="0" destOrd="0" presId="urn:microsoft.com/office/officeart/2005/8/layout/vList2"/>
    <dgm:cxn modelId="{621990F2-318D-4605-AE87-8B273C26F2F6}" type="presOf" srcId="{E32C722A-EC5B-47A2-ABE6-8436A1C43771}" destId="{6D33E85B-50B7-4764-A60D-7C558209468F}" srcOrd="0" destOrd="0" presId="urn:microsoft.com/office/officeart/2005/8/layout/vList2"/>
    <dgm:cxn modelId="{6C6E9331-AF03-49E4-9C14-BE6FC94E0CD9}" srcId="{A394B45F-1B04-4FED-86DF-C03F87C1F350}" destId="{5DDFDEC6-DEBB-4ED1-B7D2-1A23E4EE73BE}" srcOrd="2" destOrd="0" parTransId="{FD2F7F9C-F7C5-4C8C-831E-495CD9864B5E}" sibTransId="{09D0F415-E6ED-4CD1-B892-BC7FE643DBF4}"/>
    <dgm:cxn modelId="{86804A77-43AE-427E-8ACF-3B2854DF948D}" type="presOf" srcId="{A394B45F-1B04-4FED-86DF-C03F87C1F350}" destId="{FBEE733A-2469-4708-8757-1987858F5659}" srcOrd="0" destOrd="0" presId="urn:microsoft.com/office/officeart/2005/8/layout/vList2"/>
    <dgm:cxn modelId="{C2730436-1003-495F-BBC5-EFDE1DA61FE0}" type="presOf" srcId="{5DDFDEC6-DEBB-4ED1-B7D2-1A23E4EE73BE}" destId="{5C8FC485-97B0-44BD-99D6-F47DF419B0EC}" srcOrd="0" destOrd="0" presId="urn:microsoft.com/office/officeart/2005/8/layout/vList2"/>
    <dgm:cxn modelId="{3BE5867A-F1B4-4754-9C4A-783EF9CF2B2B}" srcId="{A394B45F-1B04-4FED-86DF-C03F87C1F350}" destId="{052E7596-DCE7-4EDF-AAE9-964EC8AD38A4}" srcOrd="0" destOrd="0" parTransId="{30EDE446-ECFC-497A-B16F-701E55166B4D}" sibTransId="{39A4BA08-8254-4B80-9074-E28316C342D6}"/>
    <dgm:cxn modelId="{0AC2E2F3-2A90-4400-8BFB-055BE42668BF}" srcId="{A394B45F-1B04-4FED-86DF-C03F87C1F350}" destId="{E32C722A-EC5B-47A2-ABE6-8436A1C43771}" srcOrd="1" destOrd="0" parTransId="{B7798E8D-0FEC-4FC6-834D-20EF340E6E6F}" sibTransId="{BA6F8889-12CF-44F9-9925-CB87B464C19F}"/>
    <dgm:cxn modelId="{A89E496B-15C3-4BD8-92D6-04A631966735}" type="presParOf" srcId="{FBEE733A-2469-4708-8757-1987858F5659}" destId="{13EF5FE7-BB44-4926-B2C4-0811E835AB81}" srcOrd="0" destOrd="0" presId="urn:microsoft.com/office/officeart/2005/8/layout/vList2"/>
    <dgm:cxn modelId="{E5B04578-7DF9-4003-8400-B5649D874C76}" type="presParOf" srcId="{FBEE733A-2469-4708-8757-1987858F5659}" destId="{C7DE1597-3726-4B86-AE2D-3540DD3B9AAA}" srcOrd="1" destOrd="0" presId="urn:microsoft.com/office/officeart/2005/8/layout/vList2"/>
    <dgm:cxn modelId="{D2C49F12-F3AE-4310-8D3C-676E42282838}" type="presParOf" srcId="{FBEE733A-2469-4708-8757-1987858F5659}" destId="{6D33E85B-50B7-4764-A60D-7C558209468F}" srcOrd="2" destOrd="0" presId="urn:microsoft.com/office/officeart/2005/8/layout/vList2"/>
    <dgm:cxn modelId="{FD90E29D-FE90-40D2-8F05-58D6C166B8BD}" type="presParOf" srcId="{FBEE733A-2469-4708-8757-1987858F5659}" destId="{9090DAD0-E9E7-4C22-AC68-1AAD8E54DFC7}" srcOrd="3" destOrd="0" presId="urn:microsoft.com/office/officeart/2005/8/layout/vList2"/>
    <dgm:cxn modelId="{0C721707-122F-4E6D-B3DE-2F32290F92F8}" type="presParOf" srcId="{FBEE733A-2469-4708-8757-1987858F5659}" destId="{5C8FC485-97B0-44BD-99D6-F47DF419B0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9CB1C-F058-4008-8819-076C06B8821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5627D2E-B971-4C77-A099-F97B53DDCEB2}">
      <dgm:prSet phldrT="[Texto]" custT="1"/>
      <dgm:spPr>
        <a:solidFill>
          <a:schemeClr val="bg1"/>
        </a:solidFill>
      </dgm:spPr>
      <dgm:t>
        <a:bodyPr/>
        <a:lstStyle/>
        <a:p>
          <a:r>
            <a:rPr lang="es-CO" sz="1600" b="1" dirty="0" smtClean="0">
              <a:solidFill>
                <a:srgbClr val="094784"/>
              </a:solidFill>
            </a:rPr>
            <a:t>ESTRATEGIA</a:t>
          </a:r>
          <a:endParaRPr lang="es-CO" sz="1700" b="1" dirty="0">
            <a:solidFill>
              <a:srgbClr val="094784"/>
            </a:solidFill>
          </a:endParaRPr>
        </a:p>
      </dgm:t>
    </dgm:pt>
    <dgm:pt modelId="{29D55D40-0227-4B11-AE02-8C9F47EBFBAA}" type="parTrans" cxnId="{55CF2856-36A5-4DFB-AACF-5563C646CCC4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A2CFC98A-66BA-4D1D-902F-4D21AA5682CE}" type="sibTrans" cxnId="{55CF2856-36A5-4DFB-AACF-5563C646CCC4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F89CD97A-6EB7-454A-A0C4-AD9BDBB5FBD6}">
      <dgm:prSet phldrT="[Texto]" custT="1"/>
      <dgm:spPr>
        <a:solidFill>
          <a:schemeClr val="bg1"/>
        </a:solidFill>
      </dgm:spPr>
      <dgm:t>
        <a:bodyPr/>
        <a:lstStyle/>
        <a:p>
          <a:r>
            <a:rPr lang="es-CO" sz="1400" b="1" dirty="0" smtClean="0">
              <a:solidFill>
                <a:srgbClr val="094784"/>
              </a:solidFill>
            </a:rPr>
            <a:t>RIESGO OPERATIVO</a:t>
          </a:r>
          <a:endParaRPr lang="es-CO" sz="1400" b="1" dirty="0">
            <a:solidFill>
              <a:srgbClr val="094784"/>
            </a:solidFill>
          </a:endParaRPr>
        </a:p>
      </dgm:t>
    </dgm:pt>
    <dgm:pt modelId="{F5C787EE-48C4-4E6B-9B11-14501FA779DF}" type="parTrans" cxnId="{92776A30-99B5-4647-9122-9727E7DC49BE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8E13FFBF-A47B-4D61-B276-D4C9E6626EE7}" type="sibTrans" cxnId="{92776A30-99B5-4647-9122-9727E7DC49BE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DE939C2A-47C3-4AD4-91F5-AF8193E1079E}">
      <dgm:prSet phldrT="[Texto]" custT="1"/>
      <dgm:spPr>
        <a:solidFill>
          <a:srgbClr val="094784"/>
        </a:solidFill>
      </dgm:spPr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Gestión de Riesgos Emergentes.</a:t>
          </a:r>
          <a:endParaRPr lang="es-CO" sz="1200" dirty="0">
            <a:solidFill>
              <a:schemeClr val="bg1"/>
            </a:solidFill>
          </a:endParaRPr>
        </a:p>
      </dgm:t>
    </dgm:pt>
    <dgm:pt modelId="{C4614769-4318-4596-9C0B-086BE7E44610}" type="parTrans" cxnId="{D6EB1A21-AB67-48A6-A2FF-2B8D2D9EB236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E346FCEC-1497-40F4-9418-1EC7846E4334}" type="sibTrans" cxnId="{D6EB1A21-AB67-48A6-A2FF-2B8D2D9EB236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65DD7C45-9AFC-4D3D-98DD-09CDD7F636A0}">
      <dgm:prSet phldrT="[Texto]" custT="1"/>
      <dgm:spPr>
        <a:solidFill>
          <a:schemeClr val="bg1"/>
        </a:solidFill>
      </dgm:spPr>
      <dgm:t>
        <a:bodyPr/>
        <a:lstStyle/>
        <a:p>
          <a:r>
            <a:rPr lang="es-CO" sz="1400" b="1" dirty="0" smtClean="0">
              <a:solidFill>
                <a:srgbClr val="094784"/>
              </a:solidFill>
            </a:rPr>
            <a:t>PLAN DE CONTINUIDAD -PCN</a:t>
          </a:r>
          <a:endParaRPr lang="es-CO" sz="1400" b="1" dirty="0">
            <a:solidFill>
              <a:srgbClr val="094784"/>
            </a:solidFill>
          </a:endParaRPr>
        </a:p>
      </dgm:t>
    </dgm:pt>
    <dgm:pt modelId="{17339670-DEEE-4428-99A3-DCDD7B3C634C}" type="parTrans" cxnId="{E4D50794-FB46-4E39-8CFA-E2D36CA7F2C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3B03D44E-5651-4C46-BB99-56FF7D56D068}" type="sibTrans" cxnId="{E4D50794-FB46-4E39-8CFA-E2D36CA7F2C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A98E5194-8046-4174-A2E1-8918E905FE9D}">
      <dgm:prSet phldrT="[Texto]" custT="1"/>
      <dgm:spPr>
        <a:solidFill>
          <a:srgbClr val="094784"/>
        </a:solidFill>
      </dgm:spPr>
      <dgm:t>
        <a:bodyPr/>
        <a:lstStyle/>
        <a:p>
          <a:r>
            <a:rPr lang="es-CO" sz="1100" dirty="0" smtClean="0">
              <a:solidFill>
                <a:schemeClr val="bg1"/>
              </a:solidFill>
            </a:rPr>
            <a:t>Aspectos por mejorar en actividades de Admón. del SARO.</a:t>
          </a:r>
          <a:endParaRPr lang="es-CO" sz="1100" dirty="0">
            <a:solidFill>
              <a:schemeClr val="bg1"/>
            </a:solidFill>
          </a:endParaRPr>
        </a:p>
      </dgm:t>
    </dgm:pt>
    <dgm:pt modelId="{54C9C26F-FF02-441C-9C8D-A3E1D74CDE66}" type="parTrans" cxnId="{2EC130D3-3C49-480D-B88B-A3F8C24AF88C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8F5F3339-7AD9-4D03-97A9-42CAFEAB08CA}" type="sibTrans" cxnId="{2EC130D3-3C49-480D-B88B-A3F8C24AF88C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41E0C547-7069-43E8-BB6B-2DEDE72D2381}">
      <dgm:prSet phldrT="[Texto]"/>
      <dgm:spPr>
        <a:solidFill>
          <a:schemeClr val="bg1"/>
        </a:solidFill>
      </dgm:spPr>
      <dgm:t>
        <a:bodyPr/>
        <a:lstStyle/>
        <a:p>
          <a:r>
            <a:rPr lang="es-CO" b="1" dirty="0" smtClean="0">
              <a:solidFill>
                <a:srgbClr val="094784"/>
              </a:solidFill>
            </a:rPr>
            <a:t>SEGURIDAD DE LA INFORMACIÓN </a:t>
          </a:r>
          <a:endParaRPr lang="es-CO" b="1" dirty="0">
            <a:solidFill>
              <a:srgbClr val="094784"/>
            </a:solidFill>
          </a:endParaRPr>
        </a:p>
      </dgm:t>
    </dgm:pt>
    <dgm:pt modelId="{195A5188-F85E-4381-963D-DEDADAE3EF9A}" type="parTrans" cxnId="{4C113854-4B55-4CAD-AB03-53A1CB69507D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90054228-2567-4AAC-847F-3FCC41BE2712}" type="sibTrans" cxnId="{4C113854-4B55-4CAD-AB03-53A1CB69507D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AB043BA9-3847-480F-853B-E8CB1381BD5B}">
      <dgm:prSet phldrT="[Texto]" custT="1"/>
      <dgm:spPr>
        <a:solidFill>
          <a:srgbClr val="094784"/>
        </a:solidFill>
      </dgm:spPr>
      <dgm:t>
        <a:bodyPr/>
        <a:lstStyle/>
        <a:p>
          <a:pPr algn="just"/>
          <a:r>
            <a:rPr lang="es-CO" sz="1100" dirty="0" smtClean="0">
              <a:solidFill>
                <a:schemeClr val="bg1"/>
              </a:solidFill>
            </a:rPr>
            <a:t>Conflicto de interés entre la Admón. y evaluación  del PCN.</a:t>
          </a:r>
          <a:endParaRPr lang="es-CO" sz="1100" dirty="0">
            <a:solidFill>
              <a:schemeClr val="bg1"/>
            </a:solidFill>
          </a:endParaRPr>
        </a:p>
      </dgm:t>
    </dgm:pt>
    <dgm:pt modelId="{69D7C378-F8E5-403F-A3D3-ED76C95A6BEE}" type="parTrans" cxnId="{796997E9-372E-4FDC-A1F0-5E3DB77CA7A7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51575935-B906-435A-BC53-E364CB8D37B4}" type="sibTrans" cxnId="{796997E9-372E-4FDC-A1F0-5E3DB77CA7A7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D8B67EA4-047A-4A8F-B8DF-A8A3ABBE365F}">
      <dgm:prSet phldrT="[Texto]" custT="1"/>
      <dgm:spPr>
        <a:noFill/>
        <a:ln>
          <a:solidFill>
            <a:srgbClr val="094784"/>
          </a:solidFill>
        </a:ln>
      </dgm:spPr>
      <dgm:t>
        <a:bodyPr/>
        <a:lstStyle/>
        <a:p>
          <a:r>
            <a:rPr lang="es-CO" sz="1200" dirty="0" smtClean="0">
              <a:solidFill>
                <a:srgbClr val="044990"/>
              </a:solidFill>
            </a:rPr>
            <a:t>Conflicto de interés entre la Admón. y ejecución de las políticas de Seguridad de la Información. </a:t>
          </a:r>
          <a:endParaRPr lang="es-CO" sz="1200" dirty="0">
            <a:solidFill>
              <a:srgbClr val="044990"/>
            </a:solidFill>
          </a:endParaRPr>
        </a:p>
      </dgm:t>
    </dgm:pt>
    <dgm:pt modelId="{E83CEC5E-CB88-4B4D-957F-BC6544FF5CAA}" type="parTrans" cxnId="{9AF02C83-6BBF-4D83-8959-A7BD873B0E9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A000E10A-7AD8-48A1-8CD0-85C137923D05}" type="sibTrans" cxnId="{9AF02C83-6BBF-4D83-8959-A7BD873B0E9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16112024-2778-41ED-975B-D5144C4F9FC2}">
      <dgm:prSet phldrT="[Texto]" custT="1"/>
      <dgm:spPr>
        <a:noFill/>
        <a:ln>
          <a:solidFill>
            <a:srgbClr val="094784"/>
          </a:solidFill>
        </a:ln>
      </dgm:spPr>
      <dgm:t>
        <a:bodyPr/>
        <a:lstStyle/>
        <a:p>
          <a:r>
            <a:rPr lang="es-CO" sz="1200" dirty="0" smtClean="0">
              <a:solidFill>
                <a:srgbClr val="044990"/>
              </a:solidFill>
            </a:rPr>
            <a:t>Estrategias de capacitación a los actores involucrados</a:t>
          </a:r>
          <a:endParaRPr lang="es-CO" sz="1200" dirty="0">
            <a:solidFill>
              <a:srgbClr val="044990"/>
            </a:solidFill>
          </a:endParaRPr>
        </a:p>
      </dgm:t>
    </dgm:pt>
    <dgm:pt modelId="{6165C592-6E5F-4E7E-8020-FDC110024F57}" type="parTrans" cxnId="{ED5F9842-479C-4467-ABD9-96E3D8131415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CD80FBBB-292F-4ECD-8A31-71ACDE552D2E}" type="sibTrans" cxnId="{ED5F9842-479C-4467-ABD9-96E3D8131415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B5CD50DE-C695-4024-89AD-2BC8A0CB8B74}">
      <dgm:prSet phldrT="[Texto]" custT="1"/>
      <dgm:spPr>
        <a:noFill/>
        <a:ln>
          <a:solidFill>
            <a:srgbClr val="094784"/>
          </a:solidFill>
        </a:ln>
      </dgm:spPr>
      <dgm:t>
        <a:bodyPr/>
        <a:lstStyle/>
        <a:p>
          <a:r>
            <a:rPr lang="es-CO" sz="1200" dirty="0" smtClean="0">
              <a:solidFill>
                <a:srgbClr val="044990"/>
              </a:solidFill>
            </a:rPr>
            <a:t>Gestión de Riesgos asociados a los Proyectos.</a:t>
          </a:r>
          <a:endParaRPr lang="es-CO" sz="1200" dirty="0">
            <a:solidFill>
              <a:srgbClr val="044990"/>
            </a:solidFill>
          </a:endParaRPr>
        </a:p>
      </dgm:t>
    </dgm:pt>
    <dgm:pt modelId="{1FB8E022-01D8-4BCD-A9BF-F28E795FF9F1}" type="parTrans" cxnId="{5CFE7DF4-5BFC-46EA-A958-733B23619F52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F6E8CDCD-39DB-4AC1-B6C0-47829B84C373}" type="sibTrans" cxnId="{5CFE7DF4-5BFC-46EA-A958-733B23619F52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4ACA0602-AF11-4B66-B2A0-A4D86C897F4E}">
      <dgm:prSet phldrT="[Texto]" custT="1"/>
      <dgm:spPr>
        <a:noFill/>
        <a:ln>
          <a:solidFill>
            <a:srgbClr val="094784"/>
          </a:solidFill>
        </a:ln>
      </dgm:spPr>
      <dgm:t>
        <a:bodyPr/>
        <a:lstStyle/>
        <a:p>
          <a:pPr algn="just"/>
          <a:r>
            <a:rPr lang="es-CO" sz="1200" dirty="0" smtClean="0">
              <a:solidFill>
                <a:srgbClr val="044990"/>
              </a:solidFill>
            </a:rPr>
            <a:t>Continuidad de los proveedores Críticos y Clientes (SCB)</a:t>
          </a:r>
          <a:endParaRPr lang="es-CO" sz="1200" dirty="0">
            <a:solidFill>
              <a:srgbClr val="044990"/>
            </a:solidFill>
          </a:endParaRPr>
        </a:p>
      </dgm:t>
    </dgm:pt>
    <dgm:pt modelId="{1D5DA0A8-F09F-4C27-A5FD-BCE175CA4CB5}" type="parTrans" cxnId="{D107672D-92A4-4821-99B0-78E4715C3B1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791008A0-0DF3-46C9-8D12-EA484AC323D1}" type="sibTrans" cxnId="{D107672D-92A4-4821-99B0-78E4715C3B1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E830AD74-6CB3-4BB4-B834-3115254F015B}">
      <dgm:prSet phldrT="[Texto]" custT="1"/>
      <dgm:spPr>
        <a:noFill/>
        <a:ln>
          <a:solidFill>
            <a:srgbClr val="094784"/>
          </a:solidFill>
        </a:ln>
      </dgm:spPr>
      <dgm:t>
        <a:bodyPr/>
        <a:lstStyle/>
        <a:p>
          <a:r>
            <a:rPr lang="es-CO" sz="1200" dirty="0" smtClean="0">
              <a:solidFill>
                <a:srgbClr val="044990"/>
              </a:solidFill>
            </a:rPr>
            <a:t>Gestión de riesgos en línea con cambios en la estrategia </a:t>
          </a:r>
          <a:endParaRPr lang="es-CO" sz="1200" dirty="0">
            <a:solidFill>
              <a:srgbClr val="044990"/>
            </a:solidFill>
          </a:endParaRPr>
        </a:p>
      </dgm:t>
    </dgm:pt>
    <dgm:pt modelId="{002A9546-3A7F-4178-BBF2-2F39BDE38956}" type="parTrans" cxnId="{2F874ECE-285B-4BAD-9F6D-131AA74487BB}">
      <dgm:prSet/>
      <dgm:spPr/>
      <dgm:t>
        <a:bodyPr/>
        <a:lstStyle/>
        <a:p>
          <a:endParaRPr lang="es-CO"/>
        </a:p>
      </dgm:t>
    </dgm:pt>
    <dgm:pt modelId="{E5EC86FE-914B-46BC-B040-0789EEABDE0F}" type="sibTrans" cxnId="{2F874ECE-285B-4BAD-9F6D-131AA74487BB}">
      <dgm:prSet/>
      <dgm:spPr/>
      <dgm:t>
        <a:bodyPr/>
        <a:lstStyle/>
        <a:p>
          <a:endParaRPr lang="es-CO"/>
        </a:p>
      </dgm:t>
    </dgm:pt>
    <dgm:pt modelId="{23C84D3F-4D4C-4750-BAE0-3C3B297D32EE}">
      <dgm:prSet phldrT="[Texto]" custT="1"/>
      <dgm:spPr>
        <a:solidFill>
          <a:srgbClr val="094784"/>
        </a:solidFill>
      </dgm:spPr>
      <dgm:t>
        <a:bodyPr/>
        <a:lstStyle/>
        <a:p>
          <a:pPr algn="just"/>
          <a:r>
            <a:rPr lang="es-CO" sz="1200" dirty="0" smtClean="0">
              <a:solidFill>
                <a:schemeClr val="bg1"/>
              </a:solidFill>
            </a:rPr>
            <a:t>Estructura del PCN (Retorno a la Operación)</a:t>
          </a:r>
          <a:endParaRPr lang="es-CO" sz="1200" dirty="0">
            <a:solidFill>
              <a:schemeClr val="bg1"/>
            </a:solidFill>
          </a:endParaRPr>
        </a:p>
      </dgm:t>
    </dgm:pt>
    <dgm:pt modelId="{A5E84DFF-55D7-40F2-AF22-A40889A46CD1}" type="sibTrans" cxnId="{864F094F-021A-4E81-9DEC-AD04C594BCA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256CA7E9-F18A-4B59-83CD-8EF6364839BF}" type="parTrans" cxnId="{864F094F-021A-4E81-9DEC-AD04C594BCA1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BA3B934A-B1D0-47F5-91A1-ABA12776DC0E}" type="pres">
      <dgm:prSet presAssocID="{AF29CB1C-F058-4008-8819-076C06B8821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44C0B50-BC09-4A3B-9C49-1C3D93C862F8}" type="pres">
      <dgm:prSet presAssocID="{F5627D2E-B971-4C77-A099-F97B53DDCEB2}" presName="compNode" presStyleCnt="0"/>
      <dgm:spPr/>
    </dgm:pt>
    <dgm:pt modelId="{543F8FEA-3273-4E61-895A-5727CC4FA9E6}" type="pres">
      <dgm:prSet presAssocID="{F5627D2E-B971-4C77-A099-F97B53DDCEB2}" presName="aNode" presStyleLbl="bgShp" presStyleIdx="0" presStyleCnt="4"/>
      <dgm:spPr/>
      <dgm:t>
        <a:bodyPr/>
        <a:lstStyle/>
        <a:p>
          <a:endParaRPr lang="es-CO"/>
        </a:p>
      </dgm:t>
    </dgm:pt>
    <dgm:pt modelId="{250D99B9-831C-4F4C-B4D4-37E7F916DD98}" type="pres">
      <dgm:prSet presAssocID="{F5627D2E-B971-4C77-A099-F97B53DDCEB2}" presName="textNode" presStyleLbl="bgShp" presStyleIdx="0" presStyleCnt="4"/>
      <dgm:spPr/>
      <dgm:t>
        <a:bodyPr/>
        <a:lstStyle/>
        <a:p>
          <a:endParaRPr lang="es-CO"/>
        </a:p>
      </dgm:t>
    </dgm:pt>
    <dgm:pt modelId="{13AFB106-422B-46A6-8FB1-EE6EA48876B6}" type="pres">
      <dgm:prSet presAssocID="{F5627D2E-B971-4C77-A099-F97B53DDCEB2}" presName="compChildNode" presStyleCnt="0"/>
      <dgm:spPr/>
    </dgm:pt>
    <dgm:pt modelId="{9D1A617E-0C0F-4C67-8940-A136182CDF16}" type="pres">
      <dgm:prSet presAssocID="{F5627D2E-B971-4C77-A099-F97B53DDCEB2}" presName="theInnerList" presStyleCnt="0"/>
      <dgm:spPr/>
    </dgm:pt>
    <dgm:pt modelId="{894C1F98-1409-46AE-B2AC-7B5D02913CF5}" type="pres">
      <dgm:prSet presAssocID="{DE939C2A-47C3-4AD4-91F5-AF8193E1079E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12049C-9D63-4A4B-A5BF-504EC3786ED5}" type="pres">
      <dgm:prSet presAssocID="{DE939C2A-47C3-4AD4-91F5-AF8193E1079E}" presName="aSpace2" presStyleCnt="0"/>
      <dgm:spPr/>
    </dgm:pt>
    <dgm:pt modelId="{833F02B0-224F-4695-B2DC-1432ADFE09C2}" type="pres">
      <dgm:prSet presAssocID="{E830AD74-6CB3-4BB4-B834-3115254F015B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E0802A0-D6B8-4489-8165-93FD83A5FC17}" type="pres">
      <dgm:prSet presAssocID="{F5627D2E-B971-4C77-A099-F97B53DDCEB2}" presName="aSpace" presStyleCnt="0"/>
      <dgm:spPr/>
    </dgm:pt>
    <dgm:pt modelId="{E8F31BD8-D905-4052-91E1-0D03EC30B7C6}" type="pres">
      <dgm:prSet presAssocID="{F89CD97A-6EB7-454A-A0C4-AD9BDBB5FBD6}" presName="compNode" presStyleCnt="0"/>
      <dgm:spPr/>
    </dgm:pt>
    <dgm:pt modelId="{5A091554-311D-4C97-8B1C-C0092432E48A}" type="pres">
      <dgm:prSet presAssocID="{F89CD97A-6EB7-454A-A0C4-AD9BDBB5FBD6}" presName="aNode" presStyleLbl="bgShp" presStyleIdx="1" presStyleCnt="4"/>
      <dgm:spPr/>
      <dgm:t>
        <a:bodyPr/>
        <a:lstStyle/>
        <a:p>
          <a:endParaRPr lang="es-CO"/>
        </a:p>
      </dgm:t>
    </dgm:pt>
    <dgm:pt modelId="{BFFB10C7-E754-416E-80CC-A07CD3567844}" type="pres">
      <dgm:prSet presAssocID="{F89CD97A-6EB7-454A-A0C4-AD9BDBB5FBD6}" presName="textNode" presStyleLbl="bgShp" presStyleIdx="1" presStyleCnt="4"/>
      <dgm:spPr/>
      <dgm:t>
        <a:bodyPr/>
        <a:lstStyle/>
        <a:p>
          <a:endParaRPr lang="es-CO"/>
        </a:p>
      </dgm:t>
    </dgm:pt>
    <dgm:pt modelId="{AEDDABA6-424B-4F52-BB59-57D7AF3C2AF3}" type="pres">
      <dgm:prSet presAssocID="{F89CD97A-6EB7-454A-A0C4-AD9BDBB5FBD6}" presName="compChildNode" presStyleCnt="0"/>
      <dgm:spPr/>
    </dgm:pt>
    <dgm:pt modelId="{14343BA7-7FC4-4607-B746-F3F91D7156EA}" type="pres">
      <dgm:prSet presAssocID="{F89CD97A-6EB7-454A-A0C4-AD9BDBB5FBD6}" presName="theInnerList" presStyleCnt="0"/>
      <dgm:spPr/>
    </dgm:pt>
    <dgm:pt modelId="{0C58F1C1-61F4-4253-ADCF-529F137DEFFC}" type="pres">
      <dgm:prSet presAssocID="{B5CD50DE-C695-4024-89AD-2BC8A0CB8B74}" presName="childNode" presStyleLbl="node1" presStyleIdx="2" presStyleCnt="9" custScaleX="1281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551E067-7473-486A-AB3E-C0D3EC621D9A}" type="pres">
      <dgm:prSet presAssocID="{B5CD50DE-C695-4024-89AD-2BC8A0CB8B74}" presName="aSpace2" presStyleCnt="0"/>
      <dgm:spPr/>
    </dgm:pt>
    <dgm:pt modelId="{DAD06C84-7B12-4EE2-9B54-710191C4FD71}" type="pres">
      <dgm:prSet presAssocID="{A98E5194-8046-4174-A2E1-8918E905FE9D}" presName="childNode" presStyleLbl="node1" presStyleIdx="3" presStyleCnt="9" custScaleX="1281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468AF0F-1BD5-48E4-B5FF-313B939F3E85}" type="pres">
      <dgm:prSet presAssocID="{A98E5194-8046-4174-A2E1-8918E905FE9D}" presName="aSpace2" presStyleCnt="0"/>
      <dgm:spPr/>
    </dgm:pt>
    <dgm:pt modelId="{CBA8D16C-A7BC-46CD-A9CF-CC668B233464}" type="pres">
      <dgm:prSet presAssocID="{16112024-2778-41ED-975B-D5144C4F9FC2}" presName="childNode" presStyleLbl="node1" presStyleIdx="4" presStyleCnt="9" custScaleX="12819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1EC5CC-D786-4DCD-81EF-83255EB64DCB}" type="pres">
      <dgm:prSet presAssocID="{F89CD97A-6EB7-454A-A0C4-AD9BDBB5FBD6}" presName="aSpace" presStyleCnt="0"/>
      <dgm:spPr/>
    </dgm:pt>
    <dgm:pt modelId="{AA48BFA2-A59B-4E09-A192-AC1CDD8DFFDC}" type="pres">
      <dgm:prSet presAssocID="{65DD7C45-9AFC-4D3D-98DD-09CDD7F636A0}" presName="compNode" presStyleCnt="0"/>
      <dgm:spPr/>
    </dgm:pt>
    <dgm:pt modelId="{23899307-5AEE-49AE-B13A-3CB07A7978E1}" type="pres">
      <dgm:prSet presAssocID="{65DD7C45-9AFC-4D3D-98DD-09CDD7F636A0}" presName="aNode" presStyleLbl="bgShp" presStyleIdx="2" presStyleCnt="4" custLinFactNeighborX="-3868" custLinFactNeighborY="918"/>
      <dgm:spPr/>
      <dgm:t>
        <a:bodyPr/>
        <a:lstStyle/>
        <a:p>
          <a:endParaRPr lang="es-CO"/>
        </a:p>
      </dgm:t>
    </dgm:pt>
    <dgm:pt modelId="{66D860F7-72DA-41DC-8337-F523DAB366C7}" type="pres">
      <dgm:prSet presAssocID="{65DD7C45-9AFC-4D3D-98DD-09CDD7F636A0}" presName="textNode" presStyleLbl="bgShp" presStyleIdx="2" presStyleCnt="4"/>
      <dgm:spPr/>
      <dgm:t>
        <a:bodyPr/>
        <a:lstStyle/>
        <a:p>
          <a:endParaRPr lang="es-CO"/>
        </a:p>
      </dgm:t>
    </dgm:pt>
    <dgm:pt modelId="{6901DEA8-ACDD-4A33-9304-AB358F35C1BA}" type="pres">
      <dgm:prSet presAssocID="{65DD7C45-9AFC-4D3D-98DD-09CDD7F636A0}" presName="compChildNode" presStyleCnt="0"/>
      <dgm:spPr/>
    </dgm:pt>
    <dgm:pt modelId="{C37A0C47-3455-40C0-BFF0-8A767B789AA7}" type="pres">
      <dgm:prSet presAssocID="{65DD7C45-9AFC-4D3D-98DD-09CDD7F636A0}" presName="theInnerList" presStyleCnt="0"/>
      <dgm:spPr/>
    </dgm:pt>
    <dgm:pt modelId="{9796A4AA-68CB-471F-9679-D9405B413C25}" type="pres">
      <dgm:prSet presAssocID="{AB043BA9-3847-480F-853B-E8CB1381BD5B}" presName="childNode" presStyleLbl="node1" presStyleIdx="5" presStyleCnt="9" custScaleX="15813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BB169F-2714-4730-B787-B1C4F01ACD0A}" type="pres">
      <dgm:prSet presAssocID="{AB043BA9-3847-480F-853B-E8CB1381BD5B}" presName="aSpace2" presStyleCnt="0"/>
      <dgm:spPr/>
    </dgm:pt>
    <dgm:pt modelId="{DFFFDAC5-652E-415D-8DA8-C5C12EF512BC}" type="pres">
      <dgm:prSet presAssocID="{23C84D3F-4D4C-4750-BAE0-3C3B297D32EE}" presName="childNode" presStyleLbl="node1" presStyleIdx="6" presStyleCnt="9" custScaleX="15813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5A092B-CA05-420F-82DC-855FF32E8332}" type="pres">
      <dgm:prSet presAssocID="{23C84D3F-4D4C-4750-BAE0-3C3B297D32EE}" presName="aSpace2" presStyleCnt="0"/>
      <dgm:spPr/>
    </dgm:pt>
    <dgm:pt modelId="{73234A1F-DA1C-451B-BB59-509C9B50FD9A}" type="pres">
      <dgm:prSet presAssocID="{4ACA0602-AF11-4B66-B2A0-A4D86C897F4E}" presName="childNode" presStyleLbl="node1" presStyleIdx="7" presStyleCnt="9" custScaleX="158137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180BEF-3722-4D72-A97B-3575E9F3AD72}" type="pres">
      <dgm:prSet presAssocID="{65DD7C45-9AFC-4D3D-98DD-09CDD7F636A0}" presName="aSpace" presStyleCnt="0"/>
      <dgm:spPr/>
    </dgm:pt>
    <dgm:pt modelId="{AE6F47D3-3208-4DD3-B589-31DC38181658}" type="pres">
      <dgm:prSet presAssocID="{41E0C547-7069-43E8-BB6B-2DEDE72D2381}" presName="compNode" presStyleCnt="0"/>
      <dgm:spPr/>
    </dgm:pt>
    <dgm:pt modelId="{DB2981B3-E93A-472F-9806-3F67F7D7FFB0}" type="pres">
      <dgm:prSet presAssocID="{41E0C547-7069-43E8-BB6B-2DEDE72D2381}" presName="aNode" presStyleLbl="bgShp" presStyleIdx="3" presStyleCnt="4"/>
      <dgm:spPr/>
      <dgm:t>
        <a:bodyPr/>
        <a:lstStyle/>
        <a:p>
          <a:endParaRPr lang="es-CO"/>
        </a:p>
      </dgm:t>
    </dgm:pt>
    <dgm:pt modelId="{E33D4E3F-5FD7-4183-BB77-5CC48EF72F59}" type="pres">
      <dgm:prSet presAssocID="{41E0C547-7069-43E8-BB6B-2DEDE72D2381}" presName="textNode" presStyleLbl="bgShp" presStyleIdx="3" presStyleCnt="4"/>
      <dgm:spPr/>
      <dgm:t>
        <a:bodyPr/>
        <a:lstStyle/>
        <a:p>
          <a:endParaRPr lang="es-CO"/>
        </a:p>
      </dgm:t>
    </dgm:pt>
    <dgm:pt modelId="{1D456908-762A-465A-B95B-710A076CDBA3}" type="pres">
      <dgm:prSet presAssocID="{41E0C547-7069-43E8-BB6B-2DEDE72D2381}" presName="compChildNode" presStyleCnt="0"/>
      <dgm:spPr/>
    </dgm:pt>
    <dgm:pt modelId="{EB6E37DA-EDA3-495F-B6F8-F72B32EBBAAC}" type="pres">
      <dgm:prSet presAssocID="{41E0C547-7069-43E8-BB6B-2DEDE72D2381}" presName="theInnerList" presStyleCnt="0"/>
      <dgm:spPr/>
    </dgm:pt>
    <dgm:pt modelId="{7E96FCA6-3A11-4795-AB6E-2919ECB8824D}" type="pres">
      <dgm:prSet presAssocID="{D8B67EA4-047A-4A8F-B8DF-A8A3ABBE365F}" presName="childNode" presStyleLbl="node1" presStyleIdx="8" presStyleCnt="9" custScaleX="13061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EC130D3-3C49-480D-B88B-A3F8C24AF88C}" srcId="{F89CD97A-6EB7-454A-A0C4-AD9BDBB5FBD6}" destId="{A98E5194-8046-4174-A2E1-8918E905FE9D}" srcOrd="1" destOrd="0" parTransId="{54C9C26F-FF02-441C-9C8D-A3E1D74CDE66}" sibTransId="{8F5F3339-7AD9-4D03-97A9-42CAFEAB08CA}"/>
    <dgm:cxn modelId="{92776A30-99B5-4647-9122-9727E7DC49BE}" srcId="{AF29CB1C-F058-4008-8819-076C06B8821C}" destId="{F89CD97A-6EB7-454A-A0C4-AD9BDBB5FBD6}" srcOrd="1" destOrd="0" parTransId="{F5C787EE-48C4-4E6B-9B11-14501FA779DF}" sibTransId="{8E13FFBF-A47B-4D61-B276-D4C9E6626EE7}"/>
    <dgm:cxn modelId="{B075E08F-161C-4DFB-9156-21C38D7FEFF4}" type="presOf" srcId="{E830AD74-6CB3-4BB4-B834-3115254F015B}" destId="{833F02B0-224F-4695-B2DC-1432ADFE09C2}" srcOrd="0" destOrd="0" presId="urn:microsoft.com/office/officeart/2005/8/layout/lProcess2"/>
    <dgm:cxn modelId="{DC513A56-F9B1-4DF3-A521-43D1853BA8F6}" type="presOf" srcId="{23C84D3F-4D4C-4750-BAE0-3C3B297D32EE}" destId="{DFFFDAC5-652E-415D-8DA8-C5C12EF512BC}" srcOrd="0" destOrd="0" presId="urn:microsoft.com/office/officeart/2005/8/layout/lProcess2"/>
    <dgm:cxn modelId="{DC30FB28-BE6D-4AEC-8C4C-D0B1E247C0FA}" type="presOf" srcId="{41E0C547-7069-43E8-BB6B-2DEDE72D2381}" destId="{E33D4E3F-5FD7-4183-BB77-5CC48EF72F59}" srcOrd="1" destOrd="0" presId="urn:microsoft.com/office/officeart/2005/8/layout/lProcess2"/>
    <dgm:cxn modelId="{93FA51BD-873A-4D83-8159-5269B5317A84}" type="presOf" srcId="{F5627D2E-B971-4C77-A099-F97B53DDCEB2}" destId="{250D99B9-831C-4F4C-B4D4-37E7F916DD98}" srcOrd="1" destOrd="0" presId="urn:microsoft.com/office/officeart/2005/8/layout/lProcess2"/>
    <dgm:cxn modelId="{01FCB60A-3B25-49DD-B80D-17F0200C4E33}" type="presOf" srcId="{65DD7C45-9AFC-4D3D-98DD-09CDD7F636A0}" destId="{66D860F7-72DA-41DC-8337-F523DAB366C7}" srcOrd="1" destOrd="0" presId="urn:microsoft.com/office/officeart/2005/8/layout/lProcess2"/>
    <dgm:cxn modelId="{D107672D-92A4-4821-99B0-78E4715C3B11}" srcId="{65DD7C45-9AFC-4D3D-98DD-09CDD7F636A0}" destId="{4ACA0602-AF11-4B66-B2A0-A4D86C897F4E}" srcOrd="2" destOrd="0" parTransId="{1D5DA0A8-F09F-4C27-A5FD-BCE175CA4CB5}" sibTransId="{791008A0-0DF3-46C9-8D12-EA484AC323D1}"/>
    <dgm:cxn modelId="{CFDB068F-D85B-4C20-BD94-D03AEEF30013}" type="presOf" srcId="{16112024-2778-41ED-975B-D5144C4F9FC2}" destId="{CBA8D16C-A7BC-46CD-A9CF-CC668B233464}" srcOrd="0" destOrd="0" presId="urn:microsoft.com/office/officeart/2005/8/layout/lProcess2"/>
    <dgm:cxn modelId="{57782129-B401-4301-9FDA-C67AD55E2588}" type="presOf" srcId="{F89CD97A-6EB7-454A-A0C4-AD9BDBB5FBD6}" destId="{5A091554-311D-4C97-8B1C-C0092432E48A}" srcOrd="0" destOrd="0" presId="urn:microsoft.com/office/officeart/2005/8/layout/lProcess2"/>
    <dgm:cxn modelId="{20877F32-CFFE-4EFA-BB37-B847F9EBB6C4}" type="presOf" srcId="{DE939C2A-47C3-4AD4-91F5-AF8193E1079E}" destId="{894C1F98-1409-46AE-B2AC-7B5D02913CF5}" srcOrd="0" destOrd="0" presId="urn:microsoft.com/office/officeart/2005/8/layout/lProcess2"/>
    <dgm:cxn modelId="{864F094F-021A-4E81-9DEC-AD04C594BCA1}" srcId="{65DD7C45-9AFC-4D3D-98DD-09CDD7F636A0}" destId="{23C84D3F-4D4C-4750-BAE0-3C3B297D32EE}" srcOrd="1" destOrd="0" parTransId="{256CA7E9-F18A-4B59-83CD-8EF6364839BF}" sibTransId="{A5E84DFF-55D7-40F2-AF22-A40889A46CD1}"/>
    <dgm:cxn modelId="{1860373D-6EFD-4075-B2D0-A2050128FD1C}" type="presOf" srcId="{A98E5194-8046-4174-A2E1-8918E905FE9D}" destId="{DAD06C84-7B12-4EE2-9B54-710191C4FD71}" srcOrd="0" destOrd="0" presId="urn:microsoft.com/office/officeart/2005/8/layout/lProcess2"/>
    <dgm:cxn modelId="{E4D50794-FB46-4E39-8CFA-E2D36CA7F2C1}" srcId="{AF29CB1C-F058-4008-8819-076C06B8821C}" destId="{65DD7C45-9AFC-4D3D-98DD-09CDD7F636A0}" srcOrd="2" destOrd="0" parTransId="{17339670-DEEE-4428-99A3-DCDD7B3C634C}" sibTransId="{3B03D44E-5651-4C46-BB99-56FF7D56D068}"/>
    <dgm:cxn modelId="{ED5F9842-479C-4467-ABD9-96E3D8131415}" srcId="{F89CD97A-6EB7-454A-A0C4-AD9BDBB5FBD6}" destId="{16112024-2778-41ED-975B-D5144C4F9FC2}" srcOrd="2" destOrd="0" parTransId="{6165C592-6E5F-4E7E-8020-FDC110024F57}" sibTransId="{CD80FBBB-292F-4ECD-8A31-71ACDE552D2E}"/>
    <dgm:cxn modelId="{5CFE7DF4-5BFC-46EA-A958-733B23619F52}" srcId="{F89CD97A-6EB7-454A-A0C4-AD9BDBB5FBD6}" destId="{B5CD50DE-C695-4024-89AD-2BC8A0CB8B74}" srcOrd="0" destOrd="0" parTransId="{1FB8E022-01D8-4BCD-A9BF-F28E795FF9F1}" sibTransId="{F6E8CDCD-39DB-4AC1-B6C0-47829B84C373}"/>
    <dgm:cxn modelId="{55CF2856-36A5-4DFB-AACF-5563C646CCC4}" srcId="{AF29CB1C-F058-4008-8819-076C06B8821C}" destId="{F5627D2E-B971-4C77-A099-F97B53DDCEB2}" srcOrd="0" destOrd="0" parTransId="{29D55D40-0227-4B11-AE02-8C9F47EBFBAA}" sibTransId="{A2CFC98A-66BA-4D1D-902F-4D21AA5682CE}"/>
    <dgm:cxn modelId="{13566D89-FDE7-4140-A793-638EB15A1BE8}" type="presOf" srcId="{B5CD50DE-C695-4024-89AD-2BC8A0CB8B74}" destId="{0C58F1C1-61F4-4253-ADCF-529F137DEFFC}" srcOrd="0" destOrd="0" presId="urn:microsoft.com/office/officeart/2005/8/layout/lProcess2"/>
    <dgm:cxn modelId="{D6EB1A21-AB67-48A6-A2FF-2B8D2D9EB236}" srcId="{F5627D2E-B971-4C77-A099-F97B53DDCEB2}" destId="{DE939C2A-47C3-4AD4-91F5-AF8193E1079E}" srcOrd="0" destOrd="0" parTransId="{C4614769-4318-4596-9C0B-086BE7E44610}" sibTransId="{E346FCEC-1497-40F4-9418-1EC7846E4334}"/>
    <dgm:cxn modelId="{0CD2F9FF-20AF-4762-B63E-E46415D28B3C}" type="presOf" srcId="{AB043BA9-3847-480F-853B-E8CB1381BD5B}" destId="{9796A4AA-68CB-471F-9679-D9405B413C25}" srcOrd="0" destOrd="0" presId="urn:microsoft.com/office/officeart/2005/8/layout/lProcess2"/>
    <dgm:cxn modelId="{796997E9-372E-4FDC-A1F0-5E3DB77CA7A7}" srcId="{65DD7C45-9AFC-4D3D-98DD-09CDD7F636A0}" destId="{AB043BA9-3847-480F-853B-E8CB1381BD5B}" srcOrd="0" destOrd="0" parTransId="{69D7C378-F8E5-403F-A3D3-ED76C95A6BEE}" sibTransId="{51575935-B906-435A-BC53-E364CB8D37B4}"/>
    <dgm:cxn modelId="{9AF02C83-6BBF-4D83-8959-A7BD873B0E91}" srcId="{41E0C547-7069-43E8-BB6B-2DEDE72D2381}" destId="{D8B67EA4-047A-4A8F-B8DF-A8A3ABBE365F}" srcOrd="0" destOrd="0" parTransId="{E83CEC5E-CB88-4B4D-957F-BC6544FF5CAA}" sibTransId="{A000E10A-7AD8-48A1-8CD0-85C137923D05}"/>
    <dgm:cxn modelId="{10A794DB-B59C-4E6F-81DF-5C0FB49F835D}" type="presOf" srcId="{F5627D2E-B971-4C77-A099-F97B53DDCEB2}" destId="{543F8FEA-3273-4E61-895A-5727CC4FA9E6}" srcOrd="0" destOrd="0" presId="urn:microsoft.com/office/officeart/2005/8/layout/lProcess2"/>
    <dgm:cxn modelId="{77644424-77A6-4BC2-BD67-A077EA238CCB}" type="presOf" srcId="{41E0C547-7069-43E8-BB6B-2DEDE72D2381}" destId="{DB2981B3-E93A-472F-9806-3F67F7D7FFB0}" srcOrd="0" destOrd="0" presId="urn:microsoft.com/office/officeart/2005/8/layout/lProcess2"/>
    <dgm:cxn modelId="{4C113854-4B55-4CAD-AB03-53A1CB69507D}" srcId="{AF29CB1C-F058-4008-8819-076C06B8821C}" destId="{41E0C547-7069-43E8-BB6B-2DEDE72D2381}" srcOrd="3" destOrd="0" parTransId="{195A5188-F85E-4381-963D-DEDADAE3EF9A}" sibTransId="{90054228-2567-4AAC-847F-3FCC41BE2712}"/>
    <dgm:cxn modelId="{5A9ED83D-6DC6-4946-A5C4-BC12B0D94014}" type="presOf" srcId="{D8B67EA4-047A-4A8F-B8DF-A8A3ABBE365F}" destId="{7E96FCA6-3A11-4795-AB6E-2919ECB8824D}" srcOrd="0" destOrd="0" presId="urn:microsoft.com/office/officeart/2005/8/layout/lProcess2"/>
    <dgm:cxn modelId="{5A4CE746-0554-4653-A155-CA0413CE2B11}" type="presOf" srcId="{AF29CB1C-F058-4008-8819-076C06B8821C}" destId="{BA3B934A-B1D0-47F5-91A1-ABA12776DC0E}" srcOrd="0" destOrd="0" presId="urn:microsoft.com/office/officeart/2005/8/layout/lProcess2"/>
    <dgm:cxn modelId="{0ECD32C7-E214-4ED1-98A4-2D0FE8F41865}" type="presOf" srcId="{F89CD97A-6EB7-454A-A0C4-AD9BDBB5FBD6}" destId="{BFFB10C7-E754-416E-80CC-A07CD3567844}" srcOrd="1" destOrd="0" presId="urn:microsoft.com/office/officeart/2005/8/layout/lProcess2"/>
    <dgm:cxn modelId="{24FC9141-BBEC-4CC7-B9C6-D0831FFB7D13}" type="presOf" srcId="{65DD7C45-9AFC-4D3D-98DD-09CDD7F636A0}" destId="{23899307-5AEE-49AE-B13A-3CB07A7978E1}" srcOrd="0" destOrd="0" presId="urn:microsoft.com/office/officeart/2005/8/layout/lProcess2"/>
    <dgm:cxn modelId="{2F874ECE-285B-4BAD-9F6D-131AA74487BB}" srcId="{F5627D2E-B971-4C77-A099-F97B53DDCEB2}" destId="{E830AD74-6CB3-4BB4-B834-3115254F015B}" srcOrd="1" destOrd="0" parTransId="{002A9546-3A7F-4178-BBF2-2F39BDE38956}" sibTransId="{E5EC86FE-914B-46BC-B040-0789EEABDE0F}"/>
    <dgm:cxn modelId="{DD812B17-DEAA-4EAD-AA57-DDDADBE0A402}" type="presOf" srcId="{4ACA0602-AF11-4B66-B2A0-A4D86C897F4E}" destId="{73234A1F-DA1C-451B-BB59-509C9B50FD9A}" srcOrd="0" destOrd="0" presId="urn:microsoft.com/office/officeart/2005/8/layout/lProcess2"/>
    <dgm:cxn modelId="{D9182B13-EBE9-46FB-A1A2-A469D3FE84E7}" type="presParOf" srcId="{BA3B934A-B1D0-47F5-91A1-ABA12776DC0E}" destId="{944C0B50-BC09-4A3B-9C49-1C3D93C862F8}" srcOrd="0" destOrd="0" presId="urn:microsoft.com/office/officeart/2005/8/layout/lProcess2"/>
    <dgm:cxn modelId="{02F46C04-7088-452D-8105-C4B13A0EC5A4}" type="presParOf" srcId="{944C0B50-BC09-4A3B-9C49-1C3D93C862F8}" destId="{543F8FEA-3273-4E61-895A-5727CC4FA9E6}" srcOrd="0" destOrd="0" presId="urn:microsoft.com/office/officeart/2005/8/layout/lProcess2"/>
    <dgm:cxn modelId="{60E86BA4-348F-4D91-9CBF-0D0F0276AB61}" type="presParOf" srcId="{944C0B50-BC09-4A3B-9C49-1C3D93C862F8}" destId="{250D99B9-831C-4F4C-B4D4-37E7F916DD98}" srcOrd="1" destOrd="0" presId="urn:microsoft.com/office/officeart/2005/8/layout/lProcess2"/>
    <dgm:cxn modelId="{905C9A81-3F61-4B1A-B227-2AC67B353E18}" type="presParOf" srcId="{944C0B50-BC09-4A3B-9C49-1C3D93C862F8}" destId="{13AFB106-422B-46A6-8FB1-EE6EA48876B6}" srcOrd="2" destOrd="0" presId="urn:microsoft.com/office/officeart/2005/8/layout/lProcess2"/>
    <dgm:cxn modelId="{7BFF99A8-A335-4AEE-BD8A-839CDA77E7F3}" type="presParOf" srcId="{13AFB106-422B-46A6-8FB1-EE6EA48876B6}" destId="{9D1A617E-0C0F-4C67-8940-A136182CDF16}" srcOrd="0" destOrd="0" presId="urn:microsoft.com/office/officeart/2005/8/layout/lProcess2"/>
    <dgm:cxn modelId="{37E62A39-811E-43E3-A324-6044B7391C04}" type="presParOf" srcId="{9D1A617E-0C0F-4C67-8940-A136182CDF16}" destId="{894C1F98-1409-46AE-B2AC-7B5D02913CF5}" srcOrd="0" destOrd="0" presId="urn:microsoft.com/office/officeart/2005/8/layout/lProcess2"/>
    <dgm:cxn modelId="{8702D259-5532-41FB-AD79-043DC1CBE6F5}" type="presParOf" srcId="{9D1A617E-0C0F-4C67-8940-A136182CDF16}" destId="{9412049C-9D63-4A4B-A5BF-504EC3786ED5}" srcOrd="1" destOrd="0" presId="urn:microsoft.com/office/officeart/2005/8/layout/lProcess2"/>
    <dgm:cxn modelId="{2CECD2D0-5FC3-481F-B155-76A9F16F40A8}" type="presParOf" srcId="{9D1A617E-0C0F-4C67-8940-A136182CDF16}" destId="{833F02B0-224F-4695-B2DC-1432ADFE09C2}" srcOrd="2" destOrd="0" presId="urn:microsoft.com/office/officeart/2005/8/layout/lProcess2"/>
    <dgm:cxn modelId="{B2248449-E067-4663-8C00-7E5280C27FC3}" type="presParOf" srcId="{BA3B934A-B1D0-47F5-91A1-ABA12776DC0E}" destId="{DE0802A0-D6B8-4489-8165-93FD83A5FC17}" srcOrd="1" destOrd="0" presId="urn:microsoft.com/office/officeart/2005/8/layout/lProcess2"/>
    <dgm:cxn modelId="{8DF93623-A03B-4FAB-8A37-E112CA11AFCE}" type="presParOf" srcId="{BA3B934A-B1D0-47F5-91A1-ABA12776DC0E}" destId="{E8F31BD8-D905-4052-91E1-0D03EC30B7C6}" srcOrd="2" destOrd="0" presId="urn:microsoft.com/office/officeart/2005/8/layout/lProcess2"/>
    <dgm:cxn modelId="{FB3F3106-C379-4448-9285-58C467AEFA1E}" type="presParOf" srcId="{E8F31BD8-D905-4052-91E1-0D03EC30B7C6}" destId="{5A091554-311D-4C97-8B1C-C0092432E48A}" srcOrd="0" destOrd="0" presId="urn:microsoft.com/office/officeart/2005/8/layout/lProcess2"/>
    <dgm:cxn modelId="{393F7ABD-EF09-462E-9633-72A68F47A63E}" type="presParOf" srcId="{E8F31BD8-D905-4052-91E1-0D03EC30B7C6}" destId="{BFFB10C7-E754-416E-80CC-A07CD3567844}" srcOrd="1" destOrd="0" presId="urn:microsoft.com/office/officeart/2005/8/layout/lProcess2"/>
    <dgm:cxn modelId="{59601D08-351C-4C73-8932-C192E1CEAB9D}" type="presParOf" srcId="{E8F31BD8-D905-4052-91E1-0D03EC30B7C6}" destId="{AEDDABA6-424B-4F52-BB59-57D7AF3C2AF3}" srcOrd="2" destOrd="0" presId="urn:microsoft.com/office/officeart/2005/8/layout/lProcess2"/>
    <dgm:cxn modelId="{14EAE6F4-AE2F-4883-B382-79DEE33F9C00}" type="presParOf" srcId="{AEDDABA6-424B-4F52-BB59-57D7AF3C2AF3}" destId="{14343BA7-7FC4-4607-B746-F3F91D7156EA}" srcOrd="0" destOrd="0" presId="urn:microsoft.com/office/officeart/2005/8/layout/lProcess2"/>
    <dgm:cxn modelId="{81CAE0CD-B623-44D0-AE36-0CE9D36EF404}" type="presParOf" srcId="{14343BA7-7FC4-4607-B746-F3F91D7156EA}" destId="{0C58F1C1-61F4-4253-ADCF-529F137DEFFC}" srcOrd="0" destOrd="0" presId="urn:microsoft.com/office/officeart/2005/8/layout/lProcess2"/>
    <dgm:cxn modelId="{BD9B6C44-0E77-4EAA-970B-F3CEC2FA0FEB}" type="presParOf" srcId="{14343BA7-7FC4-4607-B746-F3F91D7156EA}" destId="{F551E067-7473-486A-AB3E-C0D3EC621D9A}" srcOrd="1" destOrd="0" presId="urn:microsoft.com/office/officeart/2005/8/layout/lProcess2"/>
    <dgm:cxn modelId="{0AE4C92E-9335-4995-9626-1771BBB7445F}" type="presParOf" srcId="{14343BA7-7FC4-4607-B746-F3F91D7156EA}" destId="{DAD06C84-7B12-4EE2-9B54-710191C4FD71}" srcOrd="2" destOrd="0" presId="urn:microsoft.com/office/officeart/2005/8/layout/lProcess2"/>
    <dgm:cxn modelId="{7388EE6A-9682-4B0D-B5EF-B34DAD13BAA1}" type="presParOf" srcId="{14343BA7-7FC4-4607-B746-F3F91D7156EA}" destId="{E468AF0F-1BD5-48E4-B5FF-313B939F3E85}" srcOrd="3" destOrd="0" presId="urn:microsoft.com/office/officeart/2005/8/layout/lProcess2"/>
    <dgm:cxn modelId="{A6CB9754-4253-4755-B2CB-601A1CD58BB4}" type="presParOf" srcId="{14343BA7-7FC4-4607-B746-F3F91D7156EA}" destId="{CBA8D16C-A7BC-46CD-A9CF-CC668B233464}" srcOrd="4" destOrd="0" presId="urn:microsoft.com/office/officeart/2005/8/layout/lProcess2"/>
    <dgm:cxn modelId="{DE65F92D-933C-4921-A753-FE919E5ECF0B}" type="presParOf" srcId="{BA3B934A-B1D0-47F5-91A1-ABA12776DC0E}" destId="{911EC5CC-D786-4DCD-81EF-83255EB64DCB}" srcOrd="3" destOrd="0" presId="urn:microsoft.com/office/officeart/2005/8/layout/lProcess2"/>
    <dgm:cxn modelId="{9156F87F-3C21-4477-AE79-DA7FFDE785A2}" type="presParOf" srcId="{BA3B934A-B1D0-47F5-91A1-ABA12776DC0E}" destId="{AA48BFA2-A59B-4E09-A192-AC1CDD8DFFDC}" srcOrd="4" destOrd="0" presId="urn:microsoft.com/office/officeart/2005/8/layout/lProcess2"/>
    <dgm:cxn modelId="{385543B5-C1FF-4E6E-B9B1-071DCF71E46E}" type="presParOf" srcId="{AA48BFA2-A59B-4E09-A192-AC1CDD8DFFDC}" destId="{23899307-5AEE-49AE-B13A-3CB07A7978E1}" srcOrd="0" destOrd="0" presId="urn:microsoft.com/office/officeart/2005/8/layout/lProcess2"/>
    <dgm:cxn modelId="{B8E1639E-52AD-4320-890B-1CB1CE040FA5}" type="presParOf" srcId="{AA48BFA2-A59B-4E09-A192-AC1CDD8DFFDC}" destId="{66D860F7-72DA-41DC-8337-F523DAB366C7}" srcOrd="1" destOrd="0" presId="urn:microsoft.com/office/officeart/2005/8/layout/lProcess2"/>
    <dgm:cxn modelId="{4E26A893-757E-4A7C-B1FF-680B822596CB}" type="presParOf" srcId="{AA48BFA2-A59B-4E09-A192-AC1CDD8DFFDC}" destId="{6901DEA8-ACDD-4A33-9304-AB358F35C1BA}" srcOrd="2" destOrd="0" presId="urn:microsoft.com/office/officeart/2005/8/layout/lProcess2"/>
    <dgm:cxn modelId="{A05DA43E-136E-4D19-848E-63F9FC0D14CC}" type="presParOf" srcId="{6901DEA8-ACDD-4A33-9304-AB358F35C1BA}" destId="{C37A0C47-3455-40C0-BFF0-8A767B789AA7}" srcOrd="0" destOrd="0" presId="urn:microsoft.com/office/officeart/2005/8/layout/lProcess2"/>
    <dgm:cxn modelId="{D637E27B-9D60-4F74-8509-AD2B6985118F}" type="presParOf" srcId="{C37A0C47-3455-40C0-BFF0-8A767B789AA7}" destId="{9796A4AA-68CB-471F-9679-D9405B413C25}" srcOrd="0" destOrd="0" presId="urn:microsoft.com/office/officeart/2005/8/layout/lProcess2"/>
    <dgm:cxn modelId="{79B4B509-4B67-4642-845E-0CC22AD97ADE}" type="presParOf" srcId="{C37A0C47-3455-40C0-BFF0-8A767B789AA7}" destId="{D7BB169F-2714-4730-B787-B1C4F01ACD0A}" srcOrd="1" destOrd="0" presId="urn:microsoft.com/office/officeart/2005/8/layout/lProcess2"/>
    <dgm:cxn modelId="{F30928A4-CB41-4FEE-9502-FBAC80FA2EAB}" type="presParOf" srcId="{C37A0C47-3455-40C0-BFF0-8A767B789AA7}" destId="{DFFFDAC5-652E-415D-8DA8-C5C12EF512BC}" srcOrd="2" destOrd="0" presId="urn:microsoft.com/office/officeart/2005/8/layout/lProcess2"/>
    <dgm:cxn modelId="{8067723D-CEAA-4A03-A7D5-FDB0AE8D2AC1}" type="presParOf" srcId="{C37A0C47-3455-40C0-BFF0-8A767B789AA7}" destId="{EA5A092B-CA05-420F-82DC-855FF32E8332}" srcOrd="3" destOrd="0" presId="urn:microsoft.com/office/officeart/2005/8/layout/lProcess2"/>
    <dgm:cxn modelId="{6265B5DB-1C86-4A10-9EF0-241F9854E0B3}" type="presParOf" srcId="{C37A0C47-3455-40C0-BFF0-8A767B789AA7}" destId="{73234A1F-DA1C-451B-BB59-509C9B50FD9A}" srcOrd="4" destOrd="0" presId="urn:microsoft.com/office/officeart/2005/8/layout/lProcess2"/>
    <dgm:cxn modelId="{634A648B-57BF-4DD4-895A-E234FE31BCFC}" type="presParOf" srcId="{BA3B934A-B1D0-47F5-91A1-ABA12776DC0E}" destId="{2A180BEF-3722-4D72-A97B-3575E9F3AD72}" srcOrd="5" destOrd="0" presId="urn:microsoft.com/office/officeart/2005/8/layout/lProcess2"/>
    <dgm:cxn modelId="{CFCF12CA-7646-457F-8DC2-FC919F66FABD}" type="presParOf" srcId="{BA3B934A-B1D0-47F5-91A1-ABA12776DC0E}" destId="{AE6F47D3-3208-4DD3-B589-31DC38181658}" srcOrd="6" destOrd="0" presId="urn:microsoft.com/office/officeart/2005/8/layout/lProcess2"/>
    <dgm:cxn modelId="{54186835-7723-44A2-A26E-805DDB1EFBE5}" type="presParOf" srcId="{AE6F47D3-3208-4DD3-B589-31DC38181658}" destId="{DB2981B3-E93A-472F-9806-3F67F7D7FFB0}" srcOrd="0" destOrd="0" presId="urn:microsoft.com/office/officeart/2005/8/layout/lProcess2"/>
    <dgm:cxn modelId="{2A74879E-F0D5-4129-BFAF-8AB9905933CA}" type="presParOf" srcId="{AE6F47D3-3208-4DD3-B589-31DC38181658}" destId="{E33D4E3F-5FD7-4183-BB77-5CC48EF72F59}" srcOrd="1" destOrd="0" presId="urn:microsoft.com/office/officeart/2005/8/layout/lProcess2"/>
    <dgm:cxn modelId="{63E77E2C-94A7-430F-B115-DA4431F4FB04}" type="presParOf" srcId="{AE6F47D3-3208-4DD3-B589-31DC38181658}" destId="{1D456908-762A-465A-B95B-710A076CDBA3}" srcOrd="2" destOrd="0" presId="urn:microsoft.com/office/officeart/2005/8/layout/lProcess2"/>
    <dgm:cxn modelId="{659EEE70-90AA-495F-9C36-3FF9A9B3D449}" type="presParOf" srcId="{1D456908-762A-465A-B95B-710A076CDBA3}" destId="{EB6E37DA-EDA3-495F-B6F8-F72B32EBBAAC}" srcOrd="0" destOrd="0" presId="urn:microsoft.com/office/officeart/2005/8/layout/lProcess2"/>
    <dgm:cxn modelId="{82232628-C8C3-40FE-9B09-C46EA3AFC770}" type="presParOf" srcId="{EB6E37DA-EDA3-495F-B6F8-F72B32EBBAAC}" destId="{7E96FCA6-3A11-4795-AB6E-2919ECB8824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474C0-F9AB-4CED-A51C-7A018A9FDD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4F6A7DE-B35B-48C9-B799-3449C2F229AA}">
      <dgm:prSet phldrT="[Texto]" custT="1"/>
      <dgm:spPr>
        <a:noFill/>
        <a:ln>
          <a:solidFill>
            <a:srgbClr val="00B050"/>
          </a:solidFill>
        </a:ln>
      </dgm:spPr>
      <dgm:t>
        <a:bodyPr/>
        <a:lstStyle/>
        <a:p>
          <a:r>
            <a:rPr lang="es-CO" sz="900" dirty="0" smtClean="0">
              <a:solidFill>
                <a:srgbClr val="094784"/>
              </a:solidFill>
            </a:rPr>
            <a:t>RECUERSO HUMANO</a:t>
          </a:r>
          <a:endParaRPr lang="es-CO" sz="900" dirty="0">
            <a:solidFill>
              <a:srgbClr val="094784"/>
            </a:solidFill>
          </a:endParaRPr>
        </a:p>
      </dgm:t>
    </dgm:pt>
    <dgm:pt modelId="{9962BF64-55A4-49B9-8219-5C989B5B827C}" type="parTrans" cxnId="{B096821A-E41C-4927-9133-12526DFA5D3D}">
      <dgm:prSet/>
      <dgm:spPr/>
      <dgm:t>
        <a:bodyPr/>
        <a:lstStyle/>
        <a:p>
          <a:endParaRPr lang="es-CO" sz="3200">
            <a:solidFill>
              <a:srgbClr val="094784"/>
            </a:solidFill>
          </a:endParaRPr>
        </a:p>
      </dgm:t>
    </dgm:pt>
    <dgm:pt modelId="{DF2A12F7-801E-492F-865D-93035A3D3AAE}" type="sibTrans" cxnId="{B096821A-E41C-4927-9133-12526DFA5D3D}">
      <dgm:prSet custT="1"/>
      <dgm:spPr/>
      <dgm:t>
        <a:bodyPr/>
        <a:lstStyle/>
        <a:p>
          <a:endParaRPr lang="es-CO" sz="800" dirty="0">
            <a:solidFill>
              <a:srgbClr val="094784"/>
            </a:solidFill>
          </a:endParaRPr>
        </a:p>
      </dgm:t>
    </dgm:pt>
    <dgm:pt modelId="{F32DD73C-F14B-406E-B032-771FDC6BEBDF}">
      <dgm:prSet phldrT="[Texto]" custT="1"/>
      <dgm:spPr>
        <a:noFill/>
        <a:ln>
          <a:solidFill>
            <a:srgbClr val="00B050"/>
          </a:solidFill>
        </a:ln>
      </dgm:spPr>
      <dgm:t>
        <a:bodyPr/>
        <a:lstStyle/>
        <a:p>
          <a:r>
            <a:rPr lang="es-CO" sz="900" dirty="0" smtClean="0">
              <a:solidFill>
                <a:srgbClr val="094784"/>
              </a:solidFill>
            </a:rPr>
            <a:t>INFRAESTRUCTURA</a:t>
          </a:r>
          <a:endParaRPr lang="es-CO" sz="900" dirty="0">
            <a:solidFill>
              <a:srgbClr val="094784"/>
            </a:solidFill>
          </a:endParaRPr>
        </a:p>
      </dgm:t>
    </dgm:pt>
    <dgm:pt modelId="{5FC843EE-E780-4EBE-A8BC-BACE1B769E27}" type="parTrans" cxnId="{5FE31BCB-99B4-407C-B77D-C10A9DEA2C0E}">
      <dgm:prSet/>
      <dgm:spPr/>
      <dgm:t>
        <a:bodyPr/>
        <a:lstStyle/>
        <a:p>
          <a:endParaRPr lang="es-CO" sz="3200">
            <a:solidFill>
              <a:srgbClr val="094784"/>
            </a:solidFill>
          </a:endParaRPr>
        </a:p>
      </dgm:t>
    </dgm:pt>
    <dgm:pt modelId="{AA56CA57-5543-4D63-A898-CA561AB935CC}" type="sibTrans" cxnId="{5FE31BCB-99B4-407C-B77D-C10A9DEA2C0E}">
      <dgm:prSet custT="1"/>
      <dgm:spPr/>
      <dgm:t>
        <a:bodyPr/>
        <a:lstStyle/>
        <a:p>
          <a:endParaRPr lang="es-CO" sz="800">
            <a:solidFill>
              <a:srgbClr val="094784"/>
            </a:solidFill>
          </a:endParaRPr>
        </a:p>
      </dgm:t>
    </dgm:pt>
    <dgm:pt modelId="{E428C455-BD22-4AF7-AF41-BD2CBFD5F4BB}">
      <dgm:prSet phldrT="[Texto]" custT="1"/>
      <dgm:spPr>
        <a:noFill/>
        <a:ln>
          <a:solidFill>
            <a:srgbClr val="00B050"/>
          </a:solidFill>
        </a:ln>
      </dgm:spPr>
      <dgm:t>
        <a:bodyPr/>
        <a:lstStyle/>
        <a:p>
          <a:r>
            <a:rPr lang="es-CO" sz="900" dirty="0" smtClean="0">
              <a:solidFill>
                <a:srgbClr val="094784"/>
              </a:solidFill>
            </a:rPr>
            <a:t>OPTIMIZACIÓN DE PROCESOS</a:t>
          </a:r>
          <a:endParaRPr lang="es-CO" sz="900" dirty="0">
            <a:solidFill>
              <a:srgbClr val="094784"/>
            </a:solidFill>
          </a:endParaRPr>
        </a:p>
      </dgm:t>
    </dgm:pt>
    <dgm:pt modelId="{4FA3A341-9CD6-417B-A95C-710641AEF33F}" type="parTrans" cxnId="{8E0EF121-0F72-4751-A50C-7EDA990ACC31}">
      <dgm:prSet/>
      <dgm:spPr/>
      <dgm:t>
        <a:bodyPr/>
        <a:lstStyle/>
        <a:p>
          <a:endParaRPr lang="es-CO" sz="3200">
            <a:solidFill>
              <a:srgbClr val="094784"/>
            </a:solidFill>
          </a:endParaRPr>
        </a:p>
      </dgm:t>
    </dgm:pt>
    <dgm:pt modelId="{ECEBFF66-299B-4DAE-BC88-B1EC79736FFC}" type="sibTrans" cxnId="{8E0EF121-0F72-4751-A50C-7EDA990ACC31}">
      <dgm:prSet custT="1"/>
      <dgm:spPr/>
      <dgm:t>
        <a:bodyPr/>
        <a:lstStyle/>
        <a:p>
          <a:endParaRPr lang="es-CO" sz="800">
            <a:solidFill>
              <a:srgbClr val="094784"/>
            </a:solidFill>
          </a:endParaRPr>
        </a:p>
      </dgm:t>
    </dgm:pt>
    <dgm:pt modelId="{CFE1A643-A3D9-46F6-B29D-A75BC61EB46D}">
      <dgm:prSet phldrT="[Texto]" custT="1"/>
      <dgm:spPr>
        <a:noFill/>
        <a:ln>
          <a:solidFill>
            <a:srgbClr val="00B050"/>
          </a:solidFill>
        </a:ln>
      </dgm:spPr>
      <dgm:t>
        <a:bodyPr/>
        <a:lstStyle/>
        <a:p>
          <a:r>
            <a:rPr lang="es-CO" sz="900" dirty="0" smtClean="0">
              <a:solidFill>
                <a:srgbClr val="094784"/>
              </a:solidFill>
            </a:rPr>
            <a:t>TECNOLOGÍA </a:t>
          </a:r>
          <a:endParaRPr lang="es-CO" sz="900" dirty="0">
            <a:solidFill>
              <a:srgbClr val="094784"/>
            </a:solidFill>
          </a:endParaRPr>
        </a:p>
      </dgm:t>
    </dgm:pt>
    <dgm:pt modelId="{92011382-A9C8-4B95-A73B-1F93F1C1F86B}" type="parTrans" cxnId="{464C578B-5B18-42A9-ADD0-EEF2335B1A8F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E140BCDB-4B70-4FCF-9120-3A56F659FE4A}" type="sibTrans" cxnId="{464C578B-5B18-42A9-ADD0-EEF2335B1A8F}">
      <dgm:prSet/>
      <dgm:spPr/>
      <dgm:t>
        <a:bodyPr/>
        <a:lstStyle/>
        <a:p>
          <a:endParaRPr lang="es-CO">
            <a:solidFill>
              <a:srgbClr val="094784"/>
            </a:solidFill>
          </a:endParaRPr>
        </a:p>
      </dgm:t>
    </dgm:pt>
    <dgm:pt modelId="{4F92FCEA-6BDC-4726-9473-3C5AAAE959FF}" type="pres">
      <dgm:prSet presAssocID="{834474C0-F9AB-4CED-A51C-7A018A9FDDF6}" presName="Name0" presStyleCnt="0">
        <dgm:presLayoutVars>
          <dgm:dir/>
          <dgm:animLvl val="lvl"/>
          <dgm:resizeHandles val="exact"/>
        </dgm:presLayoutVars>
      </dgm:prSet>
      <dgm:spPr/>
    </dgm:pt>
    <dgm:pt modelId="{85B5502A-3473-4EFA-99FB-3F5B596576CF}" type="pres">
      <dgm:prSet presAssocID="{B4F6A7DE-B35B-48C9-B799-3449C2F229A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FF1420-AF94-4585-ABE3-5686F328BD53}" type="pres">
      <dgm:prSet presAssocID="{DF2A12F7-801E-492F-865D-93035A3D3AAE}" presName="parTxOnlySpace" presStyleCnt="0"/>
      <dgm:spPr/>
    </dgm:pt>
    <dgm:pt modelId="{1A089951-0464-4285-82A4-4E4D9E5C6A24}" type="pres">
      <dgm:prSet presAssocID="{F32DD73C-F14B-406E-B032-771FDC6BEBD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9DC275C-7A94-4675-A198-1415ECAB48F3}" type="pres">
      <dgm:prSet presAssocID="{AA56CA57-5543-4D63-A898-CA561AB935CC}" presName="parTxOnlySpace" presStyleCnt="0"/>
      <dgm:spPr/>
    </dgm:pt>
    <dgm:pt modelId="{5DD3F351-BA00-4C97-B08A-BDB1F295DE99}" type="pres">
      <dgm:prSet presAssocID="{E428C455-BD22-4AF7-AF41-BD2CBFD5F4B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98161D-4EE9-4E72-9F56-B2AD249DEC08}" type="pres">
      <dgm:prSet presAssocID="{ECEBFF66-299B-4DAE-BC88-B1EC79736FFC}" presName="parTxOnlySpace" presStyleCnt="0"/>
      <dgm:spPr/>
    </dgm:pt>
    <dgm:pt modelId="{437D67D4-18DE-4E98-A78D-1EFBA813CE07}" type="pres">
      <dgm:prSet presAssocID="{CFE1A643-A3D9-46F6-B29D-A75BC61EB46D}" presName="parTxOnly" presStyleLbl="node1" presStyleIdx="3" presStyleCnt="4" custLinFactNeighborX="17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E0EF121-0F72-4751-A50C-7EDA990ACC31}" srcId="{834474C0-F9AB-4CED-A51C-7A018A9FDDF6}" destId="{E428C455-BD22-4AF7-AF41-BD2CBFD5F4BB}" srcOrd="2" destOrd="0" parTransId="{4FA3A341-9CD6-417B-A95C-710641AEF33F}" sibTransId="{ECEBFF66-299B-4DAE-BC88-B1EC79736FFC}"/>
    <dgm:cxn modelId="{464C578B-5B18-42A9-ADD0-EEF2335B1A8F}" srcId="{834474C0-F9AB-4CED-A51C-7A018A9FDDF6}" destId="{CFE1A643-A3D9-46F6-B29D-A75BC61EB46D}" srcOrd="3" destOrd="0" parTransId="{92011382-A9C8-4B95-A73B-1F93F1C1F86B}" sibTransId="{E140BCDB-4B70-4FCF-9120-3A56F659FE4A}"/>
    <dgm:cxn modelId="{B096821A-E41C-4927-9133-12526DFA5D3D}" srcId="{834474C0-F9AB-4CED-A51C-7A018A9FDDF6}" destId="{B4F6A7DE-B35B-48C9-B799-3449C2F229AA}" srcOrd="0" destOrd="0" parTransId="{9962BF64-55A4-49B9-8219-5C989B5B827C}" sibTransId="{DF2A12F7-801E-492F-865D-93035A3D3AAE}"/>
    <dgm:cxn modelId="{2CD9C787-FBF1-439D-BEB5-3E83CF8310F9}" type="presOf" srcId="{834474C0-F9AB-4CED-A51C-7A018A9FDDF6}" destId="{4F92FCEA-6BDC-4726-9473-3C5AAAE959FF}" srcOrd="0" destOrd="0" presId="urn:microsoft.com/office/officeart/2005/8/layout/chevron1"/>
    <dgm:cxn modelId="{663BA3EF-8C9B-4FCB-A015-46A805F70175}" type="presOf" srcId="{CFE1A643-A3D9-46F6-B29D-A75BC61EB46D}" destId="{437D67D4-18DE-4E98-A78D-1EFBA813CE07}" srcOrd="0" destOrd="0" presId="urn:microsoft.com/office/officeart/2005/8/layout/chevron1"/>
    <dgm:cxn modelId="{0DF70F82-EAD0-4809-9FE5-26C39264AC1F}" type="presOf" srcId="{E428C455-BD22-4AF7-AF41-BD2CBFD5F4BB}" destId="{5DD3F351-BA00-4C97-B08A-BDB1F295DE99}" srcOrd="0" destOrd="0" presId="urn:microsoft.com/office/officeart/2005/8/layout/chevron1"/>
    <dgm:cxn modelId="{5FE31BCB-99B4-407C-B77D-C10A9DEA2C0E}" srcId="{834474C0-F9AB-4CED-A51C-7A018A9FDDF6}" destId="{F32DD73C-F14B-406E-B032-771FDC6BEBDF}" srcOrd="1" destOrd="0" parTransId="{5FC843EE-E780-4EBE-A8BC-BACE1B769E27}" sibTransId="{AA56CA57-5543-4D63-A898-CA561AB935CC}"/>
    <dgm:cxn modelId="{A7D751FF-FEF4-4977-ADA8-6EEEE19220CB}" type="presOf" srcId="{F32DD73C-F14B-406E-B032-771FDC6BEBDF}" destId="{1A089951-0464-4285-82A4-4E4D9E5C6A24}" srcOrd="0" destOrd="0" presId="urn:microsoft.com/office/officeart/2005/8/layout/chevron1"/>
    <dgm:cxn modelId="{606B0696-B06B-4404-8A2E-8184D51CE348}" type="presOf" srcId="{B4F6A7DE-B35B-48C9-B799-3449C2F229AA}" destId="{85B5502A-3473-4EFA-99FB-3F5B596576CF}" srcOrd="0" destOrd="0" presId="urn:microsoft.com/office/officeart/2005/8/layout/chevron1"/>
    <dgm:cxn modelId="{DB046FEB-C6D6-47BF-AE48-24CB50A63693}" type="presParOf" srcId="{4F92FCEA-6BDC-4726-9473-3C5AAAE959FF}" destId="{85B5502A-3473-4EFA-99FB-3F5B596576CF}" srcOrd="0" destOrd="0" presId="urn:microsoft.com/office/officeart/2005/8/layout/chevron1"/>
    <dgm:cxn modelId="{BF7388F1-EA88-4FD0-A98B-E275D8F32E7C}" type="presParOf" srcId="{4F92FCEA-6BDC-4726-9473-3C5AAAE959FF}" destId="{24FF1420-AF94-4585-ABE3-5686F328BD53}" srcOrd="1" destOrd="0" presId="urn:microsoft.com/office/officeart/2005/8/layout/chevron1"/>
    <dgm:cxn modelId="{AEEE1995-6EBC-4C13-B3E4-4BEA21FE2C53}" type="presParOf" srcId="{4F92FCEA-6BDC-4726-9473-3C5AAAE959FF}" destId="{1A089951-0464-4285-82A4-4E4D9E5C6A24}" srcOrd="2" destOrd="0" presId="urn:microsoft.com/office/officeart/2005/8/layout/chevron1"/>
    <dgm:cxn modelId="{AA76C5A3-57C9-425E-87ED-F0D98D0CA16A}" type="presParOf" srcId="{4F92FCEA-6BDC-4726-9473-3C5AAAE959FF}" destId="{79DC275C-7A94-4675-A198-1415ECAB48F3}" srcOrd="3" destOrd="0" presId="urn:microsoft.com/office/officeart/2005/8/layout/chevron1"/>
    <dgm:cxn modelId="{17E2A6C5-B8D7-43A6-9A3D-7B7413BBDA8F}" type="presParOf" srcId="{4F92FCEA-6BDC-4726-9473-3C5AAAE959FF}" destId="{5DD3F351-BA00-4C97-B08A-BDB1F295DE99}" srcOrd="4" destOrd="0" presId="urn:microsoft.com/office/officeart/2005/8/layout/chevron1"/>
    <dgm:cxn modelId="{33D2EE30-F4B5-47D8-919A-892564231852}" type="presParOf" srcId="{4F92FCEA-6BDC-4726-9473-3C5AAAE959FF}" destId="{E098161D-4EE9-4E72-9F56-B2AD249DEC08}" srcOrd="5" destOrd="0" presId="urn:microsoft.com/office/officeart/2005/8/layout/chevron1"/>
    <dgm:cxn modelId="{07BD07E4-E05B-45BF-949F-BAFDD3B6101E}" type="presParOf" srcId="{4F92FCEA-6BDC-4726-9473-3C5AAAE959FF}" destId="{437D67D4-18DE-4E98-A78D-1EFBA813CE07}" srcOrd="6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22725-10A1-4571-96A3-47C9E2C44F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BDCB43-7560-4241-B105-867E9E0ED2F6}">
      <dgm:prSet phldrT="[Texto]" custT="1"/>
      <dgm:spPr>
        <a:solidFill>
          <a:srgbClr val="094784"/>
        </a:solidFill>
        <a:ln w="19050">
          <a:solidFill>
            <a:srgbClr val="044990"/>
          </a:solidFill>
        </a:ln>
      </dgm:spPr>
      <dgm:t>
        <a:bodyPr/>
        <a:lstStyle/>
        <a:p>
          <a:pPr algn="ctr"/>
          <a:r>
            <a:rPr lang="es-CO" sz="2000" dirty="0" smtClean="0"/>
            <a:t>No Req. 1.2.1</a:t>
          </a:r>
          <a:endParaRPr lang="es-CO" sz="2000" dirty="0"/>
        </a:p>
      </dgm:t>
    </dgm:pt>
    <dgm:pt modelId="{00BB902A-534F-425B-9E16-D95175D1AAE4}" type="parTrans" cxnId="{B594EAA3-C2D7-4FDE-9D30-29A351E2B99C}">
      <dgm:prSet/>
      <dgm:spPr/>
      <dgm:t>
        <a:bodyPr/>
        <a:lstStyle/>
        <a:p>
          <a:endParaRPr lang="es-CO" sz="3200"/>
        </a:p>
      </dgm:t>
    </dgm:pt>
    <dgm:pt modelId="{51077FDF-5DC4-4EAA-AA91-D808E002A82F}" type="sibTrans" cxnId="{B594EAA3-C2D7-4FDE-9D30-29A351E2B99C}">
      <dgm:prSet/>
      <dgm:spPr/>
      <dgm:t>
        <a:bodyPr/>
        <a:lstStyle/>
        <a:p>
          <a:endParaRPr lang="es-CO" sz="3200"/>
        </a:p>
      </dgm:t>
    </dgm:pt>
    <dgm:pt modelId="{CD27960D-E783-4278-BBEC-2FEB2C5C5ED9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500" i="1" dirty="0" smtClean="0">
              <a:solidFill>
                <a:srgbClr val="094784"/>
              </a:solidFill>
            </a:rPr>
            <a:t>La Junta Directiva y el Comité de Riesgos deberán generar recomendaciones así como realizar la evaluación y el seguimiento correspondiente respecto de los temas que se presenten en relación con el SARO y el PCN, dejando evidencia en las respectivas actas.</a:t>
          </a:r>
          <a:endParaRPr lang="es-CO" sz="1500" i="1" dirty="0">
            <a:solidFill>
              <a:srgbClr val="094784"/>
            </a:solidFill>
          </a:endParaRPr>
        </a:p>
      </dgm:t>
    </dgm:pt>
    <dgm:pt modelId="{8109BF74-F232-42A1-AD00-78B2C5F553F2}" type="parTrans" cxnId="{4CF5D998-9CA0-4FBD-ACD2-C8FB3874ADEC}">
      <dgm:prSet/>
      <dgm:spPr/>
      <dgm:t>
        <a:bodyPr/>
        <a:lstStyle/>
        <a:p>
          <a:endParaRPr lang="es-CO" sz="3200"/>
        </a:p>
      </dgm:t>
    </dgm:pt>
    <dgm:pt modelId="{9E418ABF-F1AE-4EBA-974C-8AF00EA42DC7}" type="sibTrans" cxnId="{4CF5D998-9CA0-4FBD-ACD2-C8FB3874ADEC}">
      <dgm:prSet/>
      <dgm:spPr/>
      <dgm:t>
        <a:bodyPr/>
        <a:lstStyle/>
        <a:p>
          <a:endParaRPr lang="es-CO" sz="3200"/>
        </a:p>
      </dgm:t>
    </dgm:pt>
    <dgm:pt modelId="{F3C07D0A-EC7E-4B5D-9E7D-D48A634D98D2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Complementar los mecanismos bajo los cuales el Comité de Riesgos y la Junta Directiva son informados y realizan su seguimiento, evaluación y recomendación.  Dichas acciones se verán reflejadas en los informes de gestión de la URO y las Actas de Junta Directiva y el Comité de Riesgos</a:t>
          </a:r>
          <a:r>
            <a:rPr lang="es-CO" sz="1500" dirty="0" smtClean="0"/>
            <a:t>. </a:t>
          </a:r>
          <a:endParaRPr lang="es-CO" sz="1500" dirty="0"/>
        </a:p>
      </dgm:t>
    </dgm:pt>
    <dgm:pt modelId="{3C86275B-1B38-4F6B-B854-A71EF7E87127}" type="parTrans" cxnId="{D7EF532C-26D6-449E-B33F-CCF54A1A28C2}">
      <dgm:prSet/>
      <dgm:spPr/>
      <dgm:t>
        <a:bodyPr/>
        <a:lstStyle/>
        <a:p>
          <a:endParaRPr lang="es-CO" sz="3200"/>
        </a:p>
      </dgm:t>
    </dgm:pt>
    <dgm:pt modelId="{A7FCC0C4-3A4B-43E7-BC50-C27700780BE6}" type="sibTrans" cxnId="{D7EF532C-26D6-449E-B33F-CCF54A1A28C2}">
      <dgm:prSet/>
      <dgm:spPr/>
      <dgm:t>
        <a:bodyPr/>
        <a:lstStyle/>
        <a:p>
          <a:endParaRPr lang="es-CO" sz="3200"/>
        </a:p>
      </dgm:t>
    </dgm:pt>
    <dgm:pt modelId="{AECC50CE-D6B0-4A21-86A2-D8E0B93AB97B}">
      <dgm:prSet phldrT="[Texto]" custT="1"/>
      <dgm:spPr>
        <a:solidFill>
          <a:srgbClr val="094784"/>
        </a:solidFill>
        <a:ln w="19050">
          <a:solidFill>
            <a:srgbClr val="044990"/>
          </a:solidFill>
        </a:ln>
      </dgm:spPr>
      <dgm:t>
        <a:bodyPr/>
        <a:lstStyle/>
        <a:p>
          <a:pPr algn="ctr"/>
          <a:r>
            <a:rPr lang="es-CO" sz="2000" dirty="0" smtClean="0"/>
            <a:t>Responsable y Fecha de Implementación</a:t>
          </a:r>
          <a:endParaRPr lang="es-CO" sz="2000" dirty="0"/>
        </a:p>
      </dgm:t>
    </dgm:pt>
    <dgm:pt modelId="{F78CE0EC-E0CE-4F4A-AD8D-F888EFFF9B1D}" type="parTrans" cxnId="{7EF5F6F3-B423-450D-B8B3-5AD3DCBC3F5A}">
      <dgm:prSet/>
      <dgm:spPr/>
      <dgm:t>
        <a:bodyPr/>
        <a:lstStyle/>
        <a:p>
          <a:endParaRPr lang="es-CO" sz="3200"/>
        </a:p>
      </dgm:t>
    </dgm:pt>
    <dgm:pt modelId="{96CC9D85-EB7A-470F-8AFD-8FC2EC6E9A78}" type="sibTrans" cxnId="{7EF5F6F3-B423-450D-B8B3-5AD3DCBC3F5A}">
      <dgm:prSet/>
      <dgm:spPr/>
      <dgm:t>
        <a:bodyPr/>
        <a:lstStyle/>
        <a:p>
          <a:endParaRPr lang="es-CO" sz="3200"/>
        </a:p>
      </dgm:t>
    </dgm:pt>
    <dgm:pt modelId="{BA002B98-FA01-411F-8BF9-42AC2C369DFB}">
      <dgm:prSet phldrT="[Texto]" custT="1"/>
      <dgm:spPr>
        <a:noFill/>
        <a:ln w="19050">
          <a:solidFill>
            <a:srgbClr val="00B050"/>
          </a:solidFill>
        </a:ln>
      </dgm:spPr>
      <dgm:t>
        <a:bodyPr anchor="ctr"/>
        <a:lstStyle/>
        <a:p>
          <a:r>
            <a:rPr lang="es-CO" sz="1500" b="0" dirty="0" smtClean="0">
              <a:solidFill>
                <a:srgbClr val="094784"/>
              </a:solidFill>
            </a:rPr>
            <a:t>A partir Noviembre de 2017</a:t>
          </a:r>
          <a:endParaRPr lang="es-CO" sz="1500" b="0" dirty="0">
            <a:solidFill>
              <a:srgbClr val="094784"/>
            </a:solidFill>
          </a:endParaRPr>
        </a:p>
      </dgm:t>
    </dgm:pt>
    <dgm:pt modelId="{BB0C0140-91D9-4A81-9D37-2ADF3A3794A9}" type="parTrans" cxnId="{C38462EC-48B6-4A39-A759-2539434E7544}">
      <dgm:prSet/>
      <dgm:spPr/>
      <dgm:t>
        <a:bodyPr/>
        <a:lstStyle/>
        <a:p>
          <a:endParaRPr lang="es-CO" sz="3200"/>
        </a:p>
      </dgm:t>
    </dgm:pt>
    <dgm:pt modelId="{35C992DE-7A28-46F2-8059-0B8288AEE705}" type="sibTrans" cxnId="{C38462EC-48B6-4A39-A759-2539434E7544}">
      <dgm:prSet/>
      <dgm:spPr/>
      <dgm:t>
        <a:bodyPr/>
        <a:lstStyle/>
        <a:p>
          <a:endParaRPr lang="es-CO" sz="3200"/>
        </a:p>
      </dgm:t>
    </dgm:pt>
    <dgm:pt modelId="{60CE89F6-B3DA-4669-8597-30BA4B97571B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l"/>
          <a:endParaRPr lang="es-CO" sz="1800" dirty="0"/>
        </a:p>
      </dgm:t>
    </dgm:pt>
    <dgm:pt modelId="{4106481F-0EEB-4BB3-BF39-073D24BC4CE2}" type="parTrans" cxnId="{A39A5805-53AD-43A2-ABA4-FD3222709ED9}">
      <dgm:prSet/>
      <dgm:spPr/>
      <dgm:t>
        <a:bodyPr/>
        <a:lstStyle/>
        <a:p>
          <a:endParaRPr lang="es-CO" sz="3200"/>
        </a:p>
      </dgm:t>
    </dgm:pt>
    <dgm:pt modelId="{912FF16D-1DB6-4330-98CF-0582BAD4FCED}" type="sibTrans" cxnId="{A39A5805-53AD-43A2-ABA4-FD3222709ED9}">
      <dgm:prSet/>
      <dgm:spPr/>
      <dgm:t>
        <a:bodyPr/>
        <a:lstStyle/>
        <a:p>
          <a:endParaRPr lang="es-CO" sz="3200"/>
        </a:p>
      </dgm:t>
    </dgm:pt>
    <dgm:pt modelId="{0AECFB92-7EE5-4DEB-A217-A244431C3106}">
      <dgm:prSet phldrT="[Texto]" custT="1"/>
      <dgm:spPr>
        <a:solidFill>
          <a:srgbClr val="094784"/>
        </a:solidFill>
        <a:ln w="19050">
          <a:solidFill>
            <a:srgbClr val="044990"/>
          </a:solidFill>
        </a:ln>
      </dgm:spPr>
      <dgm:t>
        <a:bodyPr/>
        <a:lstStyle/>
        <a:p>
          <a:pPr algn="ctr"/>
          <a:r>
            <a:rPr lang="es-CO" sz="2000" dirty="0" smtClean="0"/>
            <a:t>Plan de Ajuste</a:t>
          </a:r>
          <a:endParaRPr lang="es-CO" sz="2000" dirty="0"/>
        </a:p>
      </dgm:t>
    </dgm:pt>
    <dgm:pt modelId="{CFBCC884-CDE3-40D9-A78B-0858A09143EF}" type="parTrans" cxnId="{7603676B-357E-4709-9470-C55C0576BA7A}">
      <dgm:prSet/>
      <dgm:spPr/>
      <dgm:t>
        <a:bodyPr/>
        <a:lstStyle/>
        <a:p>
          <a:endParaRPr lang="es-CO" sz="3200"/>
        </a:p>
      </dgm:t>
    </dgm:pt>
    <dgm:pt modelId="{633805EF-7413-46F2-8C55-0D9105AED359}" type="sibTrans" cxnId="{7603676B-357E-4709-9470-C55C0576BA7A}">
      <dgm:prSet/>
      <dgm:spPr/>
      <dgm:t>
        <a:bodyPr/>
        <a:lstStyle/>
        <a:p>
          <a:endParaRPr lang="es-CO" sz="3200"/>
        </a:p>
      </dgm:t>
    </dgm:pt>
    <dgm:pt modelId="{02A5ED16-CE41-4B65-BA79-65509C07E73D}">
      <dgm:prSet phldrT="[Texto]" custT="1"/>
      <dgm:spPr>
        <a:noFill/>
        <a:ln w="19050">
          <a:solidFill>
            <a:srgbClr val="00B050"/>
          </a:solidFill>
        </a:ln>
      </dgm:spPr>
      <dgm:t>
        <a:bodyPr anchor="ctr"/>
        <a:lstStyle/>
        <a:p>
          <a:r>
            <a:rPr lang="es-CO" sz="1500" b="0" dirty="0" smtClean="0">
              <a:solidFill>
                <a:srgbClr val="094784"/>
              </a:solidFill>
            </a:rPr>
            <a:t>Responsable: Dirección de Riesgos. </a:t>
          </a:r>
          <a:endParaRPr lang="es-CO" sz="1500" b="0" dirty="0">
            <a:solidFill>
              <a:srgbClr val="094784"/>
            </a:solidFill>
          </a:endParaRPr>
        </a:p>
      </dgm:t>
    </dgm:pt>
    <dgm:pt modelId="{AFD8687D-FEB4-4293-8D27-CE84DCE47F96}" type="parTrans" cxnId="{361DC86D-01F3-4B64-AB65-1D638963C9E7}">
      <dgm:prSet/>
      <dgm:spPr/>
      <dgm:t>
        <a:bodyPr/>
        <a:lstStyle/>
        <a:p>
          <a:endParaRPr lang="es-CO"/>
        </a:p>
      </dgm:t>
    </dgm:pt>
    <dgm:pt modelId="{5C0B8BDD-ADF3-499E-BE10-B5FCC767A8EC}" type="sibTrans" cxnId="{361DC86D-01F3-4B64-AB65-1D638963C9E7}">
      <dgm:prSet/>
      <dgm:spPr/>
      <dgm:t>
        <a:bodyPr/>
        <a:lstStyle/>
        <a:p>
          <a:endParaRPr lang="es-CO"/>
        </a:p>
      </dgm:t>
    </dgm:pt>
    <dgm:pt modelId="{1043E9A3-D5D1-45F2-8919-4F2DAEFFC925}" type="pres">
      <dgm:prSet presAssocID="{99522725-10A1-4571-96A3-47C9E2C44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B971263-F59A-4B5C-99F2-597747ED14E5}" type="pres">
      <dgm:prSet presAssocID="{18BDCB43-7560-4241-B105-867E9E0ED2F6}" presName="composite" presStyleCnt="0"/>
      <dgm:spPr/>
    </dgm:pt>
    <dgm:pt modelId="{312A4202-8118-434A-A750-6C5968B4177F}" type="pres">
      <dgm:prSet presAssocID="{18BDCB43-7560-4241-B105-867E9E0ED2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AE6DD2E-E798-4482-9AB1-A89B83465E06}" type="pres">
      <dgm:prSet presAssocID="{18BDCB43-7560-4241-B105-867E9E0ED2F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82695BD-2F76-4044-8E74-9DAFA98AF07F}" type="pres">
      <dgm:prSet presAssocID="{51077FDF-5DC4-4EAA-AA91-D808E002A82F}" presName="space" presStyleCnt="0"/>
      <dgm:spPr/>
    </dgm:pt>
    <dgm:pt modelId="{DBA76EBB-17C4-45FA-8E6A-1EDB6134487F}" type="pres">
      <dgm:prSet presAssocID="{0AECFB92-7EE5-4DEB-A217-A244431C3106}" presName="composite" presStyleCnt="0"/>
      <dgm:spPr/>
    </dgm:pt>
    <dgm:pt modelId="{3D44CE4F-70EA-47B5-88B7-22C911AA225B}" type="pres">
      <dgm:prSet presAssocID="{0AECFB92-7EE5-4DEB-A217-A244431C31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35B52E8-53BC-4D44-972B-0CAB722B3EF3}" type="pres">
      <dgm:prSet presAssocID="{0AECFB92-7EE5-4DEB-A217-A244431C310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DEEA36-7846-4845-B199-3CA7BD6BCB73}" type="pres">
      <dgm:prSet presAssocID="{633805EF-7413-46F2-8C55-0D9105AED359}" presName="space" presStyleCnt="0"/>
      <dgm:spPr/>
    </dgm:pt>
    <dgm:pt modelId="{7CF8751C-356D-4C78-A326-5CC4AD9E8A9C}" type="pres">
      <dgm:prSet presAssocID="{AECC50CE-D6B0-4A21-86A2-D8E0B93AB97B}" presName="composite" presStyleCnt="0"/>
      <dgm:spPr/>
    </dgm:pt>
    <dgm:pt modelId="{59AC2C5D-9E16-4162-B7C4-5D1509F3D925}" type="pres">
      <dgm:prSet presAssocID="{AECC50CE-D6B0-4A21-86A2-D8E0B93AB9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5B86E00-B03C-4F07-93B9-A929D37E5E4C}" type="pres">
      <dgm:prSet presAssocID="{AECC50CE-D6B0-4A21-86A2-D8E0B93AB97B}" presName="desTx" presStyleLbl="alignAccFollowNode1" presStyleIdx="2" presStyleCnt="3" custLinFactNeighborX="103" custLinFactNeighborY="4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1E99366-B53B-4C43-A6E5-2D17C9112B02}" type="presOf" srcId="{F3C07D0A-EC7E-4B5D-9E7D-D48A634D98D2}" destId="{C35B52E8-53BC-4D44-972B-0CAB722B3EF3}" srcOrd="0" destOrd="0" presId="urn:microsoft.com/office/officeart/2005/8/layout/hList1"/>
    <dgm:cxn modelId="{7603676B-357E-4709-9470-C55C0576BA7A}" srcId="{99522725-10A1-4571-96A3-47C9E2C44FD6}" destId="{0AECFB92-7EE5-4DEB-A217-A244431C3106}" srcOrd="1" destOrd="0" parTransId="{CFBCC884-CDE3-40D9-A78B-0858A09143EF}" sibTransId="{633805EF-7413-46F2-8C55-0D9105AED359}"/>
    <dgm:cxn modelId="{B1B00F81-4953-4149-9AF3-36C038C2A3ED}" type="presOf" srcId="{02A5ED16-CE41-4B65-BA79-65509C07E73D}" destId="{C5B86E00-B03C-4F07-93B9-A929D37E5E4C}" srcOrd="0" destOrd="0" presId="urn:microsoft.com/office/officeart/2005/8/layout/hList1"/>
    <dgm:cxn modelId="{D7EF532C-26D6-449E-B33F-CCF54A1A28C2}" srcId="{0AECFB92-7EE5-4DEB-A217-A244431C3106}" destId="{F3C07D0A-EC7E-4B5D-9E7D-D48A634D98D2}" srcOrd="0" destOrd="0" parTransId="{3C86275B-1B38-4F6B-B854-A71EF7E87127}" sibTransId="{A7FCC0C4-3A4B-43E7-BC50-C27700780BE6}"/>
    <dgm:cxn modelId="{AD690605-9978-4161-A1F4-90F95C9231A5}" type="presOf" srcId="{18BDCB43-7560-4241-B105-867E9E0ED2F6}" destId="{312A4202-8118-434A-A750-6C5968B4177F}" srcOrd="0" destOrd="0" presId="urn:microsoft.com/office/officeart/2005/8/layout/hList1"/>
    <dgm:cxn modelId="{47B64D9D-FC6C-4803-BBD6-01E44FDA0250}" type="presOf" srcId="{AECC50CE-D6B0-4A21-86A2-D8E0B93AB97B}" destId="{59AC2C5D-9E16-4162-B7C4-5D1509F3D925}" srcOrd="0" destOrd="0" presId="urn:microsoft.com/office/officeart/2005/8/layout/hList1"/>
    <dgm:cxn modelId="{361DC86D-01F3-4B64-AB65-1D638963C9E7}" srcId="{AECC50CE-D6B0-4A21-86A2-D8E0B93AB97B}" destId="{02A5ED16-CE41-4B65-BA79-65509C07E73D}" srcOrd="0" destOrd="0" parTransId="{AFD8687D-FEB4-4293-8D27-CE84DCE47F96}" sibTransId="{5C0B8BDD-ADF3-499E-BE10-B5FCC767A8EC}"/>
    <dgm:cxn modelId="{463B4609-E2DC-4439-96EF-2E72C85384A6}" type="presOf" srcId="{99522725-10A1-4571-96A3-47C9E2C44FD6}" destId="{1043E9A3-D5D1-45F2-8919-4F2DAEFFC925}" srcOrd="0" destOrd="0" presId="urn:microsoft.com/office/officeart/2005/8/layout/hList1"/>
    <dgm:cxn modelId="{854836C6-338C-46F8-8B06-E4682ECD7F75}" type="presOf" srcId="{CD27960D-E783-4278-BBEC-2FEB2C5C5ED9}" destId="{6AE6DD2E-E798-4482-9AB1-A89B83465E06}" srcOrd="0" destOrd="0" presId="urn:microsoft.com/office/officeart/2005/8/layout/hList1"/>
    <dgm:cxn modelId="{A2374CC0-1B65-4666-8AA8-7F6C75D8382F}" type="presOf" srcId="{BA002B98-FA01-411F-8BF9-42AC2C369DFB}" destId="{C5B86E00-B03C-4F07-93B9-A929D37E5E4C}" srcOrd="0" destOrd="1" presId="urn:microsoft.com/office/officeart/2005/8/layout/hList1"/>
    <dgm:cxn modelId="{B594EAA3-C2D7-4FDE-9D30-29A351E2B99C}" srcId="{99522725-10A1-4571-96A3-47C9E2C44FD6}" destId="{18BDCB43-7560-4241-B105-867E9E0ED2F6}" srcOrd="0" destOrd="0" parTransId="{00BB902A-534F-425B-9E16-D95175D1AAE4}" sibTransId="{51077FDF-5DC4-4EAA-AA91-D808E002A82F}"/>
    <dgm:cxn modelId="{7EF5F6F3-B423-450D-B8B3-5AD3DCBC3F5A}" srcId="{99522725-10A1-4571-96A3-47C9E2C44FD6}" destId="{AECC50CE-D6B0-4A21-86A2-D8E0B93AB97B}" srcOrd="2" destOrd="0" parTransId="{F78CE0EC-E0CE-4F4A-AD8D-F888EFFF9B1D}" sibTransId="{96CC9D85-EB7A-470F-8AFD-8FC2EC6E9A78}"/>
    <dgm:cxn modelId="{C38462EC-48B6-4A39-A759-2539434E7544}" srcId="{AECC50CE-D6B0-4A21-86A2-D8E0B93AB97B}" destId="{BA002B98-FA01-411F-8BF9-42AC2C369DFB}" srcOrd="1" destOrd="0" parTransId="{BB0C0140-91D9-4A81-9D37-2ADF3A3794A9}" sibTransId="{35C992DE-7A28-46F2-8059-0B8288AEE705}"/>
    <dgm:cxn modelId="{4FB465D7-7CA2-48AC-B94F-863011D941CA}" type="presOf" srcId="{60CE89F6-B3DA-4669-8597-30BA4B97571B}" destId="{6AE6DD2E-E798-4482-9AB1-A89B83465E06}" srcOrd="0" destOrd="1" presId="urn:microsoft.com/office/officeart/2005/8/layout/hList1"/>
    <dgm:cxn modelId="{A39A5805-53AD-43A2-ABA4-FD3222709ED9}" srcId="{18BDCB43-7560-4241-B105-867E9E0ED2F6}" destId="{60CE89F6-B3DA-4669-8597-30BA4B97571B}" srcOrd="1" destOrd="0" parTransId="{4106481F-0EEB-4BB3-BF39-073D24BC4CE2}" sibTransId="{912FF16D-1DB6-4330-98CF-0582BAD4FCED}"/>
    <dgm:cxn modelId="{4CF5D998-9CA0-4FBD-ACD2-C8FB3874ADEC}" srcId="{18BDCB43-7560-4241-B105-867E9E0ED2F6}" destId="{CD27960D-E783-4278-BBEC-2FEB2C5C5ED9}" srcOrd="0" destOrd="0" parTransId="{8109BF74-F232-42A1-AD00-78B2C5F553F2}" sibTransId="{9E418ABF-F1AE-4EBA-974C-8AF00EA42DC7}"/>
    <dgm:cxn modelId="{9B17D938-5DE1-4F91-AADB-36BF8BBD3658}" type="presOf" srcId="{0AECFB92-7EE5-4DEB-A217-A244431C3106}" destId="{3D44CE4F-70EA-47B5-88B7-22C911AA225B}" srcOrd="0" destOrd="0" presId="urn:microsoft.com/office/officeart/2005/8/layout/hList1"/>
    <dgm:cxn modelId="{03342D99-CFEB-473B-954E-BFD908F5BDE9}" type="presParOf" srcId="{1043E9A3-D5D1-45F2-8919-4F2DAEFFC925}" destId="{3B971263-F59A-4B5C-99F2-597747ED14E5}" srcOrd="0" destOrd="0" presId="urn:microsoft.com/office/officeart/2005/8/layout/hList1"/>
    <dgm:cxn modelId="{F6137EA2-38CF-4B44-A343-FBE82E4E1CA3}" type="presParOf" srcId="{3B971263-F59A-4B5C-99F2-597747ED14E5}" destId="{312A4202-8118-434A-A750-6C5968B4177F}" srcOrd="0" destOrd="0" presId="urn:microsoft.com/office/officeart/2005/8/layout/hList1"/>
    <dgm:cxn modelId="{4EFF047D-4936-4333-9F80-6DE388262695}" type="presParOf" srcId="{3B971263-F59A-4B5C-99F2-597747ED14E5}" destId="{6AE6DD2E-E798-4482-9AB1-A89B83465E06}" srcOrd="1" destOrd="0" presId="urn:microsoft.com/office/officeart/2005/8/layout/hList1"/>
    <dgm:cxn modelId="{D9EC50D9-A050-439A-A126-C69D6C838860}" type="presParOf" srcId="{1043E9A3-D5D1-45F2-8919-4F2DAEFFC925}" destId="{A82695BD-2F76-4044-8E74-9DAFA98AF07F}" srcOrd="1" destOrd="0" presId="urn:microsoft.com/office/officeart/2005/8/layout/hList1"/>
    <dgm:cxn modelId="{3543CAD0-AB01-4685-87CF-F15B07EFD3A7}" type="presParOf" srcId="{1043E9A3-D5D1-45F2-8919-4F2DAEFFC925}" destId="{DBA76EBB-17C4-45FA-8E6A-1EDB6134487F}" srcOrd="2" destOrd="0" presId="urn:microsoft.com/office/officeart/2005/8/layout/hList1"/>
    <dgm:cxn modelId="{6E228CA8-FE6B-456D-B86B-6580A7A713CF}" type="presParOf" srcId="{DBA76EBB-17C4-45FA-8E6A-1EDB6134487F}" destId="{3D44CE4F-70EA-47B5-88B7-22C911AA225B}" srcOrd="0" destOrd="0" presId="urn:microsoft.com/office/officeart/2005/8/layout/hList1"/>
    <dgm:cxn modelId="{A16B26E4-7F78-4ADD-B6D0-81AB6BB19E94}" type="presParOf" srcId="{DBA76EBB-17C4-45FA-8E6A-1EDB6134487F}" destId="{C35B52E8-53BC-4D44-972B-0CAB722B3EF3}" srcOrd="1" destOrd="0" presId="urn:microsoft.com/office/officeart/2005/8/layout/hList1"/>
    <dgm:cxn modelId="{B1BCE82F-CD00-4CB0-BB47-AA61038DF3B1}" type="presParOf" srcId="{1043E9A3-D5D1-45F2-8919-4F2DAEFFC925}" destId="{66DEEA36-7846-4845-B199-3CA7BD6BCB73}" srcOrd="3" destOrd="0" presId="urn:microsoft.com/office/officeart/2005/8/layout/hList1"/>
    <dgm:cxn modelId="{A99F991D-453D-44D0-AD14-5A04E9418B41}" type="presParOf" srcId="{1043E9A3-D5D1-45F2-8919-4F2DAEFFC925}" destId="{7CF8751C-356D-4C78-A326-5CC4AD9E8A9C}" srcOrd="4" destOrd="0" presId="urn:microsoft.com/office/officeart/2005/8/layout/hList1"/>
    <dgm:cxn modelId="{EE48D5B7-291D-4187-89D9-696AA0F49420}" type="presParOf" srcId="{7CF8751C-356D-4C78-A326-5CC4AD9E8A9C}" destId="{59AC2C5D-9E16-4162-B7C4-5D1509F3D925}" srcOrd="0" destOrd="0" presId="urn:microsoft.com/office/officeart/2005/8/layout/hList1"/>
    <dgm:cxn modelId="{B099997C-7DF1-44BD-A764-93E05198BFE4}" type="presParOf" srcId="{7CF8751C-356D-4C78-A326-5CC4AD9E8A9C}" destId="{C5B86E00-B03C-4F07-93B9-A929D37E5E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522725-10A1-4571-96A3-47C9E2C44F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BDCB43-7560-4241-B105-867E9E0ED2F6}">
      <dgm:prSet phldrT="[Texto]" custT="1"/>
      <dgm:spPr>
        <a:solidFill>
          <a:srgbClr val="094784"/>
        </a:solidFill>
      </dgm:spPr>
      <dgm:t>
        <a:bodyPr/>
        <a:lstStyle/>
        <a:p>
          <a:r>
            <a:rPr lang="es-CO" sz="1600" dirty="0" smtClean="0"/>
            <a:t>No Req. 1.2.2</a:t>
          </a:r>
          <a:endParaRPr lang="es-CO" sz="1600" dirty="0"/>
        </a:p>
      </dgm:t>
    </dgm:pt>
    <dgm:pt modelId="{00BB902A-534F-425B-9E16-D95175D1AAE4}" type="parTrans" cxnId="{B594EAA3-C2D7-4FDE-9D30-29A351E2B99C}">
      <dgm:prSet/>
      <dgm:spPr/>
      <dgm:t>
        <a:bodyPr/>
        <a:lstStyle/>
        <a:p>
          <a:endParaRPr lang="es-CO"/>
        </a:p>
      </dgm:t>
    </dgm:pt>
    <dgm:pt modelId="{51077FDF-5DC4-4EAA-AA91-D808E002A82F}" type="sibTrans" cxnId="{B594EAA3-C2D7-4FDE-9D30-29A351E2B99C}">
      <dgm:prSet/>
      <dgm:spPr/>
      <dgm:t>
        <a:bodyPr/>
        <a:lstStyle/>
        <a:p>
          <a:endParaRPr lang="es-CO"/>
        </a:p>
      </dgm:t>
    </dgm:pt>
    <dgm:pt modelId="{CD27960D-E783-4278-BBEC-2FEB2C5C5ED9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200" i="1" dirty="0" smtClean="0">
              <a:solidFill>
                <a:srgbClr val="094784"/>
              </a:solidFill>
            </a:rPr>
            <a:t>“El Comité de Riesgos y la URO deberán revisar la metodología para la identificación, medición y control de los riesgos operativos con el fin de incluir los riesgos emergentes que afecten a la Bolsa, así como los demás factores de riesgo que no se están considerando en la identificación”.</a:t>
          </a:r>
          <a:endParaRPr lang="es-CO" sz="1200" i="1" dirty="0">
            <a:solidFill>
              <a:srgbClr val="094784"/>
            </a:solidFill>
          </a:endParaRPr>
        </a:p>
      </dgm:t>
    </dgm:pt>
    <dgm:pt modelId="{8109BF74-F232-42A1-AD00-78B2C5F553F2}" type="parTrans" cxnId="{4CF5D998-9CA0-4FBD-ACD2-C8FB3874ADEC}">
      <dgm:prSet/>
      <dgm:spPr/>
      <dgm:t>
        <a:bodyPr/>
        <a:lstStyle/>
        <a:p>
          <a:endParaRPr lang="es-CO"/>
        </a:p>
      </dgm:t>
    </dgm:pt>
    <dgm:pt modelId="{9E418ABF-F1AE-4EBA-974C-8AF00EA42DC7}" type="sibTrans" cxnId="{4CF5D998-9CA0-4FBD-ACD2-C8FB3874ADEC}">
      <dgm:prSet/>
      <dgm:spPr/>
      <dgm:t>
        <a:bodyPr/>
        <a:lstStyle/>
        <a:p>
          <a:endParaRPr lang="es-CO"/>
        </a:p>
      </dgm:t>
    </dgm:pt>
    <dgm:pt modelId="{AECC50CE-D6B0-4A21-86A2-D8E0B93AB97B}">
      <dgm:prSet phldrT="[Texto]" custT="1"/>
      <dgm:spPr>
        <a:solidFill>
          <a:srgbClr val="094784"/>
        </a:solidFill>
      </dgm:spPr>
      <dgm:t>
        <a:bodyPr/>
        <a:lstStyle/>
        <a:p>
          <a:r>
            <a:rPr lang="es-CO" sz="1600" dirty="0" smtClean="0"/>
            <a:t>Responsable y Fecha de Implementación</a:t>
          </a:r>
          <a:endParaRPr lang="es-CO" sz="1600" dirty="0"/>
        </a:p>
      </dgm:t>
    </dgm:pt>
    <dgm:pt modelId="{F78CE0EC-E0CE-4F4A-AD8D-F888EFFF9B1D}" type="parTrans" cxnId="{7EF5F6F3-B423-450D-B8B3-5AD3DCBC3F5A}">
      <dgm:prSet/>
      <dgm:spPr/>
      <dgm:t>
        <a:bodyPr/>
        <a:lstStyle/>
        <a:p>
          <a:endParaRPr lang="es-CO"/>
        </a:p>
      </dgm:t>
    </dgm:pt>
    <dgm:pt modelId="{96CC9D85-EB7A-470F-8AFD-8FC2EC6E9A78}" type="sibTrans" cxnId="{7EF5F6F3-B423-450D-B8B3-5AD3DCBC3F5A}">
      <dgm:prSet/>
      <dgm:spPr/>
      <dgm:t>
        <a:bodyPr/>
        <a:lstStyle/>
        <a:p>
          <a:endParaRPr lang="es-CO"/>
        </a:p>
      </dgm:t>
    </dgm:pt>
    <dgm:pt modelId="{BA002B98-FA01-411F-8BF9-42AC2C369DFB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Presentación esquema de medición a través de los cuales se evaluará la gestión del SARO Enero 2018</a:t>
          </a:r>
          <a:endParaRPr lang="es-CO" sz="1500" dirty="0">
            <a:solidFill>
              <a:srgbClr val="094784"/>
            </a:solidFill>
          </a:endParaRPr>
        </a:p>
      </dgm:t>
    </dgm:pt>
    <dgm:pt modelId="{BB0C0140-91D9-4A81-9D37-2ADF3A3794A9}" type="parTrans" cxnId="{C38462EC-48B6-4A39-A759-2539434E7544}">
      <dgm:prSet/>
      <dgm:spPr/>
      <dgm:t>
        <a:bodyPr/>
        <a:lstStyle/>
        <a:p>
          <a:endParaRPr lang="es-CO"/>
        </a:p>
      </dgm:t>
    </dgm:pt>
    <dgm:pt modelId="{35C992DE-7A28-46F2-8059-0B8288AEE705}" type="sibTrans" cxnId="{C38462EC-48B6-4A39-A759-2539434E7544}">
      <dgm:prSet/>
      <dgm:spPr/>
      <dgm:t>
        <a:bodyPr/>
        <a:lstStyle/>
        <a:p>
          <a:endParaRPr lang="es-CO"/>
        </a:p>
      </dgm:t>
    </dgm:pt>
    <dgm:pt modelId="{60CE89F6-B3DA-4669-8597-30BA4B97571B}">
      <dgm:prSet phldrT="[Texto]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l"/>
          <a:endParaRPr lang="es-CO" sz="1100" dirty="0"/>
        </a:p>
      </dgm:t>
    </dgm:pt>
    <dgm:pt modelId="{4106481F-0EEB-4BB3-BF39-073D24BC4CE2}" type="parTrans" cxnId="{A39A5805-53AD-43A2-ABA4-FD3222709ED9}">
      <dgm:prSet/>
      <dgm:spPr/>
      <dgm:t>
        <a:bodyPr/>
        <a:lstStyle/>
        <a:p>
          <a:endParaRPr lang="es-CO"/>
        </a:p>
      </dgm:t>
    </dgm:pt>
    <dgm:pt modelId="{912FF16D-1DB6-4330-98CF-0582BAD4FCED}" type="sibTrans" cxnId="{A39A5805-53AD-43A2-ABA4-FD3222709ED9}">
      <dgm:prSet/>
      <dgm:spPr/>
      <dgm:t>
        <a:bodyPr/>
        <a:lstStyle/>
        <a:p>
          <a:endParaRPr lang="es-CO"/>
        </a:p>
      </dgm:t>
    </dgm:pt>
    <dgm:pt modelId="{0AECFB92-7EE5-4DEB-A217-A244431C3106}">
      <dgm:prSet phldrT="[Texto]" custT="1"/>
      <dgm:spPr>
        <a:solidFill>
          <a:srgbClr val="094784"/>
        </a:solidFill>
      </dgm:spPr>
      <dgm:t>
        <a:bodyPr/>
        <a:lstStyle/>
        <a:p>
          <a:r>
            <a:rPr lang="es-CO" sz="1600" dirty="0" smtClean="0"/>
            <a:t>Plan de Ajuste</a:t>
          </a:r>
          <a:endParaRPr lang="es-CO" sz="1600" dirty="0"/>
        </a:p>
      </dgm:t>
    </dgm:pt>
    <dgm:pt modelId="{CFBCC884-CDE3-40D9-A78B-0858A09143EF}" type="parTrans" cxnId="{7603676B-357E-4709-9470-C55C0576BA7A}">
      <dgm:prSet/>
      <dgm:spPr/>
      <dgm:t>
        <a:bodyPr/>
        <a:lstStyle/>
        <a:p>
          <a:endParaRPr lang="es-CO"/>
        </a:p>
      </dgm:t>
    </dgm:pt>
    <dgm:pt modelId="{633805EF-7413-46F2-8C55-0D9105AED359}" type="sibTrans" cxnId="{7603676B-357E-4709-9470-C55C0576BA7A}">
      <dgm:prSet/>
      <dgm:spPr/>
      <dgm:t>
        <a:bodyPr/>
        <a:lstStyle/>
        <a:p>
          <a:endParaRPr lang="es-CO"/>
        </a:p>
      </dgm:t>
    </dgm:pt>
    <dgm:pt modelId="{4DDC9C84-9986-4C49-ADD9-D570C093B1C2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600" dirty="0" smtClean="0"/>
            <a:t> </a:t>
          </a:r>
          <a:r>
            <a:rPr lang="es-CO" sz="1500" dirty="0" smtClean="0">
              <a:solidFill>
                <a:srgbClr val="094784"/>
              </a:solidFill>
            </a:rPr>
            <a:t>Realizar un análisis y evaluación al esquema actual cuya primera etapa es generar un diagnóstico sobre Indicadores y la administración de Riesgos Operativos, Riesgos Estratégicos y Riesgos Emergentes de la entidad, así como los aspectos relacionados con el Apetito de Riesgo, Perfil y Tolerancia al Riesgo</a:t>
          </a:r>
          <a:endParaRPr lang="es-CO" sz="1500" dirty="0">
            <a:solidFill>
              <a:srgbClr val="094784"/>
            </a:solidFill>
          </a:endParaRPr>
        </a:p>
      </dgm:t>
    </dgm:pt>
    <dgm:pt modelId="{6365E208-84CF-46CC-8F1A-16031AB6736A}" type="parTrans" cxnId="{F5DEFA7D-9176-4674-AE6B-FAECB452757E}">
      <dgm:prSet/>
      <dgm:spPr/>
      <dgm:t>
        <a:bodyPr/>
        <a:lstStyle/>
        <a:p>
          <a:endParaRPr lang="es-CO"/>
        </a:p>
      </dgm:t>
    </dgm:pt>
    <dgm:pt modelId="{F405E67E-599D-4EEA-931B-E04A5CB508B5}" type="sibTrans" cxnId="{F5DEFA7D-9176-4674-AE6B-FAECB452757E}">
      <dgm:prSet/>
      <dgm:spPr/>
      <dgm:t>
        <a:bodyPr/>
        <a:lstStyle/>
        <a:p>
          <a:endParaRPr lang="es-CO"/>
        </a:p>
      </dgm:t>
    </dgm:pt>
    <dgm:pt modelId="{B754F49E-1F80-4A40-8FA3-5D86D180D670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Informe final Gestión SAR Julio  2018 </a:t>
          </a:r>
          <a:endParaRPr lang="es-CO" sz="1500" dirty="0">
            <a:solidFill>
              <a:srgbClr val="094784"/>
            </a:solidFill>
          </a:endParaRPr>
        </a:p>
      </dgm:t>
    </dgm:pt>
    <dgm:pt modelId="{191D4B5F-2A2A-49EC-A736-E274205F97AD}" type="parTrans" cxnId="{7313BDA3-2D46-464D-BDB7-13F31101240D}">
      <dgm:prSet/>
      <dgm:spPr/>
      <dgm:t>
        <a:bodyPr/>
        <a:lstStyle/>
        <a:p>
          <a:endParaRPr lang="es-CO"/>
        </a:p>
      </dgm:t>
    </dgm:pt>
    <dgm:pt modelId="{40C14A04-DCBE-4CFC-8587-BC240EB4DBF0}" type="sibTrans" cxnId="{7313BDA3-2D46-464D-BDB7-13F31101240D}">
      <dgm:prSet/>
      <dgm:spPr/>
      <dgm:t>
        <a:bodyPr/>
        <a:lstStyle/>
        <a:p>
          <a:endParaRPr lang="es-CO"/>
        </a:p>
      </dgm:t>
    </dgm:pt>
    <dgm:pt modelId="{2C337881-9D8B-483B-BDC8-6CA50317C3F9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Responsable: Dirección de Riesgos – </a:t>
          </a:r>
          <a:r>
            <a:rPr lang="es-CO" sz="1500" u="sng" dirty="0" smtClean="0">
              <a:solidFill>
                <a:srgbClr val="094784"/>
              </a:solidFill>
            </a:rPr>
            <a:t>Consultor Externo</a:t>
          </a:r>
          <a:r>
            <a:rPr lang="es-CO" sz="1500" dirty="0" smtClean="0">
              <a:solidFill>
                <a:srgbClr val="094784"/>
              </a:solidFill>
            </a:rPr>
            <a:t> </a:t>
          </a:r>
          <a:endParaRPr lang="es-CO" sz="2000" dirty="0">
            <a:solidFill>
              <a:srgbClr val="094784"/>
            </a:solidFill>
          </a:endParaRPr>
        </a:p>
      </dgm:t>
    </dgm:pt>
    <dgm:pt modelId="{068E0CDE-BD49-4CB5-9B8B-AAEA25D492E5}" type="parTrans" cxnId="{19022055-F433-43C7-9117-3685BFD87368}">
      <dgm:prSet/>
      <dgm:spPr/>
      <dgm:t>
        <a:bodyPr/>
        <a:lstStyle/>
        <a:p>
          <a:endParaRPr lang="es-CO"/>
        </a:p>
      </dgm:t>
    </dgm:pt>
    <dgm:pt modelId="{F5DC332E-ED4A-4C02-BF6E-5E3D1E65FE33}" type="sibTrans" cxnId="{19022055-F433-43C7-9117-3685BFD87368}">
      <dgm:prSet/>
      <dgm:spPr/>
      <dgm:t>
        <a:bodyPr/>
        <a:lstStyle/>
        <a:p>
          <a:endParaRPr lang="es-CO"/>
        </a:p>
      </dgm:t>
    </dgm:pt>
    <dgm:pt modelId="{731126A5-6581-4739-BE8C-6BF125C00AAA}">
      <dgm:prSet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200" i="1" dirty="0" smtClean="0">
              <a:solidFill>
                <a:srgbClr val="094784"/>
              </a:solidFill>
            </a:rPr>
            <a:t>“Igualmente, deberá evaluar la valoración dada a los riesgos residuales de manera que corresponda a la exposición real de la entidad y definir indicadores que permitan evaluar la gestión del SARO</a:t>
          </a:r>
          <a:r>
            <a:rPr lang="es-CO" sz="1200" i="1" dirty="0" smtClean="0"/>
            <a:t>”.</a:t>
          </a:r>
        </a:p>
      </dgm:t>
    </dgm:pt>
    <dgm:pt modelId="{A9171460-43E1-4AEA-9F77-C3C874D1E6C3}" type="sibTrans" cxnId="{46F2D061-8D8B-478D-98EB-E7B02713324C}">
      <dgm:prSet/>
      <dgm:spPr/>
      <dgm:t>
        <a:bodyPr/>
        <a:lstStyle/>
        <a:p>
          <a:endParaRPr lang="es-CO"/>
        </a:p>
      </dgm:t>
    </dgm:pt>
    <dgm:pt modelId="{CF65FBF9-C9D3-4EC4-BE84-E33D14710A98}" type="parTrans" cxnId="{46F2D061-8D8B-478D-98EB-E7B02713324C}">
      <dgm:prSet/>
      <dgm:spPr/>
      <dgm:t>
        <a:bodyPr/>
        <a:lstStyle/>
        <a:p>
          <a:endParaRPr lang="es-CO"/>
        </a:p>
      </dgm:t>
    </dgm:pt>
    <dgm:pt modelId="{A6389F00-C6D6-4EF8-9297-968B499C1062}">
      <dgm:prSet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endParaRPr lang="es-CO" sz="1200" i="1" dirty="0" smtClean="0">
            <a:solidFill>
              <a:srgbClr val="094784"/>
            </a:solidFill>
          </a:endParaRPr>
        </a:p>
      </dgm:t>
    </dgm:pt>
    <dgm:pt modelId="{50F2610E-8CD2-487B-88FA-65D331AF920C}" type="sibTrans" cxnId="{534040B7-2252-444A-B4B8-F4A28992A652}">
      <dgm:prSet/>
      <dgm:spPr/>
      <dgm:t>
        <a:bodyPr/>
        <a:lstStyle/>
        <a:p>
          <a:endParaRPr lang="es-CO"/>
        </a:p>
      </dgm:t>
    </dgm:pt>
    <dgm:pt modelId="{1081C063-A8B5-411F-A2FA-599AD708EC96}" type="parTrans" cxnId="{534040B7-2252-444A-B4B8-F4A28992A652}">
      <dgm:prSet/>
      <dgm:spPr/>
      <dgm:t>
        <a:bodyPr/>
        <a:lstStyle/>
        <a:p>
          <a:endParaRPr lang="es-CO"/>
        </a:p>
      </dgm:t>
    </dgm:pt>
    <dgm:pt modelId="{74802A7E-C0E8-443E-AF4F-88399E607CB9}" type="pres">
      <dgm:prSet presAssocID="{99522725-10A1-4571-96A3-47C9E2C44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4548E5C-951E-466D-A2AB-69A653086B18}" type="pres">
      <dgm:prSet presAssocID="{18BDCB43-7560-4241-B105-867E9E0ED2F6}" presName="composite" presStyleCnt="0"/>
      <dgm:spPr/>
      <dgm:t>
        <a:bodyPr/>
        <a:lstStyle/>
        <a:p>
          <a:endParaRPr lang="es-CO"/>
        </a:p>
      </dgm:t>
    </dgm:pt>
    <dgm:pt modelId="{3A46BBEC-CB2B-4886-8389-2913BA69A709}" type="pres">
      <dgm:prSet presAssocID="{18BDCB43-7560-4241-B105-867E9E0ED2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A3F141C-34A2-4005-916A-193B4E6169C8}" type="pres">
      <dgm:prSet presAssocID="{18BDCB43-7560-4241-B105-867E9E0ED2F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D08E49E-5058-4648-B2AD-3855B1781F7A}" type="pres">
      <dgm:prSet presAssocID="{51077FDF-5DC4-4EAA-AA91-D808E002A82F}" presName="space" presStyleCnt="0"/>
      <dgm:spPr/>
      <dgm:t>
        <a:bodyPr/>
        <a:lstStyle/>
        <a:p>
          <a:endParaRPr lang="es-CO"/>
        </a:p>
      </dgm:t>
    </dgm:pt>
    <dgm:pt modelId="{4C875BC3-166C-4D41-972C-DBFE5F4AF4E1}" type="pres">
      <dgm:prSet presAssocID="{0AECFB92-7EE5-4DEB-A217-A244431C3106}" presName="composite" presStyleCnt="0"/>
      <dgm:spPr/>
      <dgm:t>
        <a:bodyPr/>
        <a:lstStyle/>
        <a:p>
          <a:endParaRPr lang="es-CO"/>
        </a:p>
      </dgm:t>
    </dgm:pt>
    <dgm:pt modelId="{9FD02422-6720-4691-85FC-A479027E15EE}" type="pres">
      <dgm:prSet presAssocID="{0AECFB92-7EE5-4DEB-A217-A244431C31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97CDB5-3210-4767-B556-93617E501774}" type="pres">
      <dgm:prSet presAssocID="{0AECFB92-7EE5-4DEB-A217-A244431C310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A1A5714-8582-412E-935B-2B0BCA1D8D3C}" type="pres">
      <dgm:prSet presAssocID="{633805EF-7413-46F2-8C55-0D9105AED359}" presName="space" presStyleCnt="0"/>
      <dgm:spPr/>
      <dgm:t>
        <a:bodyPr/>
        <a:lstStyle/>
        <a:p>
          <a:endParaRPr lang="es-CO"/>
        </a:p>
      </dgm:t>
    </dgm:pt>
    <dgm:pt modelId="{0E84A51B-2CB0-4A92-B3CF-FAD985E9AF36}" type="pres">
      <dgm:prSet presAssocID="{AECC50CE-D6B0-4A21-86A2-D8E0B93AB97B}" presName="composite" presStyleCnt="0"/>
      <dgm:spPr/>
      <dgm:t>
        <a:bodyPr/>
        <a:lstStyle/>
        <a:p>
          <a:endParaRPr lang="es-CO"/>
        </a:p>
      </dgm:t>
    </dgm:pt>
    <dgm:pt modelId="{F67F96BC-4A66-4D83-8000-FDFEDF5DBC8C}" type="pres">
      <dgm:prSet presAssocID="{AECC50CE-D6B0-4A21-86A2-D8E0B93AB9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A8AFB3-5565-4D22-BB63-F3D675E93CFE}" type="pres">
      <dgm:prSet presAssocID="{AECC50CE-D6B0-4A21-86A2-D8E0B93AB97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C745E91-1C4C-4897-90D4-20C6E014180F}" type="presOf" srcId="{BA002B98-FA01-411F-8BF9-42AC2C369DFB}" destId="{F9A8AFB3-5565-4D22-BB63-F3D675E93CFE}" srcOrd="0" destOrd="1" presId="urn:microsoft.com/office/officeart/2005/8/layout/hList1"/>
    <dgm:cxn modelId="{F5DEFA7D-9176-4674-AE6B-FAECB452757E}" srcId="{0AECFB92-7EE5-4DEB-A217-A244431C3106}" destId="{4DDC9C84-9986-4C49-ADD9-D570C093B1C2}" srcOrd="0" destOrd="0" parTransId="{6365E208-84CF-46CC-8F1A-16031AB6736A}" sibTransId="{F405E67E-599D-4EEA-931B-E04A5CB508B5}"/>
    <dgm:cxn modelId="{7603676B-357E-4709-9470-C55C0576BA7A}" srcId="{99522725-10A1-4571-96A3-47C9E2C44FD6}" destId="{0AECFB92-7EE5-4DEB-A217-A244431C3106}" srcOrd="1" destOrd="0" parTransId="{CFBCC884-CDE3-40D9-A78B-0858A09143EF}" sibTransId="{633805EF-7413-46F2-8C55-0D9105AED359}"/>
    <dgm:cxn modelId="{A66872CB-C712-42E0-8C41-626A89A6FC6C}" type="presOf" srcId="{B754F49E-1F80-4A40-8FA3-5D86D180D670}" destId="{F9A8AFB3-5565-4D22-BB63-F3D675E93CFE}" srcOrd="0" destOrd="2" presId="urn:microsoft.com/office/officeart/2005/8/layout/hList1"/>
    <dgm:cxn modelId="{A12CD24D-E366-4325-992E-859768894DAC}" type="presOf" srcId="{18BDCB43-7560-4241-B105-867E9E0ED2F6}" destId="{3A46BBEC-CB2B-4886-8389-2913BA69A709}" srcOrd="0" destOrd="0" presId="urn:microsoft.com/office/officeart/2005/8/layout/hList1"/>
    <dgm:cxn modelId="{EA501851-335C-48CB-A66D-CA00D014BD4B}" type="presOf" srcId="{99522725-10A1-4571-96A3-47C9E2C44FD6}" destId="{74802A7E-C0E8-443E-AF4F-88399E607CB9}" srcOrd="0" destOrd="0" presId="urn:microsoft.com/office/officeart/2005/8/layout/hList1"/>
    <dgm:cxn modelId="{7313BDA3-2D46-464D-BDB7-13F31101240D}" srcId="{AECC50CE-D6B0-4A21-86A2-D8E0B93AB97B}" destId="{B754F49E-1F80-4A40-8FA3-5D86D180D670}" srcOrd="2" destOrd="0" parTransId="{191D4B5F-2A2A-49EC-A736-E274205F97AD}" sibTransId="{40C14A04-DCBE-4CFC-8587-BC240EB4DBF0}"/>
    <dgm:cxn modelId="{963D3D07-08AB-4837-8197-8137EFCE14E2}" type="presOf" srcId="{731126A5-6581-4739-BE8C-6BF125C00AAA}" destId="{1A3F141C-34A2-4005-916A-193B4E6169C8}" srcOrd="0" destOrd="2" presId="urn:microsoft.com/office/officeart/2005/8/layout/hList1"/>
    <dgm:cxn modelId="{F153F9FE-6AE4-4CBF-92F5-C8A565B18210}" type="presOf" srcId="{A6389F00-C6D6-4EF8-9297-968B499C1062}" destId="{1A3F141C-34A2-4005-916A-193B4E6169C8}" srcOrd="0" destOrd="1" presId="urn:microsoft.com/office/officeart/2005/8/layout/hList1"/>
    <dgm:cxn modelId="{19022055-F433-43C7-9117-3685BFD87368}" srcId="{AECC50CE-D6B0-4A21-86A2-D8E0B93AB97B}" destId="{2C337881-9D8B-483B-BDC8-6CA50317C3F9}" srcOrd="0" destOrd="0" parTransId="{068E0CDE-BD49-4CB5-9B8B-AAEA25D492E5}" sibTransId="{F5DC332E-ED4A-4C02-BF6E-5E3D1E65FE33}"/>
    <dgm:cxn modelId="{ED88CA7E-F8C6-4342-B12E-B9FE0C2AEAAB}" type="presOf" srcId="{4DDC9C84-9986-4C49-ADD9-D570C093B1C2}" destId="{F297CDB5-3210-4767-B556-93617E501774}" srcOrd="0" destOrd="0" presId="urn:microsoft.com/office/officeart/2005/8/layout/hList1"/>
    <dgm:cxn modelId="{534040B7-2252-444A-B4B8-F4A28992A652}" srcId="{18BDCB43-7560-4241-B105-867E9E0ED2F6}" destId="{A6389F00-C6D6-4EF8-9297-968B499C1062}" srcOrd="1" destOrd="0" parTransId="{1081C063-A8B5-411F-A2FA-599AD708EC96}" sibTransId="{50F2610E-8CD2-487B-88FA-65D331AF920C}"/>
    <dgm:cxn modelId="{F99118F2-6C2B-48F9-822E-02E3A83F90DC}" type="presOf" srcId="{2C337881-9D8B-483B-BDC8-6CA50317C3F9}" destId="{F9A8AFB3-5565-4D22-BB63-F3D675E93CFE}" srcOrd="0" destOrd="0" presId="urn:microsoft.com/office/officeart/2005/8/layout/hList1"/>
    <dgm:cxn modelId="{B594EAA3-C2D7-4FDE-9D30-29A351E2B99C}" srcId="{99522725-10A1-4571-96A3-47C9E2C44FD6}" destId="{18BDCB43-7560-4241-B105-867E9E0ED2F6}" srcOrd="0" destOrd="0" parTransId="{00BB902A-534F-425B-9E16-D95175D1AAE4}" sibTransId="{51077FDF-5DC4-4EAA-AA91-D808E002A82F}"/>
    <dgm:cxn modelId="{02F15D8B-0E1B-494E-9AAC-D59FF8C78DB5}" type="presOf" srcId="{AECC50CE-D6B0-4A21-86A2-D8E0B93AB97B}" destId="{F67F96BC-4A66-4D83-8000-FDFEDF5DBC8C}" srcOrd="0" destOrd="0" presId="urn:microsoft.com/office/officeart/2005/8/layout/hList1"/>
    <dgm:cxn modelId="{7EF5F6F3-B423-450D-B8B3-5AD3DCBC3F5A}" srcId="{99522725-10A1-4571-96A3-47C9E2C44FD6}" destId="{AECC50CE-D6B0-4A21-86A2-D8E0B93AB97B}" srcOrd="2" destOrd="0" parTransId="{F78CE0EC-E0CE-4F4A-AD8D-F888EFFF9B1D}" sibTransId="{96CC9D85-EB7A-470F-8AFD-8FC2EC6E9A78}"/>
    <dgm:cxn modelId="{46F2D061-8D8B-478D-98EB-E7B02713324C}" srcId="{18BDCB43-7560-4241-B105-867E9E0ED2F6}" destId="{731126A5-6581-4739-BE8C-6BF125C00AAA}" srcOrd="2" destOrd="0" parTransId="{CF65FBF9-C9D3-4EC4-BE84-E33D14710A98}" sibTransId="{A9171460-43E1-4AEA-9F77-C3C874D1E6C3}"/>
    <dgm:cxn modelId="{C38462EC-48B6-4A39-A759-2539434E7544}" srcId="{AECC50CE-D6B0-4A21-86A2-D8E0B93AB97B}" destId="{BA002B98-FA01-411F-8BF9-42AC2C369DFB}" srcOrd="1" destOrd="0" parTransId="{BB0C0140-91D9-4A81-9D37-2ADF3A3794A9}" sibTransId="{35C992DE-7A28-46F2-8059-0B8288AEE705}"/>
    <dgm:cxn modelId="{A39A5805-53AD-43A2-ABA4-FD3222709ED9}" srcId="{18BDCB43-7560-4241-B105-867E9E0ED2F6}" destId="{60CE89F6-B3DA-4669-8597-30BA4B97571B}" srcOrd="3" destOrd="0" parTransId="{4106481F-0EEB-4BB3-BF39-073D24BC4CE2}" sibTransId="{912FF16D-1DB6-4330-98CF-0582BAD4FCED}"/>
    <dgm:cxn modelId="{1C63F6DE-4A95-4D0B-9F17-F85AC44B5700}" type="presOf" srcId="{CD27960D-E783-4278-BBEC-2FEB2C5C5ED9}" destId="{1A3F141C-34A2-4005-916A-193B4E6169C8}" srcOrd="0" destOrd="0" presId="urn:microsoft.com/office/officeart/2005/8/layout/hList1"/>
    <dgm:cxn modelId="{8B09CC76-47A3-464D-A466-7DFF41DF19F9}" type="presOf" srcId="{0AECFB92-7EE5-4DEB-A217-A244431C3106}" destId="{9FD02422-6720-4691-85FC-A479027E15EE}" srcOrd="0" destOrd="0" presId="urn:microsoft.com/office/officeart/2005/8/layout/hList1"/>
    <dgm:cxn modelId="{4CF5D998-9CA0-4FBD-ACD2-C8FB3874ADEC}" srcId="{18BDCB43-7560-4241-B105-867E9E0ED2F6}" destId="{CD27960D-E783-4278-BBEC-2FEB2C5C5ED9}" srcOrd="0" destOrd="0" parTransId="{8109BF74-F232-42A1-AD00-78B2C5F553F2}" sibTransId="{9E418ABF-F1AE-4EBA-974C-8AF00EA42DC7}"/>
    <dgm:cxn modelId="{31D4F883-3761-43A2-A9F3-74DF3405D45F}" type="presOf" srcId="{60CE89F6-B3DA-4669-8597-30BA4B97571B}" destId="{1A3F141C-34A2-4005-916A-193B4E6169C8}" srcOrd="0" destOrd="3" presId="urn:microsoft.com/office/officeart/2005/8/layout/hList1"/>
    <dgm:cxn modelId="{6AC2124F-EA8D-42A8-A3BB-67B004F36E96}" type="presParOf" srcId="{74802A7E-C0E8-443E-AF4F-88399E607CB9}" destId="{74548E5C-951E-466D-A2AB-69A653086B18}" srcOrd="0" destOrd="0" presId="urn:microsoft.com/office/officeart/2005/8/layout/hList1"/>
    <dgm:cxn modelId="{5DEE33F0-34A6-4770-8D80-9BD0AFFEB096}" type="presParOf" srcId="{74548E5C-951E-466D-A2AB-69A653086B18}" destId="{3A46BBEC-CB2B-4886-8389-2913BA69A709}" srcOrd="0" destOrd="0" presId="urn:microsoft.com/office/officeart/2005/8/layout/hList1"/>
    <dgm:cxn modelId="{C316DBE9-5F24-46B7-A0B0-770D3567E93A}" type="presParOf" srcId="{74548E5C-951E-466D-A2AB-69A653086B18}" destId="{1A3F141C-34A2-4005-916A-193B4E6169C8}" srcOrd="1" destOrd="0" presId="urn:microsoft.com/office/officeart/2005/8/layout/hList1"/>
    <dgm:cxn modelId="{048B59BE-CEBA-4325-B02F-A89BF1D0A0B7}" type="presParOf" srcId="{74802A7E-C0E8-443E-AF4F-88399E607CB9}" destId="{BD08E49E-5058-4648-B2AD-3855B1781F7A}" srcOrd="1" destOrd="0" presId="urn:microsoft.com/office/officeart/2005/8/layout/hList1"/>
    <dgm:cxn modelId="{3F94AA9E-0FB9-4678-B2CB-D7063E9362B0}" type="presParOf" srcId="{74802A7E-C0E8-443E-AF4F-88399E607CB9}" destId="{4C875BC3-166C-4D41-972C-DBFE5F4AF4E1}" srcOrd="2" destOrd="0" presId="urn:microsoft.com/office/officeart/2005/8/layout/hList1"/>
    <dgm:cxn modelId="{A4AD6AD3-90D9-4519-806F-F42FD4B0DC4F}" type="presParOf" srcId="{4C875BC3-166C-4D41-972C-DBFE5F4AF4E1}" destId="{9FD02422-6720-4691-85FC-A479027E15EE}" srcOrd="0" destOrd="0" presId="urn:microsoft.com/office/officeart/2005/8/layout/hList1"/>
    <dgm:cxn modelId="{64C300D8-EB06-4198-8915-4F2287D17096}" type="presParOf" srcId="{4C875BC3-166C-4D41-972C-DBFE5F4AF4E1}" destId="{F297CDB5-3210-4767-B556-93617E501774}" srcOrd="1" destOrd="0" presId="urn:microsoft.com/office/officeart/2005/8/layout/hList1"/>
    <dgm:cxn modelId="{DBEFE4B5-8F75-45F7-910D-5E78EB637915}" type="presParOf" srcId="{74802A7E-C0E8-443E-AF4F-88399E607CB9}" destId="{6A1A5714-8582-412E-935B-2B0BCA1D8D3C}" srcOrd="3" destOrd="0" presId="urn:microsoft.com/office/officeart/2005/8/layout/hList1"/>
    <dgm:cxn modelId="{5652AB5B-19C8-432E-9DF6-65BF11270417}" type="presParOf" srcId="{74802A7E-C0E8-443E-AF4F-88399E607CB9}" destId="{0E84A51B-2CB0-4A92-B3CF-FAD985E9AF36}" srcOrd="4" destOrd="0" presId="urn:microsoft.com/office/officeart/2005/8/layout/hList1"/>
    <dgm:cxn modelId="{0687964F-BA94-48DD-A6A9-A6D3218F6145}" type="presParOf" srcId="{0E84A51B-2CB0-4A92-B3CF-FAD985E9AF36}" destId="{F67F96BC-4A66-4D83-8000-FDFEDF5DBC8C}" srcOrd="0" destOrd="0" presId="urn:microsoft.com/office/officeart/2005/8/layout/hList1"/>
    <dgm:cxn modelId="{89B9A5FF-CEB9-40B0-832C-C9CBE75FD85C}" type="presParOf" srcId="{0E84A51B-2CB0-4A92-B3CF-FAD985E9AF36}" destId="{F9A8AFB3-5565-4D22-BB63-F3D675E93C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D0A9E-D01E-4E23-A33C-EC61F130FB9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5ABB0E8-456B-441A-B546-576089EBAED0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50"/>
          </a:solidFill>
        </a:ln>
      </dgm:spPr>
      <dgm:t>
        <a:bodyPr/>
        <a:lstStyle/>
        <a:p>
          <a:endParaRPr lang="es-CO" sz="1600" dirty="0" smtClean="0">
            <a:solidFill>
              <a:srgbClr val="094784"/>
            </a:solidFill>
          </a:endParaRPr>
        </a:p>
        <a:p>
          <a:r>
            <a:rPr lang="es-CO" sz="1600" dirty="0" smtClean="0">
              <a:solidFill>
                <a:srgbClr val="094784"/>
              </a:solidFill>
            </a:rPr>
            <a:t>Cultura</a:t>
          </a:r>
          <a:endParaRPr lang="es-CO" sz="1600" dirty="0">
            <a:solidFill>
              <a:srgbClr val="094784"/>
            </a:solidFill>
          </a:endParaRPr>
        </a:p>
      </dgm:t>
    </dgm:pt>
    <dgm:pt modelId="{E8152AC4-CB13-4223-A946-CDD3CB51B227}" type="parTrans" cxnId="{0D9206DF-7406-4530-A6EC-9726708835DD}">
      <dgm:prSet/>
      <dgm:spPr/>
      <dgm:t>
        <a:bodyPr/>
        <a:lstStyle/>
        <a:p>
          <a:endParaRPr lang="es-CO"/>
        </a:p>
      </dgm:t>
    </dgm:pt>
    <dgm:pt modelId="{F79F8135-9EE8-4F9A-9780-5E2FCC2D7AE5}" type="sibTrans" cxnId="{0D9206DF-7406-4530-A6EC-9726708835DD}">
      <dgm:prSet/>
      <dgm:spPr/>
      <dgm:t>
        <a:bodyPr/>
        <a:lstStyle/>
        <a:p>
          <a:endParaRPr lang="es-CO"/>
        </a:p>
      </dgm:t>
    </dgm:pt>
    <dgm:pt modelId="{EE4CA710-DB8A-4ECB-9DAC-AE61B34453E7}">
      <dgm:prSet phldrT="[Texto]" custT="1"/>
      <dgm:spPr>
        <a:solidFill>
          <a:srgbClr val="002060"/>
        </a:solidFill>
        <a:ln>
          <a:solidFill>
            <a:srgbClr val="00CC00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CO" sz="1400" dirty="0" smtClean="0">
              <a:solidFill>
                <a:schemeClr val="bg1"/>
              </a:solidFill>
            </a:rPr>
            <a:t>Objetivos Estratégicos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CO" sz="1400" dirty="0" smtClean="0">
              <a:solidFill>
                <a:schemeClr val="bg1"/>
              </a:solidFill>
            </a:rPr>
            <a:t> </a:t>
          </a:r>
          <a:r>
            <a:rPr lang="es-CO" sz="800" dirty="0" smtClean="0">
              <a:solidFill>
                <a:schemeClr val="bg1"/>
              </a:solidFill>
            </a:rPr>
            <a:t>(Valor Agregado de riesgo</a:t>
          </a:r>
          <a:r>
            <a:rPr lang="es-CO" sz="1000" dirty="0" smtClean="0">
              <a:solidFill>
                <a:schemeClr val="bg1"/>
              </a:solidFill>
            </a:rPr>
            <a:t>)</a:t>
          </a:r>
          <a:endParaRPr lang="es-CO" sz="1000" dirty="0">
            <a:solidFill>
              <a:schemeClr val="bg1"/>
            </a:solidFill>
          </a:endParaRPr>
        </a:p>
      </dgm:t>
    </dgm:pt>
    <dgm:pt modelId="{E41C5EBC-BE90-4B82-B24A-FCEF4FC83DFE}" type="parTrans" cxnId="{712D40B0-E95F-4D28-9225-60F6C739E407}">
      <dgm:prSet/>
      <dgm:spPr/>
      <dgm:t>
        <a:bodyPr/>
        <a:lstStyle/>
        <a:p>
          <a:endParaRPr lang="es-CO"/>
        </a:p>
      </dgm:t>
    </dgm:pt>
    <dgm:pt modelId="{CFE242F7-B51D-499E-8BE1-0EC39CFE98F2}" type="sibTrans" cxnId="{712D40B0-E95F-4D28-9225-60F6C739E407}">
      <dgm:prSet/>
      <dgm:spPr/>
      <dgm:t>
        <a:bodyPr/>
        <a:lstStyle/>
        <a:p>
          <a:endParaRPr lang="es-CO"/>
        </a:p>
      </dgm:t>
    </dgm:pt>
    <dgm:pt modelId="{F4FCD5AC-6D49-48BE-B05B-331E1F6DB837}">
      <dgm:prSet phldrT="[Texto]" custT="1"/>
      <dgm:spPr>
        <a:noFill/>
        <a:ln>
          <a:solidFill>
            <a:srgbClr val="00CC00"/>
          </a:solidFill>
        </a:ln>
      </dgm:spPr>
      <dgm:t>
        <a:bodyPr/>
        <a:lstStyle/>
        <a:p>
          <a:r>
            <a:rPr lang="es-CO" sz="1600" dirty="0" smtClean="0">
              <a:solidFill>
                <a:srgbClr val="094784"/>
              </a:solidFill>
            </a:rPr>
            <a:t>Apetito de Riesgos Relacionado con el tipo de riesgo</a:t>
          </a:r>
          <a:endParaRPr lang="es-CO" sz="1600" dirty="0">
            <a:solidFill>
              <a:srgbClr val="094784"/>
            </a:solidFill>
          </a:endParaRPr>
        </a:p>
      </dgm:t>
    </dgm:pt>
    <dgm:pt modelId="{D25610FF-8FA6-48AA-9264-FE553978AB21}" type="parTrans" cxnId="{49C08D6D-6942-436F-9867-52BECD344B61}">
      <dgm:prSet/>
      <dgm:spPr/>
      <dgm:t>
        <a:bodyPr/>
        <a:lstStyle/>
        <a:p>
          <a:endParaRPr lang="es-CO"/>
        </a:p>
      </dgm:t>
    </dgm:pt>
    <dgm:pt modelId="{179F5964-8A50-46E9-AD6F-5A3FA805B244}" type="sibTrans" cxnId="{49C08D6D-6942-436F-9867-52BECD344B61}">
      <dgm:prSet/>
      <dgm:spPr/>
      <dgm:t>
        <a:bodyPr/>
        <a:lstStyle/>
        <a:p>
          <a:endParaRPr lang="es-CO"/>
        </a:p>
      </dgm:t>
    </dgm:pt>
    <dgm:pt modelId="{BBC8582B-3ED7-4994-8CA1-EA509478BEC6}">
      <dgm:prSet phldrT="[Texto]" custT="1"/>
      <dgm:spPr>
        <a:noFill/>
        <a:ln>
          <a:solidFill>
            <a:srgbClr val="00CC00"/>
          </a:solidFill>
        </a:ln>
      </dgm:spPr>
      <dgm:t>
        <a:bodyPr/>
        <a:lstStyle/>
        <a:p>
          <a:r>
            <a:rPr lang="es-CO" sz="1600" dirty="0" smtClean="0">
              <a:solidFill>
                <a:srgbClr val="094784"/>
              </a:solidFill>
            </a:rPr>
            <a:t>Tolerancia al Riesgo relacionado con el plan de negocios y las métricas</a:t>
          </a:r>
          <a:endParaRPr lang="es-CO" sz="1600" dirty="0">
            <a:solidFill>
              <a:srgbClr val="094784"/>
            </a:solidFill>
          </a:endParaRPr>
        </a:p>
      </dgm:t>
    </dgm:pt>
    <dgm:pt modelId="{A52ED7BE-19CF-4C40-A252-CA6E9283EC47}" type="parTrans" cxnId="{3A3E1084-1107-498A-9CFE-0D989F4B8EB8}">
      <dgm:prSet/>
      <dgm:spPr/>
      <dgm:t>
        <a:bodyPr/>
        <a:lstStyle/>
        <a:p>
          <a:endParaRPr lang="es-CO"/>
        </a:p>
      </dgm:t>
    </dgm:pt>
    <dgm:pt modelId="{37B4066A-213A-4F32-A47E-21CB45C1C358}" type="sibTrans" cxnId="{3A3E1084-1107-498A-9CFE-0D989F4B8EB8}">
      <dgm:prSet/>
      <dgm:spPr/>
      <dgm:t>
        <a:bodyPr/>
        <a:lstStyle/>
        <a:p>
          <a:endParaRPr lang="es-CO"/>
        </a:p>
      </dgm:t>
    </dgm:pt>
    <dgm:pt modelId="{205A6302-248C-4AC8-8647-C2EBDF055469}">
      <dgm:prSet phldrT="[Texto]" custT="1"/>
      <dgm:spPr>
        <a:solidFill>
          <a:srgbClr val="002060"/>
        </a:solidFill>
        <a:ln>
          <a:solidFill>
            <a:srgbClr val="00CC00"/>
          </a:solidFill>
        </a:ln>
      </dgm:spPr>
      <dgm:t>
        <a:bodyPr/>
        <a:lstStyle/>
        <a:p>
          <a:r>
            <a:rPr lang="es-CO" sz="1600" dirty="0" smtClean="0">
              <a:solidFill>
                <a:schemeClr val="bg1"/>
              </a:solidFill>
            </a:rPr>
            <a:t>Riesgo relacionado con los controles y los responsables a nivel de procesos</a:t>
          </a:r>
          <a:r>
            <a:rPr lang="es-CO" sz="1600" dirty="0" smtClean="0">
              <a:solidFill>
                <a:srgbClr val="FF0000"/>
              </a:solidFill>
            </a:rPr>
            <a:t>*</a:t>
          </a:r>
          <a:endParaRPr lang="es-CO" sz="1600" dirty="0">
            <a:solidFill>
              <a:srgbClr val="FF0000"/>
            </a:solidFill>
          </a:endParaRPr>
        </a:p>
      </dgm:t>
    </dgm:pt>
    <dgm:pt modelId="{AE6E4214-2545-444E-8B18-65F6C5C90FC6}" type="parTrans" cxnId="{061CAABF-AE06-492B-89E9-BBEE9F0A3BCA}">
      <dgm:prSet/>
      <dgm:spPr/>
      <dgm:t>
        <a:bodyPr/>
        <a:lstStyle/>
        <a:p>
          <a:endParaRPr lang="es-CO"/>
        </a:p>
      </dgm:t>
    </dgm:pt>
    <dgm:pt modelId="{4F123D12-6BF6-4585-934D-454271F2BAD4}" type="sibTrans" cxnId="{061CAABF-AE06-492B-89E9-BBEE9F0A3BCA}">
      <dgm:prSet/>
      <dgm:spPr/>
      <dgm:t>
        <a:bodyPr/>
        <a:lstStyle/>
        <a:p>
          <a:endParaRPr lang="es-CO"/>
        </a:p>
      </dgm:t>
    </dgm:pt>
    <dgm:pt modelId="{3BF4B96C-3CA7-4121-8C43-9E073C04DB22}" type="pres">
      <dgm:prSet presAssocID="{8D5D0A9E-D01E-4E23-A33C-EC61F130FB9C}" presName="Name0" presStyleCnt="0">
        <dgm:presLayoutVars>
          <dgm:dir/>
          <dgm:animLvl val="lvl"/>
          <dgm:resizeHandles val="exact"/>
        </dgm:presLayoutVars>
      </dgm:prSet>
      <dgm:spPr/>
    </dgm:pt>
    <dgm:pt modelId="{287A5DD7-786A-48B3-B998-95E9CBF6862C}" type="pres">
      <dgm:prSet presAssocID="{55ABB0E8-456B-441A-B546-576089EBAED0}" presName="Name8" presStyleCnt="0"/>
      <dgm:spPr/>
    </dgm:pt>
    <dgm:pt modelId="{F8D1063D-C0FF-431B-A9CD-23A4A1AB3621}" type="pres">
      <dgm:prSet presAssocID="{55ABB0E8-456B-441A-B546-576089EBAED0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B95740-FCBF-493D-9C3A-358A284F820D}" type="pres">
      <dgm:prSet presAssocID="{55ABB0E8-456B-441A-B546-576089EBAED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5856E2-6CE6-4910-B559-E9D1B8FF1A8E}" type="pres">
      <dgm:prSet presAssocID="{EE4CA710-DB8A-4ECB-9DAC-AE61B34453E7}" presName="Name8" presStyleCnt="0"/>
      <dgm:spPr/>
    </dgm:pt>
    <dgm:pt modelId="{0A14F5EB-506A-4356-BACB-90392BC32191}" type="pres">
      <dgm:prSet presAssocID="{EE4CA710-DB8A-4ECB-9DAC-AE61B34453E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FC1F60A-40D9-47E3-BFE0-052741AD0341}" type="pres">
      <dgm:prSet presAssocID="{EE4CA710-DB8A-4ECB-9DAC-AE61B34453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A62A48-CD2F-4D8F-B5EB-FAB642DBD7F0}" type="pres">
      <dgm:prSet presAssocID="{F4FCD5AC-6D49-48BE-B05B-331E1F6DB837}" presName="Name8" presStyleCnt="0"/>
      <dgm:spPr/>
    </dgm:pt>
    <dgm:pt modelId="{544F55E2-DB3D-458A-A9FD-22B5FD572DD6}" type="pres">
      <dgm:prSet presAssocID="{F4FCD5AC-6D49-48BE-B05B-331E1F6DB837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81608F-4C30-4C1D-BF8B-7E6929549FEF}" type="pres">
      <dgm:prSet presAssocID="{F4FCD5AC-6D49-48BE-B05B-331E1F6DB83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7FE51DB-450E-4A5D-911A-411F8575673C}" type="pres">
      <dgm:prSet presAssocID="{BBC8582B-3ED7-4994-8CA1-EA509478BEC6}" presName="Name8" presStyleCnt="0"/>
      <dgm:spPr/>
    </dgm:pt>
    <dgm:pt modelId="{1CEF1A9B-18F2-4CBF-8AC9-D7FF24E1DF18}" type="pres">
      <dgm:prSet presAssocID="{BBC8582B-3ED7-4994-8CA1-EA509478BEC6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2565A6-9052-493B-AB8C-1B4662A7BDB3}" type="pres">
      <dgm:prSet presAssocID="{BBC8582B-3ED7-4994-8CA1-EA509478BEC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8597BD-4C4E-42EF-A249-3A51115DC908}" type="pres">
      <dgm:prSet presAssocID="{205A6302-248C-4AC8-8647-C2EBDF055469}" presName="Name8" presStyleCnt="0"/>
      <dgm:spPr/>
    </dgm:pt>
    <dgm:pt modelId="{22A4405F-A9FC-4763-9CE3-75EB344894D1}" type="pres">
      <dgm:prSet presAssocID="{205A6302-248C-4AC8-8647-C2EBDF05546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B2DA149-BBED-4C8B-ACCC-67D04560415A}" type="pres">
      <dgm:prSet presAssocID="{205A6302-248C-4AC8-8647-C2EBDF05546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D9206DF-7406-4530-A6EC-9726708835DD}" srcId="{8D5D0A9E-D01E-4E23-A33C-EC61F130FB9C}" destId="{55ABB0E8-456B-441A-B546-576089EBAED0}" srcOrd="0" destOrd="0" parTransId="{E8152AC4-CB13-4223-A946-CDD3CB51B227}" sibTransId="{F79F8135-9EE8-4F9A-9780-5E2FCC2D7AE5}"/>
    <dgm:cxn modelId="{12828380-735F-4621-BA54-3B8D944078B0}" type="presOf" srcId="{55ABB0E8-456B-441A-B546-576089EBAED0}" destId="{F8D1063D-C0FF-431B-A9CD-23A4A1AB3621}" srcOrd="0" destOrd="0" presId="urn:microsoft.com/office/officeart/2005/8/layout/pyramid1"/>
    <dgm:cxn modelId="{35889D90-5568-4137-A38E-3992884F4D50}" type="presOf" srcId="{F4FCD5AC-6D49-48BE-B05B-331E1F6DB837}" destId="{CC81608F-4C30-4C1D-BF8B-7E6929549FEF}" srcOrd="1" destOrd="0" presId="urn:microsoft.com/office/officeart/2005/8/layout/pyramid1"/>
    <dgm:cxn modelId="{48F0093F-853E-4BD4-8564-7123FEE10545}" type="presOf" srcId="{BBC8582B-3ED7-4994-8CA1-EA509478BEC6}" destId="{C72565A6-9052-493B-AB8C-1B4662A7BDB3}" srcOrd="1" destOrd="0" presId="urn:microsoft.com/office/officeart/2005/8/layout/pyramid1"/>
    <dgm:cxn modelId="{62962FC1-5F75-4545-B0EC-967C2E6E2B5C}" type="presOf" srcId="{55ABB0E8-456B-441A-B546-576089EBAED0}" destId="{B6B95740-FCBF-493D-9C3A-358A284F820D}" srcOrd="1" destOrd="0" presId="urn:microsoft.com/office/officeart/2005/8/layout/pyramid1"/>
    <dgm:cxn modelId="{AEFF1840-40A8-4C14-89D2-E2C2DFB94D89}" type="presOf" srcId="{EE4CA710-DB8A-4ECB-9DAC-AE61B34453E7}" destId="{CFC1F60A-40D9-47E3-BFE0-052741AD0341}" srcOrd="1" destOrd="0" presId="urn:microsoft.com/office/officeart/2005/8/layout/pyramid1"/>
    <dgm:cxn modelId="{F4EFC274-7021-4050-9CD7-6BCB4DC1EA60}" type="presOf" srcId="{205A6302-248C-4AC8-8647-C2EBDF055469}" destId="{22A4405F-A9FC-4763-9CE3-75EB344894D1}" srcOrd="0" destOrd="0" presId="urn:microsoft.com/office/officeart/2005/8/layout/pyramid1"/>
    <dgm:cxn modelId="{00F3A06B-DC26-41FA-AE24-3BC17F590A8C}" type="presOf" srcId="{F4FCD5AC-6D49-48BE-B05B-331E1F6DB837}" destId="{544F55E2-DB3D-458A-A9FD-22B5FD572DD6}" srcOrd="0" destOrd="0" presId="urn:microsoft.com/office/officeart/2005/8/layout/pyramid1"/>
    <dgm:cxn modelId="{0DE33EEF-E233-4359-8A49-81F2D552EBC7}" type="presOf" srcId="{8D5D0A9E-D01E-4E23-A33C-EC61F130FB9C}" destId="{3BF4B96C-3CA7-4121-8C43-9E073C04DB22}" srcOrd="0" destOrd="0" presId="urn:microsoft.com/office/officeart/2005/8/layout/pyramid1"/>
    <dgm:cxn modelId="{EC4E6DED-D1AF-4E0D-A5A2-E9E7EA89B525}" type="presOf" srcId="{205A6302-248C-4AC8-8647-C2EBDF055469}" destId="{7B2DA149-BBED-4C8B-ACCC-67D04560415A}" srcOrd="1" destOrd="0" presId="urn:microsoft.com/office/officeart/2005/8/layout/pyramid1"/>
    <dgm:cxn modelId="{061CAABF-AE06-492B-89E9-BBEE9F0A3BCA}" srcId="{8D5D0A9E-D01E-4E23-A33C-EC61F130FB9C}" destId="{205A6302-248C-4AC8-8647-C2EBDF055469}" srcOrd="4" destOrd="0" parTransId="{AE6E4214-2545-444E-8B18-65F6C5C90FC6}" sibTransId="{4F123D12-6BF6-4585-934D-454271F2BAD4}"/>
    <dgm:cxn modelId="{712D40B0-E95F-4D28-9225-60F6C739E407}" srcId="{8D5D0A9E-D01E-4E23-A33C-EC61F130FB9C}" destId="{EE4CA710-DB8A-4ECB-9DAC-AE61B34453E7}" srcOrd="1" destOrd="0" parTransId="{E41C5EBC-BE90-4B82-B24A-FCEF4FC83DFE}" sibTransId="{CFE242F7-B51D-499E-8BE1-0EC39CFE98F2}"/>
    <dgm:cxn modelId="{FB4189C9-C495-4F1C-86EE-E44DB1C97ACE}" type="presOf" srcId="{BBC8582B-3ED7-4994-8CA1-EA509478BEC6}" destId="{1CEF1A9B-18F2-4CBF-8AC9-D7FF24E1DF18}" srcOrd="0" destOrd="0" presId="urn:microsoft.com/office/officeart/2005/8/layout/pyramid1"/>
    <dgm:cxn modelId="{49C08D6D-6942-436F-9867-52BECD344B61}" srcId="{8D5D0A9E-D01E-4E23-A33C-EC61F130FB9C}" destId="{F4FCD5AC-6D49-48BE-B05B-331E1F6DB837}" srcOrd="2" destOrd="0" parTransId="{D25610FF-8FA6-48AA-9264-FE553978AB21}" sibTransId="{179F5964-8A50-46E9-AD6F-5A3FA805B244}"/>
    <dgm:cxn modelId="{3A3E1084-1107-498A-9CFE-0D989F4B8EB8}" srcId="{8D5D0A9E-D01E-4E23-A33C-EC61F130FB9C}" destId="{BBC8582B-3ED7-4994-8CA1-EA509478BEC6}" srcOrd="3" destOrd="0" parTransId="{A52ED7BE-19CF-4C40-A252-CA6E9283EC47}" sibTransId="{37B4066A-213A-4F32-A47E-21CB45C1C358}"/>
    <dgm:cxn modelId="{41CA6654-4D76-400F-AFDB-9409AF25C9E2}" type="presOf" srcId="{EE4CA710-DB8A-4ECB-9DAC-AE61B34453E7}" destId="{0A14F5EB-506A-4356-BACB-90392BC32191}" srcOrd="0" destOrd="0" presId="urn:microsoft.com/office/officeart/2005/8/layout/pyramid1"/>
    <dgm:cxn modelId="{A675E4C8-0F8A-41A4-ADAC-87E9C1FC94CA}" type="presParOf" srcId="{3BF4B96C-3CA7-4121-8C43-9E073C04DB22}" destId="{287A5DD7-786A-48B3-B998-95E9CBF6862C}" srcOrd="0" destOrd="0" presId="urn:microsoft.com/office/officeart/2005/8/layout/pyramid1"/>
    <dgm:cxn modelId="{BC50B88B-3543-42C0-A2D8-28EA01D2AB80}" type="presParOf" srcId="{287A5DD7-786A-48B3-B998-95E9CBF6862C}" destId="{F8D1063D-C0FF-431B-A9CD-23A4A1AB3621}" srcOrd="0" destOrd="0" presId="urn:microsoft.com/office/officeart/2005/8/layout/pyramid1"/>
    <dgm:cxn modelId="{EC2449C5-8065-4144-8BD8-CE650402D86E}" type="presParOf" srcId="{287A5DD7-786A-48B3-B998-95E9CBF6862C}" destId="{B6B95740-FCBF-493D-9C3A-358A284F820D}" srcOrd="1" destOrd="0" presId="urn:microsoft.com/office/officeart/2005/8/layout/pyramid1"/>
    <dgm:cxn modelId="{B78E5698-C93E-449D-B3D8-0836E67EF650}" type="presParOf" srcId="{3BF4B96C-3CA7-4121-8C43-9E073C04DB22}" destId="{F75856E2-6CE6-4910-B559-E9D1B8FF1A8E}" srcOrd="1" destOrd="0" presId="urn:microsoft.com/office/officeart/2005/8/layout/pyramid1"/>
    <dgm:cxn modelId="{26D81E85-8065-4F32-8B0F-33C04F012F60}" type="presParOf" srcId="{F75856E2-6CE6-4910-B559-E9D1B8FF1A8E}" destId="{0A14F5EB-506A-4356-BACB-90392BC32191}" srcOrd="0" destOrd="0" presId="urn:microsoft.com/office/officeart/2005/8/layout/pyramid1"/>
    <dgm:cxn modelId="{03D9FBE1-ECE8-47E1-AF27-6A951EB2B3AE}" type="presParOf" srcId="{F75856E2-6CE6-4910-B559-E9D1B8FF1A8E}" destId="{CFC1F60A-40D9-47E3-BFE0-052741AD0341}" srcOrd="1" destOrd="0" presId="urn:microsoft.com/office/officeart/2005/8/layout/pyramid1"/>
    <dgm:cxn modelId="{4DFAACD7-EDFB-43FE-A9B0-06E44520F7E6}" type="presParOf" srcId="{3BF4B96C-3CA7-4121-8C43-9E073C04DB22}" destId="{2BA62A48-CD2F-4D8F-B5EB-FAB642DBD7F0}" srcOrd="2" destOrd="0" presId="urn:microsoft.com/office/officeart/2005/8/layout/pyramid1"/>
    <dgm:cxn modelId="{36DCF426-162B-4E1A-AB29-E30BAEA61C62}" type="presParOf" srcId="{2BA62A48-CD2F-4D8F-B5EB-FAB642DBD7F0}" destId="{544F55E2-DB3D-458A-A9FD-22B5FD572DD6}" srcOrd="0" destOrd="0" presId="urn:microsoft.com/office/officeart/2005/8/layout/pyramid1"/>
    <dgm:cxn modelId="{BCB0ED61-B061-495B-AD68-F14DF06C3365}" type="presParOf" srcId="{2BA62A48-CD2F-4D8F-B5EB-FAB642DBD7F0}" destId="{CC81608F-4C30-4C1D-BF8B-7E6929549FEF}" srcOrd="1" destOrd="0" presId="urn:microsoft.com/office/officeart/2005/8/layout/pyramid1"/>
    <dgm:cxn modelId="{8C7471E7-1244-4264-93A2-C64D65948AE3}" type="presParOf" srcId="{3BF4B96C-3CA7-4121-8C43-9E073C04DB22}" destId="{17FE51DB-450E-4A5D-911A-411F8575673C}" srcOrd="3" destOrd="0" presId="urn:microsoft.com/office/officeart/2005/8/layout/pyramid1"/>
    <dgm:cxn modelId="{B59EF4C5-CF9B-4D29-89A4-4518B303A192}" type="presParOf" srcId="{17FE51DB-450E-4A5D-911A-411F8575673C}" destId="{1CEF1A9B-18F2-4CBF-8AC9-D7FF24E1DF18}" srcOrd="0" destOrd="0" presId="urn:microsoft.com/office/officeart/2005/8/layout/pyramid1"/>
    <dgm:cxn modelId="{BCD90B95-638B-4E15-96AA-D3F46BBA462B}" type="presParOf" srcId="{17FE51DB-450E-4A5D-911A-411F8575673C}" destId="{C72565A6-9052-493B-AB8C-1B4662A7BDB3}" srcOrd="1" destOrd="0" presId="urn:microsoft.com/office/officeart/2005/8/layout/pyramid1"/>
    <dgm:cxn modelId="{AC347010-C391-4A15-AD82-EB4CEAC3E0D7}" type="presParOf" srcId="{3BF4B96C-3CA7-4121-8C43-9E073C04DB22}" destId="{3A8597BD-4C4E-42EF-A249-3A51115DC908}" srcOrd="4" destOrd="0" presId="urn:microsoft.com/office/officeart/2005/8/layout/pyramid1"/>
    <dgm:cxn modelId="{A7BAE2C7-1ED2-4608-89FF-1642AAC72FCF}" type="presParOf" srcId="{3A8597BD-4C4E-42EF-A249-3A51115DC908}" destId="{22A4405F-A9FC-4763-9CE3-75EB344894D1}" srcOrd="0" destOrd="0" presId="urn:microsoft.com/office/officeart/2005/8/layout/pyramid1"/>
    <dgm:cxn modelId="{AD8180B9-4C96-4927-88C4-F49D2798F097}" type="presParOf" srcId="{3A8597BD-4C4E-42EF-A249-3A51115DC908}" destId="{7B2DA149-BBED-4C8B-ACCC-67D04560415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522725-10A1-4571-96A3-47C9E2C44F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BDCB43-7560-4241-B105-867E9E0ED2F6}">
      <dgm:prSet phldrT="[Texto]" custT="1"/>
      <dgm:spPr>
        <a:solidFill>
          <a:srgbClr val="094784"/>
        </a:solidFill>
        <a:ln w="19050">
          <a:solidFill>
            <a:srgbClr val="00B050"/>
          </a:solidFill>
        </a:ln>
      </dgm:spPr>
      <dgm:t>
        <a:bodyPr/>
        <a:lstStyle/>
        <a:p>
          <a:pPr algn="ctr"/>
          <a:r>
            <a:rPr lang="es-CO" sz="2000" dirty="0" smtClean="0"/>
            <a:t>No Req. 1.2.3</a:t>
          </a:r>
          <a:endParaRPr lang="es-CO" sz="2000" dirty="0"/>
        </a:p>
      </dgm:t>
    </dgm:pt>
    <dgm:pt modelId="{00BB902A-534F-425B-9E16-D95175D1AAE4}" type="parTrans" cxnId="{B594EAA3-C2D7-4FDE-9D30-29A351E2B99C}">
      <dgm:prSet/>
      <dgm:spPr/>
      <dgm:t>
        <a:bodyPr/>
        <a:lstStyle/>
        <a:p>
          <a:endParaRPr lang="es-CO" sz="3200"/>
        </a:p>
      </dgm:t>
    </dgm:pt>
    <dgm:pt modelId="{51077FDF-5DC4-4EAA-AA91-D808E002A82F}" type="sibTrans" cxnId="{B594EAA3-C2D7-4FDE-9D30-29A351E2B99C}">
      <dgm:prSet/>
      <dgm:spPr/>
      <dgm:t>
        <a:bodyPr/>
        <a:lstStyle/>
        <a:p>
          <a:endParaRPr lang="es-CO" sz="3200"/>
        </a:p>
      </dgm:t>
    </dgm:pt>
    <dgm:pt modelId="{CD27960D-E783-4278-BBEC-2FEB2C5C5ED9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500" i="1" dirty="0" smtClean="0">
              <a:solidFill>
                <a:srgbClr val="094784"/>
              </a:solidFill>
            </a:rPr>
            <a:t>La Bolsa deberá adelantar las acciones para que el área de riesgos desarrolle las actividades relacionadas con la gestión de la continuidad de negocio, con funcionarios de esta área y garantizar que las funciones propias de la gestión de riesgos de la entidad sean asumidas por la misma.</a:t>
          </a:r>
          <a:endParaRPr lang="es-CO" sz="1500" i="1" dirty="0">
            <a:solidFill>
              <a:srgbClr val="094784"/>
            </a:solidFill>
          </a:endParaRPr>
        </a:p>
      </dgm:t>
    </dgm:pt>
    <dgm:pt modelId="{8109BF74-F232-42A1-AD00-78B2C5F553F2}" type="parTrans" cxnId="{4CF5D998-9CA0-4FBD-ACD2-C8FB3874ADEC}">
      <dgm:prSet/>
      <dgm:spPr/>
      <dgm:t>
        <a:bodyPr/>
        <a:lstStyle/>
        <a:p>
          <a:endParaRPr lang="es-CO" sz="3200"/>
        </a:p>
      </dgm:t>
    </dgm:pt>
    <dgm:pt modelId="{9E418ABF-F1AE-4EBA-974C-8AF00EA42DC7}" type="sibTrans" cxnId="{4CF5D998-9CA0-4FBD-ACD2-C8FB3874ADEC}">
      <dgm:prSet/>
      <dgm:spPr/>
      <dgm:t>
        <a:bodyPr/>
        <a:lstStyle/>
        <a:p>
          <a:endParaRPr lang="es-CO" sz="3200"/>
        </a:p>
      </dgm:t>
    </dgm:pt>
    <dgm:pt modelId="{AECC50CE-D6B0-4A21-86A2-D8E0B93AB97B}">
      <dgm:prSet phldrT="[Texto]" custT="1"/>
      <dgm:spPr>
        <a:solidFill>
          <a:srgbClr val="094784"/>
        </a:solidFill>
        <a:ln w="19050">
          <a:solidFill>
            <a:srgbClr val="00B050"/>
          </a:solidFill>
        </a:ln>
      </dgm:spPr>
      <dgm:t>
        <a:bodyPr/>
        <a:lstStyle/>
        <a:p>
          <a:pPr algn="ctr"/>
          <a:r>
            <a:rPr lang="es-CO" sz="2000" dirty="0" smtClean="0"/>
            <a:t>Responsable y Fecha de Implementación</a:t>
          </a:r>
          <a:endParaRPr lang="es-CO" sz="2000" dirty="0"/>
        </a:p>
      </dgm:t>
    </dgm:pt>
    <dgm:pt modelId="{F78CE0EC-E0CE-4F4A-AD8D-F888EFFF9B1D}" type="parTrans" cxnId="{7EF5F6F3-B423-450D-B8B3-5AD3DCBC3F5A}">
      <dgm:prSet/>
      <dgm:spPr/>
      <dgm:t>
        <a:bodyPr/>
        <a:lstStyle/>
        <a:p>
          <a:endParaRPr lang="es-CO" sz="3200"/>
        </a:p>
      </dgm:t>
    </dgm:pt>
    <dgm:pt modelId="{96CC9D85-EB7A-470F-8AFD-8FC2EC6E9A78}" type="sibTrans" cxnId="{7EF5F6F3-B423-450D-B8B3-5AD3DCBC3F5A}">
      <dgm:prSet/>
      <dgm:spPr/>
      <dgm:t>
        <a:bodyPr/>
        <a:lstStyle/>
        <a:p>
          <a:endParaRPr lang="es-CO" sz="3200"/>
        </a:p>
      </dgm:t>
    </dgm:pt>
    <dgm:pt modelId="{0AECFB92-7EE5-4DEB-A217-A244431C3106}">
      <dgm:prSet phldrT="[Texto]" custT="1"/>
      <dgm:spPr>
        <a:solidFill>
          <a:srgbClr val="094784"/>
        </a:solidFill>
        <a:ln w="19050">
          <a:solidFill>
            <a:srgbClr val="00B050"/>
          </a:solidFill>
        </a:ln>
      </dgm:spPr>
      <dgm:t>
        <a:bodyPr/>
        <a:lstStyle/>
        <a:p>
          <a:pPr algn="ctr"/>
          <a:r>
            <a:rPr lang="es-CO" sz="2000" dirty="0" smtClean="0"/>
            <a:t>Plan de Ajuste</a:t>
          </a:r>
          <a:endParaRPr lang="es-CO" sz="2000" dirty="0"/>
        </a:p>
      </dgm:t>
    </dgm:pt>
    <dgm:pt modelId="{CFBCC884-CDE3-40D9-A78B-0858A09143EF}" type="parTrans" cxnId="{7603676B-357E-4709-9470-C55C0576BA7A}">
      <dgm:prSet/>
      <dgm:spPr/>
      <dgm:t>
        <a:bodyPr/>
        <a:lstStyle/>
        <a:p>
          <a:endParaRPr lang="es-CO" sz="3200"/>
        </a:p>
      </dgm:t>
    </dgm:pt>
    <dgm:pt modelId="{633805EF-7413-46F2-8C55-0D9105AED359}" type="sibTrans" cxnId="{7603676B-357E-4709-9470-C55C0576BA7A}">
      <dgm:prSet/>
      <dgm:spPr/>
      <dgm:t>
        <a:bodyPr/>
        <a:lstStyle/>
        <a:p>
          <a:endParaRPr lang="es-CO" sz="3200"/>
        </a:p>
      </dgm:t>
    </dgm:pt>
    <dgm:pt modelId="{4DDC9C84-9986-4C49-ADD9-D570C093B1C2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400" dirty="0" smtClean="0">
              <a:solidFill>
                <a:srgbClr val="094784"/>
              </a:solidFill>
            </a:rPr>
            <a:t>La Bolsa viene adelantando las gestiones pertinentes para que la persona que apoye la Administración del Plan de Continuidad se encuentre bajo la Dirección de Riesgos y de esta manera garantizar que no se presenten situaciones que conlleven a posibles conflictos de interés. </a:t>
          </a:r>
          <a:endParaRPr lang="es-CO" sz="1400" dirty="0">
            <a:solidFill>
              <a:srgbClr val="094784"/>
            </a:solidFill>
          </a:endParaRPr>
        </a:p>
      </dgm:t>
    </dgm:pt>
    <dgm:pt modelId="{6365E208-84CF-46CC-8F1A-16031AB6736A}" type="parTrans" cxnId="{F5DEFA7D-9176-4674-AE6B-FAECB452757E}">
      <dgm:prSet/>
      <dgm:spPr/>
      <dgm:t>
        <a:bodyPr/>
        <a:lstStyle/>
        <a:p>
          <a:endParaRPr lang="es-CO"/>
        </a:p>
      </dgm:t>
    </dgm:pt>
    <dgm:pt modelId="{F405E67E-599D-4EEA-931B-E04A5CB508B5}" type="sibTrans" cxnId="{F5DEFA7D-9176-4674-AE6B-FAECB452757E}">
      <dgm:prSet/>
      <dgm:spPr/>
      <dgm:t>
        <a:bodyPr/>
        <a:lstStyle/>
        <a:p>
          <a:endParaRPr lang="es-CO"/>
        </a:p>
      </dgm:t>
    </dgm:pt>
    <dgm:pt modelId="{1CDD3877-3A7F-4B0F-A194-A37443B58957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l"/>
          <a:endParaRPr lang="es-CO" sz="1800" dirty="0"/>
        </a:p>
      </dgm:t>
    </dgm:pt>
    <dgm:pt modelId="{3461492F-588B-440E-B450-D509F9502AF2}" type="parTrans" cxnId="{8DC4AB66-A8FF-4AAF-91E1-7BB1D970CBB6}">
      <dgm:prSet/>
      <dgm:spPr/>
      <dgm:t>
        <a:bodyPr/>
        <a:lstStyle/>
        <a:p>
          <a:endParaRPr lang="es-CO"/>
        </a:p>
      </dgm:t>
    </dgm:pt>
    <dgm:pt modelId="{8D5DA41F-637B-4DD0-814F-DA0CECD869E0}" type="sibTrans" cxnId="{8DC4AB66-A8FF-4AAF-91E1-7BB1D970CBB6}">
      <dgm:prSet/>
      <dgm:spPr/>
      <dgm:t>
        <a:bodyPr/>
        <a:lstStyle/>
        <a:p>
          <a:endParaRPr lang="es-CO"/>
        </a:p>
      </dgm:t>
    </dgm:pt>
    <dgm:pt modelId="{B754F49E-1F80-4A40-8FA3-5D86D180D670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600" b="0" dirty="0" smtClean="0">
              <a:solidFill>
                <a:srgbClr val="094784"/>
              </a:solidFill>
            </a:rPr>
            <a:t>Inició en el mes de octubre de 2017 y se espera culmine en diciembre de 2017.</a:t>
          </a:r>
          <a:endParaRPr lang="es-CO" sz="1600" b="0" dirty="0">
            <a:solidFill>
              <a:srgbClr val="094784"/>
            </a:solidFill>
          </a:endParaRPr>
        </a:p>
      </dgm:t>
    </dgm:pt>
    <dgm:pt modelId="{191D4B5F-2A2A-49EC-A736-E274205F97AD}" type="parTrans" cxnId="{7313BDA3-2D46-464D-BDB7-13F31101240D}">
      <dgm:prSet/>
      <dgm:spPr/>
      <dgm:t>
        <a:bodyPr/>
        <a:lstStyle/>
        <a:p>
          <a:endParaRPr lang="es-CO"/>
        </a:p>
      </dgm:t>
    </dgm:pt>
    <dgm:pt modelId="{40C14A04-DCBE-4CFC-8587-BC240EB4DBF0}" type="sibTrans" cxnId="{7313BDA3-2D46-464D-BDB7-13F31101240D}">
      <dgm:prSet/>
      <dgm:spPr/>
      <dgm:t>
        <a:bodyPr/>
        <a:lstStyle/>
        <a:p>
          <a:endParaRPr lang="es-CO"/>
        </a:p>
      </dgm:t>
    </dgm:pt>
    <dgm:pt modelId="{B85D5019-1578-4248-B867-0E146455B61D}">
      <dgm:prSet phldrT="[Texto]" custT="1"/>
      <dgm:spPr>
        <a:noFill/>
        <a:ln w="19050">
          <a:solidFill>
            <a:srgbClr val="00B050"/>
          </a:solidFill>
        </a:ln>
      </dgm:spPr>
      <dgm:t>
        <a:bodyPr/>
        <a:lstStyle/>
        <a:p>
          <a:pPr algn="just"/>
          <a:r>
            <a:rPr lang="es-CO" sz="1600" b="0" dirty="0" smtClean="0">
              <a:solidFill>
                <a:srgbClr val="094784"/>
              </a:solidFill>
            </a:rPr>
            <a:t>Responsable: Administración y Dirección de Riesgos </a:t>
          </a:r>
          <a:endParaRPr lang="es-CO" sz="1600" b="0" dirty="0">
            <a:solidFill>
              <a:srgbClr val="094784"/>
            </a:solidFill>
          </a:endParaRPr>
        </a:p>
      </dgm:t>
    </dgm:pt>
    <dgm:pt modelId="{C0B420DE-F6AB-4206-80B7-1F2BED0AAC58}" type="parTrans" cxnId="{7EBE9BC9-713E-4732-852B-697C65EBBAA3}">
      <dgm:prSet/>
      <dgm:spPr/>
      <dgm:t>
        <a:bodyPr/>
        <a:lstStyle/>
        <a:p>
          <a:endParaRPr lang="es-CO"/>
        </a:p>
      </dgm:t>
    </dgm:pt>
    <dgm:pt modelId="{536C21A8-C00E-4668-8757-AE7F6A28D114}" type="sibTrans" cxnId="{7EBE9BC9-713E-4732-852B-697C65EBBAA3}">
      <dgm:prSet/>
      <dgm:spPr/>
      <dgm:t>
        <a:bodyPr/>
        <a:lstStyle/>
        <a:p>
          <a:endParaRPr lang="es-CO"/>
        </a:p>
      </dgm:t>
    </dgm:pt>
    <dgm:pt modelId="{ABBFC31F-215E-427D-BE19-571E93299829}" type="pres">
      <dgm:prSet presAssocID="{99522725-10A1-4571-96A3-47C9E2C44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4E7F317-7559-400C-94C5-8B26F2890131}" type="pres">
      <dgm:prSet presAssocID="{18BDCB43-7560-4241-B105-867E9E0ED2F6}" presName="composite" presStyleCnt="0"/>
      <dgm:spPr/>
    </dgm:pt>
    <dgm:pt modelId="{8DCB3D7D-AA39-427E-A3A9-2180544808E5}" type="pres">
      <dgm:prSet presAssocID="{18BDCB43-7560-4241-B105-867E9E0ED2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6432CC-B6CE-4621-8E11-816E242835D1}" type="pres">
      <dgm:prSet presAssocID="{18BDCB43-7560-4241-B105-867E9E0ED2F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6FC65-1E37-4CD4-823F-12FB0D2791AA}" type="pres">
      <dgm:prSet presAssocID="{51077FDF-5DC4-4EAA-AA91-D808E002A82F}" presName="space" presStyleCnt="0"/>
      <dgm:spPr/>
    </dgm:pt>
    <dgm:pt modelId="{DAC6DD94-8CB6-4778-B37D-CE812A9A0170}" type="pres">
      <dgm:prSet presAssocID="{0AECFB92-7EE5-4DEB-A217-A244431C3106}" presName="composite" presStyleCnt="0"/>
      <dgm:spPr/>
    </dgm:pt>
    <dgm:pt modelId="{9240584F-C66D-4FB3-A2A1-2C8A01F7D7CF}" type="pres">
      <dgm:prSet presAssocID="{0AECFB92-7EE5-4DEB-A217-A244431C310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879AA3D-A8B9-4AE5-A07D-A5E35F4CE9A5}" type="pres">
      <dgm:prSet presAssocID="{0AECFB92-7EE5-4DEB-A217-A244431C310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570CA2-CDEF-47F8-87B0-75773F204DC3}" type="pres">
      <dgm:prSet presAssocID="{633805EF-7413-46F2-8C55-0D9105AED359}" presName="space" presStyleCnt="0"/>
      <dgm:spPr/>
    </dgm:pt>
    <dgm:pt modelId="{0E37302A-FCA7-460B-83A0-07A186769E78}" type="pres">
      <dgm:prSet presAssocID="{AECC50CE-D6B0-4A21-86A2-D8E0B93AB97B}" presName="composite" presStyleCnt="0"/>
      <dgm:spPr/>
    </dgm:pt>
    <dgm:pt modelId="{6327A263-B71C-44B1-8B36-CE09042F3939}" type="pres">
      <dgm:prSet presAssocID="{AECC50CE-D6B0-4A21-86A2-D8E0B93AB9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9B5D7D-0578-482B-8870-BD7E566D4C7B}" type="pres">
      <dgm:prSet presAssocID="{AECC50CE-D6B0-4A21-86A2-D8E0B93AB97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5DEFA7D-9176-4674-AE6B-FAECB452757E}" srcId="{0AECFB92-7EE5-4DEB-A217-A244431C3106}" destId="{4DDC9C84-9986-4C49-ADD9-D570C093B1C2}" srcOrd="0" destOrd="0" parTransId="{6365E208-84CF-46CC-8F1A-16031AB6736A}" sibTransId="{F405E67E-599D-4EEA-931B-E04A5CB508B5}"/>
    <dgm:cxn modelId="{7603676B-357E-4709-9470-C55C0576BA7A}" srcId="{99522725-10A1-4571-96A3-47C9E2C44FD6}" destId="{0AECFB92-7EE5-4DEB-A217-A244431C3106}" srcOrd="1" destOrd="0" parTransId="{CFBCC884-CDE3-40D9-A78B-0858A09143EF}" sibTransId="{633805EF-7413-46F2-8C55-0D9105AED359}"/>
    <dgm:cxn modelId="{8DD60F92-D9C6-4B45-A245-00D537DFBE35}" type="presOf" srcId="{18BDCB43-7560-4241-B105-867E9E0ED2F6}" destId="{8DCB3D7D-AA39-427E-A3A9-2180544808E5}" srcOrd="0" destOrd="0" presId="urn:microsoft.com/office/officeart/2005/8/layout/hList1"/>
    <dgm:cxn modelId="{8DC4AB66-A8FF-4AAF-91E1-7BB1D970CBB6}" srcId="{AECC50CE-D6B0-4A21-86A2-D8E0B93AB97B}" destId="{1CDD3877-3A7F-4B0F-A194-A37443B58957}" srcOrd="2" destOrd="0" parTransId="{3461492F-588B-440E-B450-D509F9502AF2}" sibTransId="{8D5DA41F-637B-4DD0-814F-DA0CECD869E0}"/>
    <dgm:cxn modelId="{7313BDA3-2D46-464D-BDB7-13F31101240D}" srcId="{AECC50CE-D6B0-4A21-86A2-D8E0B93AB97B}" destId="{B754F49E-1F80-4A40-8FA3-5D86D180D670}" srcOrd="1" destOrd="0" parTransId="{191D4B5F-2A2A-49EC-A736-E274205F97AD}" sibTransId="{40C14A04-DCBE-4CFC-8587-BC240EB4DBF0}"/>
    <dgm:cxn modelId="{7EBE9BC9-713E-4732-852B-697C65EBBAA3}" srcId="{AECC50CE-D6B0-4A21-86A2-D8E0B93AB97B}" destId="{B85D5019-1578-4248-B867-0E146455B61D}" srcOrd="0" destOrd="0" parTransId="{C0B420DE-F6AB-4206-80B7-1F2BED0AAC58}" sibTransId="{536C21A8-C00E-4668-8757-AE7F6A28D114}"/>
    <dgm:cxn modelId="{E8043CB5-19F3-403A-A59C-3E541DDBD203}" type="presOf" srcId="{AECC50CE-D6B0-4A21-86A2-D8E0B93AB97B}" destId="{6327A263-B71C-44B1-8B36-CE09042F3939}" srcOrd="0" destOrd="0" presId="urn:microsoft.com/office/officeart/2005/8/layout/hList1"/>
    <dgm:cxn modelId="{450246B9-5BF5-498C-83D9-604F291DBC18}" type="presOf" srcId="{B85D5019-1578-4248-B867-0E146455B61D}" destId="{EF9B5D7D-0578-482B-8870-BD7E566D4C7B}" srcOrd="0" destOrd="0" presId="urn:microsoft.com/office/officeart/2005/8/layout/hList1"/>
    <dgm:cxn modelId="{4818B8A5-126E-40F3-A328-ABB3299B3F71}" type="presOf" srcId="{4DDC9C84-9986-4C49-ADD9-D570C093B1C2}" destId="{6879AA3D-A8B9-4AE5-A07D-A5E35F4CE9A5}" srcOrd="0" destOrd="0" presId="urn:microsoft.com/office/officeart/2005/8/layout/hList1"/>
    <dgm:cxn modelId="{69E6F30E-0A34-47CC-879D-EF9C1A96BEE9}" type="presOf" srcId="{99522725-10A1-4571-96A3-47C9E2C44FD6}" destId="{ABBFC31F-215E-427D-BE19-571E93299829}" srcOrd="0" destOrd="0" presId="urn:microsoft.com/office/officeart/2005/8/layout/hList1"/>
    <dgm:cxn modelId="{621AF7E9-E156-4ACA-825B-10E7C1E253CC}" type="presOf" srcId="{1CDD3877-3A7F-4B0F-A194-A37443B58957}" destId="{EF9B5D7D-0578-482B-8870-BD7E566D4C7B}" srcOrd="0" destOrd="2" presId="urn:microsoft.com/office/officeart/2005/8/layout/hList1"/>
    <dgm:cxn modelId="{B594EAA3-C2D7-4FDE-9D30-29A351E2B99C}" srcId="{99522725-10A1-4571-96A3-47C9E2C44FD6}" destId="{18BDCB43-7560-4241-B105-867E9E0ED2F6}" srcOrd="0" destOrd="0" parTransId="{00BB902A-534F-425B-9E16-D95175D1AAE4}" sibTransId="{51077FDF-5DC4-4EAA-AA91-D808E002A82F}"/>
    <dgm:cxn modelId="{7EF5F6F3-B423-450D-B8B3-5AD3DCBC3F5A}" srcId="{99522725-10A1-4571-96A3-47C9E2C44FD6}" destId="{AECC50CE-D6B0-4A21-86A2-D8E0B93AB97B}" srcOrd="2" destOrd="0" parTransId="{F78CE0EC-E0CE-4F4A-AD8D-F888EFFF9B1D}" sibTransId="{96CC9D85-EB7A-470F-8AFD-8FC2EC6E9A78}"/>
    <dgm:cxn modelId="{4CF5D998-9CA0-4FBD-ACD2-C8FB3874ADEC}" srcId="{18BDCB43-7560-4241-B105-867E9E0ED2F6}" destId="{CD27960D-E783-4278-BBEC-2FEB2C5C5ED9}" srcOrd="0" destOrd="0" parTransId="{8109BF74-F232-42A1-AD00-78B2C5F553F2}" sibTransId="{9E418ABF-F1AE-4EBA-974C-8AF00EA42DC7}"/>
    <dgm:cxn modelId="{B36A2ED9-564E-459C-AF22-08CCB73CFAA8}" type="presOf" srcId="{B754F49E-1F80-4A40-8FA3-5D86D180D670}" destId="{EF9B5D7D-0578-482B-8870-BD7E566D4C7B}" srcOrd="0" destOrd="1" presId="urn:microsoft.com/office/officeart/2005/8/layout/hList1"/>
    <dgm:cxn modelId="{493ECB6F-B953-4BBE-B6F8-B0EA2B602A45}" type="presOf" srcId="{CD27960D-E783-4278-BBEC-2FEB2C5C5ED9}" destId="{506432CC-B6CE-4621-8E11-816E242835D1}" srcOrd="0" destOrd="0" presId="urn:microsoft.com/office/officeart/2005/8/layout/hList1"/>
    <dgm:cxn modelId="{7BC2790B-8450-40CB-9293-BE0EE91C7351}" type="presOf" srcId="{0AECFB92-7EE5-4DEB-A217-A244431C3106}" destId="{9240584F-C66D-4FB3-A2A1-2C8A01F7D7CF}" srcOrd="0" destOrd="0" presId="urn:microsoft.com/office/officeart/2005/8/layout/hList1"/>
    <dgm:cxn modelId="{5C7CC82C-FA8E-4C1B-B618-7FC1B7456DCD}" type="presParOf" srcId="{ABBFC31F-215E-427D-BE19-571E93299829}" destId="{E4E7F317-7559-400C-94C5-8B26F2890131}" srcOrd="0" destOrd="0" presId="urn:microsoft.com/office/officeart/2005/8/layout/hList1"/>
    <dgm:cxn modelId="{7703F857-F8B9-498A-BBD3-E8DD49B0C680}" type="presParOf" srcId="{E4E7F317-7559-400C-94C5-8B26F2890131}" destId="{8DCB3D7D-AA39-427E-A3A9-2180544808E5}" srcOrd="0" destOrd="0" presId="urn:microsoft.com/office/officeart/2005/8/layout/hList1"/>
    <dgm:cxn modelId="{4E7F81FD-C58A-4B39-800E-3939AE785324}" type="presParOf" srcId="{E4E7F317-7559-400C-94C5-8B26F2890131}" destId="{506432CC-B6CE-4621-8E11-816E242835D1}" srcOrd="1" destOrd="0" presId="urn:microsoft.com/office/officeart/2005/8/layout/hList1"/>
    <dgm:cxn modelId="{94F3A9FA-9C8F-4DFA-97CB-667978978607}" type="presParOf" srcId="{ABBFC31F-215E-427D-BE19-571E93299829}" destId="{8626FC65-1E37-4CD4-823F-12FB0D2791AA}" srcOrd="1" destOrd="0" presId="urn:microsoft.com/office/officeart/2005/8/layout/hList1"/>
    <dgm:cxn modelId="{24535FB8-54EF-46EB-8124-202B1E745F55}" type="presParOf" srcId="{ABBFC31F-215E-427D-BE19-571E93299829}" destId="{DAC6DD94-8CB6-4778-B37D-CE812A9A0170}" srcOrd="2" destOrd="0" presId="urn:microsoft.com/office/officeart/2005/8/layout/hList1"/>
    <dgm:cxn modelId="{630D4EF0-B563-4821-8502-91EFA56F5BF5}" type="presParOf" srcId="{DAC6DD94-8CB6-4778-B37D-CE812A9A0170}" destId="{9240584F-C66D-4FB3-A2A1-2C8A01F7D7CF}" srcOrd="0" destOrd="0" presId="urn:microsoft.com/office/officeart/2005/8/layout/hList1"/>
    <dgm:cxn modelId="{0CDEDEDB-596D-4EDA-A57B-A74675FA5947}" type="presParOf" srcId="{DAC6DD94-8CB6-4778-B37D-CE812A9A0170}" destId="{6879AA3D-A8B9-4AE5-A07D-A5E35F4CE9A5}" srcOrd="1" destOrd="0" presId="urn:microsoft.com/office/officeart/2005/8/layout/hList1"/>
    <dgm:cxn modelId="{42C71F6F-0315-4FBC-BBD9-D26B52C8B344}" type="presParOf" srcId="{ABBFC31F-215E-427D-BE19-571E93299829}" destId="{87570CA2-CDEF-47F8-87B0-75773F204DC3}" srcOrd="3" destOrd="0" presId="urn:microsoft.com/office/officeart/2005/8/layout/hList1"/>
    <dgm:cxn modelId="{F7347B42-3CA7-4ED0-A520-5B0B432B3998}" type="presParOf" srcId="{ABBFC31F-215E-427D-BE19-571E93299829}" destId="{0E37302A-FCA7-460B-83A0-07A186769E78}" srcOrd="4" destOrd="0" presId="urn:microsoft.com/office/officeart/2005/8/layout/hList1"/>
    <dgm:cxn modelId="{CFE335EE-4D97-4186-A12B-4498A5B0F035}" type="presParOf" srcId="{0E37302A-FCA7-460B-83A0-07A186769E78}" destId="{6327A263-B71C-44B1-8B36-CE09042F3939}" srcOrd="0" destOrd="0" presId="urn:microsoft.com/office/officeart/2005/8/layout/hList1"/>
    <dgm:cxn modelId="{FDFEB1CE-5782-4660-A725-315EE1C00895}" type="presParOf" srcId="{0E37302A-FCA7-460B-83A0-07A186769E78}" destId="{EF9B5D7D-0578-482B-8870-BD7E566D4C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522725-10A1-4571-96A3-47C9E2C44F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8BDCB43-7560-4241-B105-867E9E0ED2F6}">
      <dgm:prSet phldrT="[Texto]" custT="1"/>
      <dgm:spPr>
        <a:solidFill>
          <a:srgbClr val="094784"/>
        </a:solidFill>
        <a:ln>
          <a:solidFill>
            <a:srgbClr val="044990"/>
          </a:solidFill>
        </a:ln>
      </dgm:spPr>
      <dgm:t>
        <a:bodyPr/>
        <a:lstStyle/>
        <a:p>
          <a:pPr algn="ctr"/>
          <a:r>
            <a:rPr lang="es-CO" sz="1800" dirty="0" smtClean="0"/>
            <a:t>No Req. 1.2.4</a:t>
          </a:r>
          <a:endParaRPr lang="es-CO" sz="1800" dirty="0"/>
        </a:p>
      </dgm:t>
    </dgm:pt>
    <dgm:pt modelId="{00BB902A-534F-425B-9E16-D95175D1AAE4}" type="parTrans" cxnId="{B594EAA3-C2D7-4FDE-9D30-29A351E2B99C}">
      <dgm:prSet/>
      <dgm:spPr/>
      <dgm:t>
        <a:bodyPr/>
        <a:lstStyle/>
        <a:p>
          <a:endParaRPr lang="es-CO" sz="3200"/>
        </a:p>
      </dgm:t>
    </dgm:pt>
    <dgm:pt modelId="{51077FDF-5DC4-4EAA-AA91-D808E002A82F}" type="sibTrans" cxnId="{B594EAA3-C2D7-4FDE-9D30-29A351E2B99C}">
      <dgm:prSet/>
      <dgm:spPr/>
      <dgm:t>
        <a:bodyPr/>
        <a:lstStyle/>
        <a:p>
          <a:endParaRPr lang="es-CO" sz="3200"/>
        </a:p>
      </dgm:t>
    </dgm:pt>
    <dgm:pt modelId="{CD27960D-E783-4278-BBEC-2FEB2C5C5ED9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600" i="1" dirty="0" smtClean="0"/>
            <a:t>“</a:t>
          </a:r>
          <a:r>
            <a:rPr lang="es-CO" sz="1600" i="1" dirty="0" smtClean="0">
              <a:solidFill>
                <a:srgbClr val="094784"/>
              </a:solidFill>
            </a:rPr>
            <a:t>La URO deberá revisar el plan de continuidad de negocio a fin de integrarlo con los planes de contingencia tecnológica que estableció la Dirección de Tecnología”</a:t>
          </a:r>
          <a:endParaRPr lang="es-CO" sz="1600" i="1" dirty="0">
            <a:solidFill>
              <a:srgbClr val="094784"/>
            </a:solidFill>
          </a:endParaRPr>
        </a:p>
      </dgm:t>
    </dgm:pt>
    <dgm:pt modelId="{8109BF74-F232-42A1-AD00-78B2C5F553F2}" type="parTrans" cxnId="{4CF5D998-9CA0-4FBD-ACD2-C8FB3874ADEC}">
      <dgm:prSet/>
      <dgm:spPr/>
      <dgm:t>
        <a:bodyPr/>
        <a:lstStyle/>
        <a:p>
          <a:endParaRPr lang="es-CO" sz="3200"/>
        </a:p>
      </dgm:t>
    </dgm:pt>
    <dgm:pt modelId="{9E418ABF-F1AE-4EBA-974C-8AF00EA42DC7}" type="sibTrans" cxnId="{4CF5D998-9CA0-4FBD-ACD2-C8FB3874ADEC}">
      <dgm:prSet/>
      <dgm:spPr/>
      <dgm:t>
        <a:bodyPr/>
        <a:lstStyle/>
        <a:p>
          <a:endParaRPr lang="es-CO" sz="3200"/>
        </a:p>
      </dgm:t>
    </dgm:pt>
    <dgm:pt modelId="{AECC50CE-D6B0-4A21-86A2-D8E0B93AB97B}">
      <dgm:prSet phldrT="[Texto]" custT="1"/>
      <dgm:spPr>
        <a:solidFill>
          <a:srgbClr val="094784"/>
        </a:solidFill>
        <a:ln>
          <a:solidFill>
            <a:srgbClr val="044990"/>
          </a:solidFill>
        </a:ln>
      </dgm:spPr>
      <dgm:t>
        <a:bodyPr/>
        <a:lstStyle/>
        <a:p>
          <a:pPr algn="ctr"/>
          <a:r>
            <a:rPr lang="es-CO" sz="1800" dirty="0" smtClean="0"/>
            <a:t>Responsable y Fecha de Implementación</a:t>
          </a:r>
          <a:endParaRPr lang="es-CO" sz="1800" dirty="0"/>
        </a:p>
      </dgm:t>
    </dgm:pt>
    <dgm:pt modelId="{F78CE0EC-E0CE-4F4A-AD8D-F888EFFF9B1D}" type="parTrans" cxnId="{7EF5F6F3-B423-450D-B8B3-5AD3DCBC3F5A}">
      <dgm:prSet/>
      <dgm:spPr/>
      <dgm:t>
        <a:bodyPr/>
        <a:lstStyle/>
        <a:p>
          <a:endParaRPr lang="es-CO" sz="3200"/>
        </a:p>
      </dgm:t>
    </dgm:pt>
    <dgm:pt modelId="{96CC9D85-EB7A-470F-8AFD-8FC2EC6E9A78}" type="sibTrans" cxnId="{7EF5F6F3-B423-450D-B8B3-5AD3DCBC3F5A}">
      <dgm:prSet/>
      <dgm:spPr/>
      <dgm:t>
        <a:bodyPr/>
        <a:lstStyle/>
        <a:p>
          <a:endParaRPr lang="es-CO" sz="3200"/>
        </a:p>
      </dgm:t>
    </dgm:pt>
    <dgm:pt modelId="{0AECFB92-7EE5-4DEB-A217-A244431C3106}">
      <dgm:prSet phldrT="[Texto]" custT="1"/>
      <dgm:spPr>
        <a:solidFill>
          <a:srgbClr val="094784"/>
        </a:solidFill>
        <a:ln>
          <a:solidFill>
            <a:srgbClr val="044990"/>
          </a:solidFill>
        </a:ln>
      </dgm:spPr>
      <dgm:t>
        <a:bodyPr/>
        <a:lstStyle/>
        <a:p>
          <a:pPr algn="ctr"/>
          <a:r>
            <a:rPr lang="es-CO" sz="1800" dirty="0" smtClean="0"/>
            <a:t>Plan de Ajuste</a:t>
          </a:r>
          <a:endParaRPr lang="es-CO" sz="1800" dirty="0"/>
        </a:p>
      </dgm:t>
    </dgm:pt>
    <dgm:pt modelId="{CFBCC884-CDE3-40D9-A78B-0858A09143EF}" type="parTrans" cxnId="{7603676B-357E-4709-9470-C55C0576BA7A}">
      <dgm:prSet/>
      <dgm:spPr/>
      <dgm:t>
        <a:bodyPr/>
        <a:lstStyle/>
        <a:p>
          <a:endParaRPr lang="es-CO" sz="3200"/>
        </a:p>
      </dgm:t>
    </dgm:pt>
    <dgm:pt modelId="{633805EF-7413-46F2-8C55-0D9105AED359}" type="sibTrans" cxnId="{7603676B-357E-4709-9470-C55C0576BA7A}">
      <dgm:prSet/>
      <dgm:spPr/>
      <dgm:t>
        <a:bodyPr/>
        <a:lstStyle/>
        <a:p>
          <a:endParaRPr lang="es-CO" sz="3200"/>
        </a:p>
      </dgm:t>
    </dgm:pt>
    <dgm:pt modelId="{4DDC9C84-9986-4C49-ADD9-D570C093B1C2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400" dirty="0" smtClean="0">
              <a:solidFill>
                <a:srgbClr val="094784"/>
              </a:solidFill>
            </a:rPr>
            <a:t>Realizará un diagnóstico general sobre la Gestión de Continuidad del Negocio, lo que permitirá en una primera fase identificar las Fortalezas, Oportunidades, Debilidades y Amenazas, a fin de tomar acciones de mejora integrales sobre cada uno de los elementos que componen la gestión. </a:t>
          </a:r>
          <a:endParaRPr lang="es-CO" sz="1400" dirty="0">
            <a:solidFill>
              <a:srgbClr val="094784"/>
            </a:solidFill>
          </a:endParaRPr>
        </a:p>
      </dgm:t>
    </dgm:pt>
    <dgm:pt modelId="{6365E208-84CF-46CC-8F1A-16031AB6736A}" type="parTrans" cxnId="{F5DEFA7D-9176-4674-AE6B-FAECB452757E}">
      <dgm:prSet/>
      <dgm:spPr/>
      <dgm:t>
        <a:bodyPr/>
        <a:lstStyle/>
        <a:p>
          <a:endParaRPr lang="es-CO"/>
        </a:p>
      </dgm:t>
    </dgm:pt>
    <dgm:pt modelId="{F405E67E-599D-4EEA-931B-E04A5CB508B5}" type="sibTrans" cxnId="{F5DEFA7D-9176-4674-AE6B-FAECB452757E}">
      <dgm:prSet/>
      <dgm:spPr/>
      <dgm:t>
        <a:bodyPr/>
        <a:lstStyle/>
        <a:p>
          <a:endParaRPr lang="es-CO"/>
        </a:p>
      </dgm:t>
    </dgm:pt>
    <dgm:pt modelId="{1CDD3877-3A7F-4B0F-A194-A37443B58957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l"/>
          <a:endParaRPr lang="es-CO" sz="1800" dirty="0"/>
        </a:p>
      </dgm:t>
    </dgm:pt>
    <dgm:pt modelId="{3461492F-588B-440E-B450-D509F9502AF2}" type="parTrans" cxnId="{8DC4AB66-A8FF-4AAF-91E1-7BB1D970CBB6}">
      <dgm:prSet/>
      <dgm:spPr/>
      <dgm:t>
        <a:bodyPr/>
        <a:lstStyle/>
        <a:p>
          <a:endParaRPr lang="es-CO"/>
        </a:p>
      </dgm:t>
    </dgm:pt>
    <dgm:pt modelId="{8D5DA41F-637B-4DD0-814F-DA0CECD869E0}" type="sibTrans" cxnId="{8DC4AB66-A8FF-4AAF-91E1-7BB1D970CBB6}">
      <dgm:prSet/>
      <dgm:spPr/>
      <dgm:t>
        <a:bodyPr/>
        <a:lstStyle/>
        <a:p>
          <a:endParaRPr lang="es-CO"/>
        </a:p>
      </dgm:t>
    </dgm:pt>
    <dgm:pt modelId="{B754F49E-1F80-4A40-8FA3-5D86D180D670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Diagnostico - Enero 2018. </a:t>
          </a:r>
          <a:endParaRPr lang="es-CO" sz="1500" dirty="0">
            <a:solidFill>
              <a:srgbClr val="094784"/>
            </a:solidFill>
          </a:endParaRPr>
        </a:p>
      </dgm:t>
    </dgm:pt>
    <dgm:pt modelId="{191D4B5F-2A2A-49EC-A736-E274205F97AD}" type="parTrans" cxnId="{7313BDA3-2D46-464D-BDB7-13F31101240D}">
      <dgm:prSet/>
      <dgm:spPr/>
      <dgm:t>
        <a:bodyPr/>
        <a:lstStyle/>
        <a:p>
          <a:endParaRPr lang="es-CO"/>
        </a:p>
      </dgm:t>
    </dgm:pt>
    <dgm:pt modelId="{40C14A04-DCBE-4CFC-8587-BC240EB4DBF0}" type="sibTrans" cxnId="{7313BDA3-2D46-464D-BDB7-13F31101240D}">
      <dgm:prSet/>
      <dgm:spPr/>
      <dgm:t>
        <a:bodyPr/>
        <a:lstStyle/>
        <a:p>
          <a:endParaRPr lang="es-CO"/>
        </a:p>
      </dgm:t>
    </dgm:pt>
    <dgm:pt modelId="{DD6BBE75-F565-4B4B-93DE-D904A023633C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l"/>
          <a:r>
            <a:rPr lang="es-CO" sz="1500" dirty="0" smtClean="0">
              <a:solidFill>
                <a:srgbClr val="094784"/>
              </a:solidFill>
            </a:rPr>
            <a:t>Informe final de Gestión – Julio 2018 </a:t>
          </a:r>
          <a:endParaRPr lang="es-CO" sz="1500" dirty="0">
            <a:solidFill>
              <a:srgbClr val="094784"/>
            </a:solidFill>
          </a:endParaRPr>
        </a:p>
      </dgm:t>
    </dgm:pt>
    <dgm:pt modelId="{0603BA51-F4F3-4949-BB80-EA39AC16A365}" type="parTrans" cxnId="{B0A10CFC-612B-4F32-AC2C-790E984EA04B}">
      <dgm:prSet/>
      <dgm:spPr/>
      <dgm:t>
        <a:bodyPr/>
        <a:lstStyle/>
        <a:p>
          <a:endParaRPr lang="es-CO"/>
        </a:p>
      </dgm:t>
    </dgm:pt>
    <dgm:pt modelId="{AA7C97DF-5D35-4536-82E3-8ADF5E59F323}" type="sibTrans" cxnId="{B0A10CFC-612B-4F32-AC2C-790E984EA04B}">
      <dgm:prSet/>
      <dgm:spPr/>
      <dgm:t>
        <a:bodyPr/>
        <a:lstStyle/>
        <a:p>
          <a:endParaRPr lang="es-CO"/>
        </a:p>
      </dgm:t>
    </dgm:pt>
    <dgm:pt modelId="{55C0AEC4-D35D-42FB-B23A-A5B04A259DA4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500" dirty="0" smtClean="0">
              <a:solidFill>
                <a:srgbClr val="094784"/>
              </a:solidFill>
            </a:rPr>
            <a:t>Responsable: Dirección de Riesgos  y </a:t>
          </a:r>
          <a:r>
            <a:rPr lang="es-CO" sz="1500" u="sng" dirty="0" smtClean="0">
              <a:solidFill>
                <a:srgbClr val="094784"/>
              </a:solidFill>
            </a:rPr>
            <a:t>Funcionario dependiente de la Dirección.</a:t>
          </a:r>
          <a:r>
            <a:rPr lang="es-CO" sz="1500" dirty="0" smtClean="0">
              <a:solidFill>
                <a:srgbClr val="094784"/>
              </a:solidFill>
            </a:rPr>
            <a:t> </a:t>
          </a:r>
          <a:endParaRPr lang="es-CO" sz="1500" dirty="0">
            <a:solidFill>
              <a:srgbClr val="094784"/>
            </a:solidFill>
          </a:endParaRPr>
        </a:p>
      </dgm:t>
    </dgm:pt>
    <dgm:pt modelId="{B1703ACC-CC5A-409A-8E50-36D9C70A97F3}" type="parTrans" cxnId="{6C248EC4-DFDA-4965-97C3-83F1D462F4F2}">
      <dgm:prSet/>
      <dgm:spPr/>
      <dgm:t>
        <a:bodyPr/>
        <a:lstStyle/>
        <a:p>
          <a:endParaRPr lang="es-CO"/>
        </a:p>
      </dgm:t>
    </dgm:pt>
    <dgm:pt modelId="{5428049B-6739-4495-B681-4C7451F8AE2D}" type="sibTrans" cxnId="{6C248EC4-DFDA-4965-97C3-83F1D462F4F2}">
      <dgm:prSet/>
      <dgm:spPr/>
      <dgm:t>
        <a:bodyPr/>
        <a:lstStyle/>
        <a:p>
          <a:endParaRPr lang="es-CO"/>
        </a:p>
      </dgm:t>
    </dgm:pt>
    <dgm:pt modelId="{4EB21F8F-BF3A-4957-9D8F-5DBE3E29C5A4}">
      <dgm:prSet phldrT="[Texto]" custT="1"/>
      <dgm:spPr>
        <a:noFill/>
        <a:ln>
          <a:solidFill>
            <a:srgbClr val="00B050">
              <a:alpha val="90000"/>
            </a:srgbClr>
          </a:solidFill>
        </a:ln>
      </dgm:spPr>
      <dgm:t>
        <a:bodyPr/>
        <a:lstStyle/>
        <a:p>
          <a:pPr algn="just"/>
          <a:r>
            <a:rPr lang="es-CO" sz="1400" dirty="0" smtClean="0">
              <a:solidFill>
                <a:srgbClr val="094784"/>
              </a:solidFill>
            </a:rPr>
            <a:t>Alineamiento de la gestión de los planes de contingencia tecnológicos establecidos por la Dirección de Tecnología frente a la Continuidad del Negocio de la entidad.</a:t>
          </a:r>
          <a:endParaRPr lang="es-CO" sz="1400" dirty="0">
            <a:solidFill>
              <a:srgbClr val="094784"/>
            </a:solidFill>
          </a:endParaRPr>
        </a:p>
      </dgm:t>
    </dgm:pt>
    <dgm:pt modelId="{6C806FB9-A5F1-4A67-BAA1-28C70260E519}" type="parTrans" cxnId="{DDD654EB-A58D-4719-8D7D-A0EE84D95888}">
      <dgm:prSet/>
      <dgm:spPr/>
      <dgm:t>
        <a:bodyPr/>
        <a:lstStyle/>
        <a:p>
          <a:endParaRPr lang="es-CO"/>
        </a:p>
      </dgm:t>
    </dgm:pt>
    <dgm:pt modelId="{487E0561-3EE6-4455-B5C3-8B97D25BB264}" type="sibTrans" cxnId="{DDD654EB-A58D-4719-8D7D-A0EE84D95888}">
      <dgm:prSet/>
      <dgm:spPr/>
      <dgm:t>
        <a:bodyPr/>
        <a:lstStyle/>
        <a:p>
          <a:endParaRPr lang="es-CO"/>
        </a:p>
      </dgm:t>
    </dgm:pt>
    <dgm:pt modelId="{AC4A48EB-C5DE-47D0-9275-E262E2773576}" type="pres">
      <dgm:prSet presAssocID="{99522725-10A1-4571-96A3-47C9E2C44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614C860-F5F5-46A0-A146-0B48BAF9A791}" type="pres">
      <dgm:prSet presAssocID="{18BDCB43-7560-4241-B105-867E9E0ED2F6}" presName="composite" presStyleCnt="0"/>
      <dgm:spPr/>
    </dgm:pt>
    <dgm:pt modelId="{9CE9CA13-3A68-4911-9A12-44920E04CF80}" type="pres">
      <dgm:prSet presAssocID="{18BDCB43-7560-4241-B105-867E9E0ED2F6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E8B8BC5-FA17-49BC-A8F8-4B3434AF762E}" type="pres">
      <dgm:prSet presAssocID="{18BDCB43-7560-4241-B105-867E9E0ED2F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FDE555D-54B1-4B00-8653-67A02C9FD167}" type="pres">
      <dgm:prSet presAssocID="{51077FDF-5DC4-4EAA-AA91-D808E002A82F}" presName="space" presStyleCnt="0"/>
      <dgm:spPr/>
    </dgm:pt>
    <dgm:pt modelId="{C3D6D5FC-F4FB-4AFE-B1A0-DD667EDDF3CD}" type="pres">
      <dgm:prSet presAssocID="{0AECFB92-7EE5-4DEB-A217-A244431C3106}" presName="composite" presStyleCnt="0"/>
      <dgm:spPr/>
    </dgm:pt>
    <dgm:pt modelId="{0D6ADA81-EF44-4F83-9E33-4F09E5C7D96F}" type="pres">
      <dgm:prSet presAssocID="{0AECFB92-7EE5-4DEB-A217-A244431C3106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ED6292-5C1E-4E9D-B44F-3F65A4675138}" type="pres">
      <dgm:prSet presAssocID="{0AECFB92-7EE5-4DEB-A217-A244431C310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2D9B03-A7CF-4812-8147-CD0079D650C1}" type="pres">
      <dgm:prSet presAssocID="{633805EF-7413-46F2-8C55-0D9105AED359}" presName="space" presStyleCnt="0"/>
      <dgm:spPr/>
    </dgm:pt>
    <dgm:pt modelId="{47BB9684-404A-42FE-87D4-E8A689775D1C}" type="pres">
      <dgm:prSet presAssocID="{AECC50CE-D6B0-4A21-86A2-D8E0B93AB97B}" presName="composite" presStyleCnt="0"/>
      <dgm:spPr/>
    </dgm:pt>
    <dgm:pt modelId="{ABCD7858-A742-4B60-B245-13F1ADBEAF49}" type="pres">
      <dgm:prSet presAssocID="{AECC50CE-D6B0-4A21-86A2-D8E0B93AB97B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3365C3-E54B-4DBF-BF54-F1A8F83CFBEE}" type="pres">
      <dgm:prSet presAssocID="{AECC50CE-D6B0-4A21-86A2-D8E0B93AB97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33822A5-DF26-4A80-A11E-CFF7F4A19D41}" type="presOf" srcId="{18BDCB43-7560-4241-B105-867E9E0ED2F6}" destId="{9CE9CA13-3A68-4911-9A12-44920E04CF80}" srcOrd="0" destOrd="0" presId="urn:microsoft.com/office/officeart/2005/8/layout/hList1"/>
    <dgm:cxn modelId="{715FED63-0A48-427A-ABDA-1953610C6ED3}" type="presOf" srcId="{1CDD3877-3A7F-4B0F-A194-A37443B58957}" destId="{773365C3-E54B-4DBF-BF54-F1A8F83CFBEE}" srcOrd="0" destOrd="3" presId="urn:microsoft.com/office/officeart/2005/8/layout/hList1"/>
    <dgm:cxn modelId="{41E2642B-D48A-417F-AAC4-0D5B46744A79}" type="presOf" srcId="{99522725-10A1-4571-96A3-47C9E2C44FD6}" destId="{AC4A48EB-C5DE-47D0-9275-E262E2773576}" srcOrd="0" destOrd="0" presId="urn:microsoft.com/office/officeart/2005/8/layout/hList1"/>
    <dgm:cxn modelId="{CED27697-7552-45C2-9DA2-CF7AB7ED52C4}" type="presOf" srcId="{55C0AEC4-D35D-42FB-B23A-A5B04A259DA4}" destId="{773365C3-E54B-4DBF-BF54-F1A8F83CFBEE}" srcOrd="0" destOrd="0" presId="urn:microsoft.com/office/officeart/2005/8/layout/hList1"/>
    <dgm:cxn modelId="{3908ED91-7975-4C74-8927-54A0D8E26972}" type="presOf" srcId="{0AECFB92-7EE5-4DEB-A217-A244431C3106}" destId="{0D6ADA81-EF44-4F83-9E33-4F09E5C7D96F}" srcOrd="0" destOrd="0" presId="urn:microsoft.com/office/officeart/2005/8/layout/hList1"/>
    <dgm:cxn modelId="{7603676B-357E-4709-9470-C55C0576BA7A}" srcId="{99522725-10A1-4571-96A3-47C9E2C44FD6}" destId="{0AECFB92-7EE5-4DEB-A217-A244431C3106}" srcOrd="1" destOrd="0" parTransId="{CFBCC884-CDE3-40D9-A78B-0858A09143EF}" sibTransId="{633805EF-7413-46F2-8C55-0D9105AED359}"/>
    <dgm:cxn modelId="{F5DEFA7D-9176-4674-AE6B-FAECB452757E}" srcId="{0AECFB92-7EE5-4DEB-A217-A244431C3106}" destId="{4DDC9C84-9986-4C49-ADD9-D570C093B1C2}" srcOrd="0" destOrd="0" parTransId="{6365E208-84CF-46CC-8F1A-16031AB6736A}" sibTransId="{F405E67E-599D-4EEA-931B-E04A5CB508B5}"/>
    <dgm:cxn modelId="{8DC4AB66-A8FF-4AAF-91E1-7BB1D970CBB6}" srcId="{AECC50CE-D6B0-4A21-86A2-D8E0B93AB97B}" destId="{1CDD3877-3A7F-4B0F-A194-A37443B58957}" srcOrd="3" destOrd="0" parTransId="{3461492F-588B-440E-B450-D509F9502AF2}" sibTransId="{8D5DA41F-637B-4DD0-814F-DA0CECD869E0}"/>
    <dgm:cxn modelId="{7313BDA3-2D46-464D-BDB7-13F31101240D}" srcId="{AECC50CE-D6B0-4A21-86A2-D8E0B93AB97B}" destId="{B754F49E-1F80-4A40-8FA3-5D86D180D670}" srcOrd="1" destOrd="0" parTransId="{191D4B5F-2A2A-49EC-A736-E274205F97AD}" sibTransId="{40C14A04-DCBE-4CFC-8587-BC240EB4DBF0}"/>
    <dgm:cxn modelId="{6C248EC4-DFDA-4965-97C3-83F1D462F4F2}" srcId="{AECC50CE-D6B0-4A21-86A2-D8E0B93AB97B}" destId="{55C0AEC4-D35D-42FB-B23A-A5B04A259DA4}" srcOrd="0" destOrd="0" parTransId="{B1703ACC-CC5A-409A-8E50-36D9C70A97F3}" sibTransId="{5428049B-6739-4495-B681-4C7451F8AE2D}"/>
    <dgm:cxn modelId="{2AFDBDC5-7732-46B0-BA1D-8FBA8FCB30D7}" type="presOf" srcId="{AECC50CE-D6B0-4A21-86A2-D8E0B93AB97B}" destId="{ABCD7858-A742-4B60-B245-13F1ADBEAF49}" srcOrd="0" destOrd="0" presId="urn:microsoft.com/office/officeart/2005/8/layout/hList1"/>
    <dgm:cxn modelId="{DDD654EB-A58D-4719-8D7D-A0EE84D95888}" srcId="{0AECFB92-7EE5-4DEB-A217-A244431C3106}" destId="{4EB21F8F-BF3A-4957-9D8F-5DBE3E29C5A4}" srcOrd="1" destOrd="0" parTransId="{6C806FB9-A5F1-4A67-BAA1-28C70260E519}" sibTransId="{487E0561-3EE6-4455-B5C3-8B97D25BB264}"/>
    <dgm:cxn modelId="{B0A10CFC-612B-4F32-AC2C-790E984EA04B}" srcId="{AECC50CE-D6B0-4A21-86A2-D8E0B93AB97B}" destId="{DD6BBE75-F565-4B4B-93DE-D904A023633C}" srcOrd="2" destOrd="0" parTransId="{0603BA51-F4F3-4949-BB80-EA39AC16A365}" sibTransId="{AA7C97DF-5D35-4536-82E3-8ADF5E59F323}"/>
    <dgm:cxn modelId="{E71C3CE2-9CED-4B6C-A9FE-D8706C402AAB}" type="presOf" srcId="{DD6BBE75-F565-4B4B-93DE-D904A023633C}" destId="{773365C3-E54B-4DBF-BF54-F1A8F83CFBEE}" srcOrd="0" destOrd="2" presId="urn:microsoft.com/office/officeart/2005/8/layout/hList1"/>
    <dgm:cxn modelId="{B594EAA3-C2D7-4FDE-9D30-29A351E2B99C}" srcId="{99522725-10A1-4571-96A3-47C9E2C44FD6}" destId="{18BDCB43-7560-4241-B105-867E9E0ED2F6}" srcOrd="0" destOrd="0" parTransId="{00BB902A-534F-425B-9E16-D95175D1AAE4}" sibTransId="{51077FDF-5DC4-4EAA-AA91-D808E002A82F}"/>
    <dgm:cxn modelId="{8EB05815-A4A4-4B08-AE33-AD2F769EA5D7}" type="presOf" srcId="{4DDC9C84-9986-4C49-ADD9-D570C093B1C2}" destId="{F2ED6292-5C1E-4E9D-B44F-3F65A4675138}" srcOrd="0" destOrd="0" presId="urn:microsoft.com/office/officeart/2005/8/layout/hList1"/>
    <dgm:cxn modelId="{7EF5F6F3-B423-450D-B8B3-5AD3DCBC3F5A}" srcId="{99522725-10A1-4571-96A3-47C9E2C44FD6}" destId="{AECC50CE-D6B0-4A21-86A2-D8E0B93AB97B}" srcOrd="2" destOrd="0" parTransId="{F78CE0EC-E0CE-4F4A-AD8D-F888EFFF9B1D}" sibTransId="{96CC9D85-EB7A-470F-8AFD-8FC2EC6E9A78}"/>
    <dgm:cxn modelId="{8B8E2A00-EC5D-46D0-A12A-9B1D0EB44A8E}" type="presOf" srcId="{B754F49E-1F80-4A40-8FA3-5D86D180D670}" destId="{773365C3-E54B-4DBF-BF54-F1A8F83CFBEE}" srcOrd="0" destOrd="1" presId="urn:microsoft.com/office/officeart/2005/8/layout/hList1"/>
    <dgm:cxn modelId="{4CF5D998-9CA0-4FBD-ACD2-C8FB3874ADEC}" srcId="{18BDCB43-7560-4241-B105-867E9E0ED2F6}" destId="{CD27960D-E783-4278-BBEC-2FEB2C5C5ED9}" srcOrd="0" destOrd="0" parTransId="{8109BF74-F232-42A1-AD00-78B2C5F553F2}" sibTransId="{9E418ABF-F1AE-4EBA-974C-8AF00EA42DC7}"/>
    <dgm:cxn modelId="{4B9B92F6-9F0A-4A89-B167-84F1CD0495CE}" type="presOf" srcId="{4EB21F8F-BF3A-4957-9D8F-5DBE3E29C5A4}" destId="{F2ED6292-5C1E-4E9D-B44F-3F65A4675138}" srcOrd="0" destOrd="1" presId="urn:microsoft.com/office/officeart/2005/8/layout/hList1"/>
    <dgm:cxn modelId="{DEFA852D-5D71-46B2-83AF-0F1FC923D1F8}" type="presOf" srcId="{CD27960D-E783-4278-BBEC-2FEB2C5C5ED9}" destId="{2E8B8BC5-FA17-49BC-A8F8-4B3434AF762E}" srcOrd="0" destOrd="0" presId="urn:microsoft.com/office/officeart/2005/8/layout/hList1"/>
    <dgm:cxn modelId="{C6330F2D-F3F4-4E78-8885-EC2C1ABC12ED}" type="presParOf" srcId="{AC4A48EB-C5DE-47D0-9275-E262E2773576}" destId="{B614C860-F5F5-46A0-A146-0B48BAF9A791}" srcOrd="0" destOrd="0" presId="urn:microsoft.com/office/officeart/2005/8/layout/hList1"/>
    <dgm:cxn modelId="{B9F79138-9AA4-4115-A90A-D834AB789C6D}" type="presParOf" srcId="{B614C860-F5F5-46A0-A146-0B48BAF9A791}" destId="{9CE9CA13-3A68-4911-9A12-44920E04CF80}" srcOrd="0" destOrd="0" presId="urn:microsoft.com/office/officeart/2005/8/layout/hList1"/>
    <dgm:cxn modelId="{6AF2DB92-DFCD-4017-B194-FA24DDB1080B}" type="presParOf" srcId="{B614C860-F5F5-46A0-A146-0B48BAF9A791}" destId="{2E8B8BC5-FA17-49BC-A8F8-4B3434AF762E}" srcOrd="1" destOrd="0" presId="urn:microsoft.com/office/officeart/2005/8/layout/hList1"/>
    <dgm:cxn modelId="{1A1C8E64-6E80-43BB-B58A-0B6D0B7A6BCA}" type="presParOf" srcId="{AC4A48EB-C5DE-47D0-9275-E262E2773576}" destId="{2FDE555D-54B1-4B00-8653-67A02C9FD167}" srcOrd="1" destOrd="0" presId="urn:microsoft.com/office/officeart/2005/8/layout/hList1"/>
    <dgm:cxn modelId="{FE4E7413-20D1-4E2C-896D-09C74A2EBCEF}" type="presParOf" srcId="{AC4A48EB-C5DE-47D0-9275-E262E2773576}" destId="{C3D6D5FC-F4FB-4AFE-B1A0-DD667EDDF3CD}" srcOrd="2" destOrd="0" presId="urn:microsoft.com/office/officeart/2005/8/layout/hList1"/>
    <dgm:cxn modelId="{5456AE0E-9891-4B93-B6B6-11B2A070E2CB}" type="presParOf" srcId="{C3D6D5FC-F4FB-4AFE-B1A0-DD667EDDF3CD}" destId="{0D6ADA81-EF44-4F83-9E33-4F09E5C7D96F}" srcOrd="0" destOrd="0" presId="urn:microsoft.com/office/officeart/2005/8/layout/hList1"/>
    <dgm:cxn modelId="{7EF29362-361E-4721-AE84-4D8B7F175FAD}" type="presParOf" srcId="{C3D6D5FC-F4FB-4AFE-B1A0-DD667EDDF3CD}" destId="{F2ED6292-5C1E-4E9D-B44F-3F65A4675138}" srcOrd="1" destOrd="0" presId="urn:microsoft.com/office/officeart/2005/8/layout/hList1"/>
    <dgm:cxn modelId="{2DF6F085-D271-43ED-A155-BABECF127E8E}" type="presParOf" srcId="{AC4A48EB-C5DE-47D0-9275-E262E2773576}" destId="{532D9B03-A7CF-4812-8147-CD0079D650C1}" srcOrd="3" destOrd="0" presId="urn:microsoft.com/office/officeart/2005/8/layout/hList1"/>
    <dgm:cxn modelId="{7C4B7710-0577-47AD-A51F-2FC20314A075}" type="presParOf" srcId="{AC4A48EB-C5DE-47D0-9275-E262E2773576}" destId="{47BB9684-404A-42FE-87D4-E8A689775D1C}" srcOrd="4" destOrd="0" presId="urn:microsoft.com/office/officeart/2005/8/layout/hList1"/>
    <dgm:cxn modelId="{B777C9CA-7EB1-4AE4-8013-A6C1AFDDBFBA}" type="presParOf" srcId="{47BB9684-404A-42FE-87D4-E8A689775D1C}" destId="{ABCD7858-A742-4B60-B245-13F1ADBEAF49}" srcOrd="0" destOrd="0" presId="urn:microsoft.com/office/officeart/2005/8/layout/hList1"/>
    <dgm:cxn modelId="{1FEFC46C-803E-42DA-A69E-B3B38A2E19CC}" type="presParOf" srcId="{47BB9684-404A-42FE-87D4-E8A689775D1C}" destId="{773365C3-E54B-4DBF-BF54-F1A8F83CFB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EF5FE7-BB44-4926-B2C4-0811E835AB81}">
      <dsp:nvSpPr>
        <dsp:cNvPr id="0" name=""/>
        <dsp:cNvSpPr/>
      </dsp:nvSpPr>
      <dsp:spPr>
        <a:xfrm>
          <a:off x="0" y="10970"/>
          <a:ext cx="8424081" cy="917280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>
              <a:latin typeface="+mn-lt"/>
            </a:rPr>
            <a:t>1. Verificación del Quórum</a:t>
          </a:r>
          <a:endParaRPr lang="es-CO" sz="1600" b="1" kern="1200" dirty="0">
            <a:latin typeface="+mn-lt"/>
          </a:endParaRPr>
        </a:p>
      </dsp:txBody>
      <dsp:txXfrm>
        <a:off x="0" y="10970"/>
        <a:ext cx="8424081" cy="917280"/>
      </dsp:txXfrm>
    </dsp:sp>
    <dsp:sp modelId="{6D33E85B-50B7-4764-A60D-7C558209468F}">
      <dsp:nvSpPr>
        <dsp:cNvPr id="0" name=""/>
        <dsp:cNvSpPr/>
      </dsp:nvSpPr>
      <dsp:spPr>
        <a:xfrm>
          <a:off x="0" y="1045308"/>
          <a:ext cx="8424081" cy="917280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+mn-lt"/>
            </a:rPr>
            <a:t>2. Lectura </a:t>
          </a:r>
          <a:r>
            <a:rPr lang="es-CO" sz="1600" b="1" kern="1200" dirty="0" smtClean="0">
              <a:latin typeface="+mn-lt"/>
            </a:rPr>
            <a:t>del Orden del Día</a:t>
          </a:r>
          <a:endParaRPr lang="es-CO" sz="1600" b="1" kern="1200" dirty="0">
            <a:latin typeface="+mn-lt"/>
          </a:endParaRPr>
        </a:p>
      </dsp:txBody>
      <dsp:txXfrm>
        <a:off x="0" y="1045308"/>
        <a:ext cx="8424081" cy="917280"/>
      </dsp:txXfrm>
    </dsp:sp>
    <dsp:sp modelId="{5C8FC485-97B0-44BD-99D6-F47DF419B0EC}">
      <dsp:nvSpPr>
        <dsp:cNvPr id="0" name=""/>
        <dsp:cNvSpPr/>
      </dsp:nvSpPr>
      <dsp:spPr>
        <a:xfrm>
          <a:off x="0" y="2127770"/>
          <a:ext cx="8424081" cy="917280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>
              <a:latin typeface="+mn-lt"/>
            </a:rPr>
            <a:t>3. Definiciones Proyecto de Respuesta Requerimiento Superintendencia Financiera De Colombia. </a:t>
          </a:r>
          <a:endParaRPr lang="es-CO" sz="1600" b="1" kern="1200" dirty="0">
            <a:latin typeface="+mn-lt"/>
          </a:endParaRPr>
        </a:p>
      </dsp:txBody>
      <dsp:txXfrm>
        <a:off x="0" y="2127770"/>
        <a:ext cx="8424081" cy="9172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3F8FEA-3273-4E61-895A-5727CC4FA9E6}">
      <dsp:nvSpPr>
        <dsp:cNvPr id="0" name=""/>
        <dsp:cNvSpPr/>
      </dsp:nvSpPr>
      <dsp:spPr>
        <a:xfrm>
          <a:off x="557" y="0"/>
          <a:ext cx="1499055" cy="33905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>
              <a:solidFill>
                <a:srgbClr val="094784"/>
              </a:solidFill>
            </a:rPr>
            <a:t>ESTRATEGIA</a:t>
          </a:r>
          <a:endParaRPr lang="es-CO" sz="1700" b="1" kern="1200" dirty="0">
            <a:solidFill>
              <a:srgbClr val="094784"/>
            </a:solidFill>
          </a:endParaRPr>
        </a:p>
      </dsp:txBody>
      <dsp:txXfrm>
        <a:off x="557" y="0"/>
        <a:ext cx="1499055" cy="1017153"/>
      </dsp:txXfrm>
    </dsp:sp>
    <dsp:sp modelId="{894C1F98-1409-46AE-B2AC-7B5D02913CF5}">
      <dsp:nvSpPr>
        <dsp:cNvPr id="0" name=""/>
        <dsp:cNvSpPr/>
      </dsp:nvSpPr>
      <dsp:spPr>
        <a:xfrm>
          <a:off x="150462" y="1018146"/>
          <a:ext cx="1199244" cy="1022285"/>
        </a:xfrm>
        <a:prstGeom prst="roundRect">
          <a:avLst>
            <a:gd name="adj" fmla="val 10000"/>
          </a:avLst>
        </a:prstGeom>
        <a:solidFill>
          <a:srgbClr val="09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Gestión de Riesgos Emergentes.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150462" y="1018146"/>
        <a:ext cx="1199244" cy="1022285"/>
      </dsp:txXfrm>
    </dsp:sp>
    <dsp:sp modelId="{833F02B0-224F-4695-B2DC-1432ADFE09C2}">
      <dsp:nvSpPr>
        <dsp:cNvPr id="0" name=""/>
        <dsp:cNvSpPr/>
      </dsp:nvSpPr>
      <dsp:spPr>
        <a:xfrm>
          <a:off x="150462" y="2197706"/>
          <a:ext cx="1199244" cy="102228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9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rgbClr val="044990"/>
              </a:solidFill>
            </a:rPr>
            <a:t>Gestión de riesgos en línea con cambios en la estrategia </a:t>
          </a:r>
          <a:endParaRPr lang="es-CO" sz="1200" kern="1200" dirty="0">
            <a:solidFill>
              <a:srgbClr val="044990"/>
            </a:solidFill>
          </a:endParaRPr>
        </a:p>
      </dsp:txBody>
      <dsp:txXfrm>
        <a:off x="150462" y="2197706"/>
        <a:ext cx="1199244" cy="1022285"/>
      </dsp:txXfrm>
    </dsp:sp>
    <dsp:sp modelId="{5A091554-311D-4C97-8B1C-C0092432E48A}">
      <dsp:nvSpPr>
        <dsp:cNvPr id="0" name=""/>
        <dsp:cNvSpPr/>
      </dsp:nvSpPr>
      <dsp:spPr>
        <a:xfrm>
          <a:off x="1631175" y="0"/>
          <a:ext cx="1499055" cy="33905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rgbClr val="094784"/>
              </a:solidFill>
            </a:rPr>
            <a:t>RIESGO OPERATIVO</a:t>
          </a:r>
          <a:endParaRPr lang="es-CO" sz="1400" b="1" kern="1200" dirty="0">
            <a:solidFill>
              <a:srgbClr val="094784"/>
            </a:solidFill>
          </a:endParaRPr>
        </a:p>
      </dsp:txBody>
      <dsp:txXfrm>
        <a:off x="1631175" y="0"/>
        <a:ext cx="1499055" cy="1017153"/>
      </dsp:txXfrm>
    </dsp:sp>
    <dsp:sp modelId="{0C58F1C1-61F4-4253-ADCF-529F137DEFFC}">
      <dsp:nvSpPr>
        <dsp:cNvPr id="0" name=""/>
        <dsp:cNvSpPr/>
      </dsp:nvSpPr>
      <dsp:spPr>
        <a:xfrm>
          <a:off x="1612041" y="1017442"/>
          <a:ext cx="1537323" cy="66609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9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rgbClr val="044990"/>
              </a:solidFill>
            </a:rPr>
            <a:t>Gestión de Riesgos asociados a los Proyectos.</a:t>
          </a:r>
          <a:endParaRPr lang="es-CO" sz="1200" kern="1200" dirty="0">
            <a:solidFill>
              <a:srgbClr val="044990"/>
            </a:solidFill>
          </a:endParaRPr>
        </a:p>
      </dsp:txBody>
      <dsp:txXfrm>
        <a:off x="1612041" y="1017442"/>
        <a:ext cx="1537323" cy="666099"/>
      </dsp:txXfrm>
    </dsp:sp>
    <dsp:sp modelId="{DAD06C84-7B12-4EE2-9B54-710191C4FD71}">
      <dsp:nvSpPr>
        <dsp:cNvPr id="0" name=""/>
        <dsp:cNvSpPr/>
      </dsp:nvSpPr>
      <dsp:spPr>
        <a:xfrm>
          <a:off x="1612041" y="1786019"/>
          <a:ext cx="1537323" cy="666099"/>
        </a:xfrm>
        <a:prstGeom prst="roundRect">
          <a:avLst>
            <a:gd name="adj" fmla="val 10000"/>
          </a:avLst>
        </a:prstGeom>
        <a:solidFill>
          <a:srgbClr val="09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Aspectos por mejorar en actividades de Admón. del SARO.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1612041" y="1786019"/>
        <a:ext cx="1537323" cy="666099"/>
      </dsp:txXfrm>
    </dsp:sp>
    <dsp:sp modelId="{CBA8D16C-A7BC-46CD-A9CF-CC668B233464}">
      <dsp:nvSpPr>
        <dsp:cNvPr id="0" name=""/>
        <dsp:cNvSpPr/>
      </dsp:nvSpPr>
      <dsp:spPr>
        <a:xfrm>
          <a:off x="1612041" y="2554595"/>
          <a:ext cx="1537323" cy="66609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9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rgbClr val="044990"/>
              </a:solidFill>
            </a:rPr>
            <a:t>Estrategias de capacitación a los actores involucrados</a:t>
          </a:r>
          <a:endParaRPr lang="es-CO" sz="1200" kern="1200" dirty="0">
            <a:solidFill>
              <a:srgbClr val="044990"/>
            </a:solidFill>
          </a:endParaRPr>
        </a:p>
      </dsp:txBody>
      <dsp:txXfrm>
        <a:off x="1612041" y="2554595"/>
        <a:ext cx="1537323" cy="666099"/>
      </dsp:txXfrm>
    </dsp:sp>
    <dsp:sp modelId="{23899307-5AEE-49AE-B13A-3CB07A7978E1}">
      <dsp:nvSpPr>
        <dsp:cNvPr id="0" name=""/>
        <dsp:cNvSpPr/>
      </dsp:nvSpPr>
      <dsp:spPr>
        <a:xfrm>
          <a:off x="3402507" y="0"/>
          <a:ext cx="1499055" cy="33905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rgbClr val="094784"/>
              </a:solidFill>
            </a:rPr>
            <a:t>PLAN DE CONTINUIDAD -PCN</a:t>
          </a:r>
          <a:endParaRPr lang="es-CO" sz="1400" b="1" kern="1200" dirty="0">
            <a:solidFill>
              <a:srgbClr val="094784"/>
            </a:solidFill>
          </a:endParaRPr>
        </a:p>
      </dsp:txBody>
      <dsp:txXfrm>
        <a:off x="3402507" y="0"/>
        <a:ext cx="1499055" cy="1017153"/>
      </dsp:txXfrm>
    </dsp:sp>
    <dsp:sp modelId="{9796A4AA-68CB-471F-9679-D9405B413C25}">
      <dsp:nvSpPr>
        <dsp:cNvPr id="0" name=""/>
        <dsp:cNvSpPr/>
      </dsp:nvSpPr>
      <dsp:spPr>
        <a:xfrm>
          <a:off x="3261794" y="1017442"/>
          <a:ext cx="1896449" cy="666099"/>
        </a:xfrm>
        <a:prstGeom prst="roundRect">
          <a:avLst>
            <a:gd name="adj" fmla="val 10000"/>
          </a:avLst>
        </a:prstGeom>
        <a:solidFill>
          <a:srgbClr val="09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solidFill>
                <a:schemeClr val="bg1"/>
              </a:solidFill>
            </a:rPr>
            <a:t>Conflicto de interés entre la Admón. y evaluación  del PCN.</a:t>
          </a:r>
          <a:endParaRPr lang="es-CO" sz="1100" kern="1200" dirty="0">
            <a:solidFill>
              <a:schemeClr val="bg1"/>
            </a:solidFill>
          </a:endParaRPr>
        </a:p>
      </dsp:txBody>
      <dsp:txXfrm>
        <a:off x="3261794" y="1017442"/>
        <a:ext cx="1896449" cy="666099"/>
      </dsp:txXfrm>
    </dsp:sp>
    <dsp:sp modelId="{DFFFDAC5-652E-415D-8DA8-C5C12EF512BC}">
      <dsp:nvSpPr>
        <dsp:cNvPr id="0" name=""/>
        <dsp:cNvSpPr/>
      </dsp:nvSpPr>
      <dsp:spPr>
        <a:xfrm>
          <a:off x="3261794" y="1786019"/>
          <a:ext cx="1896449" cy="666099"/>
        </a:xfrm>
        <a:prstGeom prst="roundRect">
          <a:avLst>
            <a:gd name="adj" fmla="val 10000"/>
          </a:avLst>
        </a:prstGeom>
        <a:solidFill>
          <a:srgbClr val="0947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Estructura del PCN (Retorno a la Operación)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3261794" y="1786019"/>
        <a:ext cx="1896449" cy="666099"/>
      </dsp:txXfrm>
    </dsp:sp>
    <dsp:sp modelId="{73234A1F-DA1C-451B-BB59-509C9B50FD9A}">
      <dsp:nvSpPr>
        <dsp:cNvPr id="0" name=""/>
        <dsp:cNvSpPr/>
      </dsp:nvSpPr>
      <dsp:spPr>
        <a:xfrm>
          <a:off x="3261794" y="2554595"/>
          <a:ext cx="1896449" cy="66609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9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rgbClr val="044990"/>
              </a:solidFill>
            </a:rPr>
            <a:t>Continuidad de los proveedores Críticos y Clientes (SCB)</a:t>
          </a:r>
          <a:endParaRPr lang="es-CO" sz="1200" kern="1200" dirty="0">
            <a:solidFill>
              <a:srgbClr val="044990"/>
            </a:solidFill>
          </a:endParaRPr>
        </a:p>
      </dsp:txBody>
      <dsp:txXfrm>
        <a:off x="3261794" y="2554595"/>
        <a:ext cx="1896449" cy="666099"/>
      </dsp:txXfrm>
    </dsp:sp>
    <dsp:sp modelId="{DB2981B3-E93A-472F-9806-3F67F7D7FFB0}">
      <dsp:nvSpPr>
        <dsp:cNvPr id="0" name=""/>
        <dsp:cNvSpPr/>
      </dsp:nvSpPr>
      <dsp:spPr>
        <a:xfrm>
          <a:off x="5304311" y="0"/>
          <a:ext cx="1499055" cy="33905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1" kern="1200" dirty="0" smtClean="0">
              <a:solidFill>
                <a:srgbClr val="094784"/>
              </a:solidFill>
            </a:rPr>
            <a:t>SEGURIDAD DE LA INFORMACIÓN </a:t>
          </a:r>
          <a:endParaRPr lang="es-CO" sz="1500" b="1" kern="1200" dirty="0">
            <a:solidFill>
              <a:srgbClr val="094784"/>
            </a:solidFill>
          </a:endParaRPr>
        </a:p>
      </dsp:txBody>
      <dsp:txXfrm>
        <a:off x="5304311" y="0"/>
        <a:ext cx="1499055" cy="1017153"/>
      </dsp:txXfrm>
    </dsp:sp>
    <dsp:sp modelId="{7E96FCA6-3A11-4795-AB6E-2919ECB8824D}">
      <dsp:nvSpPr>
        <dsp:cNvPr id="0" name=""/>
        <dsp:cNvSpPr/>
      </dsp:nvSpPr>
      <dsp:spPr>
        <a:xfrm>
          <a:off x="5270672" y="1018229"/>
          <a:ext cx="1566333" cy="2201679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09478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rgbClr val="044990"/>
              </a:solidFill>
            </a:rPr>
            <a:t>Conflicto de interés entre la Admón. y ejecución de las políticas de Seguridad de la Información. </a:t>
          </a:r>
          <a:endParaRPr lang="es-CO" sz="1200" kern="1200" dirty="0">
            <a:solidFill>
              <a:srgbClr val="044990"/>
            </a:solidFill>
          </a:endParaRPr>
        </a:p>
      </dsp:txBody>
      <dsp:txXfrm>
        <a:off x="5270672" y="1018229"/>
        <a:ext cx="1566333" cy="22016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B5502A-3473-4EFA-99FB-3F5B596576CF}">
      <dsp:nvSpPr>
        <dsp:cNvPr id="0" name=""/>
        <dsp:cNvSpPr/>
      </dsp:nvSpPr>
      <dsp:spPr>
        <a:xfrm>
          <a:off x="2982" y="0"/>
          <a:ext cx="1736364" cy="390918"/>
        </a:xfrm>
        <a:prstGeom prst="chevron">
          <a:avLst/>
        </a:pr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solidFill>
                <a:srgbClr val="094784"/>
              </a:solidFill>
            </a:rPr>
            <a:t>RECUERSO HUMANO</a:t>
          </a:r>
          <a:endParaRPr lang="es-CO" sz="900" kern="1200" dirty="0">
            <a:solidFill>
              <a:srgbClr val="094784"/>
            </a:solidFill>
          </a:endParaRPr>
        </a:p>
      </dsp:txBody>
      <dsp:txXfrm>
        <a:off x="2982" y="0"/>
        <a:ext cx="1736364" cy="390918"/>
      </dsp:txXfrm>
    </dsp:sp>
    <dsp:sp modelId="{1A089951-0464-4285-82A4-4E4D9E5C6A24}">
      <dsp:nvSpPr>
        <dsp:cNvPr id="0" name=""/>
        <dsp:cNvSpPr/>
      </dsp:nvSpPr>
      <dsp:spPr>
        <a:xfrm>
          <a:off x="1565711" y="0"/>
          <a:ext cx="1736364" cy="390918"/>
        </a:xfrm>
        <a:prstGeom prst="chevron">
          <a:avLst/>
        </a:pr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solidFill>
                <a:srgbClr val="094784"/>
              </a:solidFill>
            </a:rPr>
            <a:t>INFRAESTRUCTURA</a:t>
          </a:r>
          <a:endParaRPr lang="es-CO" sz="900" kern="1200" dirty="0">
            <a:solidFill>
              <a:srgbClr val="094784"/>
            </a:solidFill>
          </a:endParaRPr>
        </a:p>
      </dsp:txBody>
      <dsp:txXfrm>
        <a:off x="1565711" y="0"/>
        <a:ext cx="1736364" cy="390918"/>
      </dsp:txXfrm>
    </dsp:sp>
    <dsp:sp modelId="{5DD3F351-BA00-4C97-B08A-BDB1F295DE99}">
      <dsp:nvSpPr>
        <dsp:cNvPr id="0" name=""/>
        <dsp:cNvSpPr/>
      </dsp:nvSpPr>
      <dsp:spPr>
        <a:xfrm>
          <a:off x="3128439" y="0"/>
          <a:ext cx="1736364" cy="390918"/>
        </a:xfrm>
        <a:prstGeom prst="chevron">
          <a:avLst/>
        </a:pr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solidFill>
                <a:srgbClr val="094784"/>
              </a:solidFill>
            </a:rPr>
            <a:t>OPTIMIZACIÓN DE PROCESOS</a:t>
          </a:r>
          <a:endParaRPr lang="es-CO" sz="900" kern="1200" dirty="0">
            <a:solidFill>
              <a:srgbClr val="094784"/>
            </a:solidFill>
          </a:endParaRPr>
        </a:p>
      </dsp:txBody>
      <dsp:txXfrm>
        <a:off x="3128439" y="0"/>
        <a:ext cx="1736364" cy="390918"/>
      </dsp:txXfrm>
    </dsp:sp>
    <dsp:sp modelId="{437D67D4-18DE-4E98-A78D-1EFBA813CE07}">
      <dsp:nvSpPr>
        <dsp:cNvPr id="0" name=""/>
        <dsp:cNvSpPr/>
      </dsp:nvSpPr>
      <dsp:spPr>
        <a:xfrm>
          <a:off x="4694150" y="0"/>
          <a:ext cx="1736364" cy="390918"/>
        </a:xfrm>
        <a:prstGeom prst="chevron">
          <a:avLst/>
        </a:pr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>
              <a:solidFill>
                <a:srgbClr val="094784"/>
              </a:solidFill>
            </a:rPr>
            <a:t>TECNOLOGÍA </a:t>
          </a:r>
          <a:endParaRPr lang="es-CO" sz="900" kern="1200" dirty="0">
            <a:solidFill>
              <a:srgbClr val="094784"/>
            </a:solidFill>
          </a:endParaRPr>
        </a:p>
      </dsp:txBody>
      <dsp:txXfrm>
        <a:off x="4694150" y="0"/>
        <a:ext cx="1736364" cy="39091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2A4202-8118-434A-A750-6C5968B4177F}">
      <dsp:nvSpPr>
        <dsp:cNvPr id="0" name=""/>
        <dsp:cNvSpPr/>
      </dsp:nvSpPr>
      <dsp:spPr>
        <a:xfrm>
          <a:off x="2663" y="1356"/>
          <a:ext cx="2596955" cy="1038782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No Req. 1.2.1</a:t>
          </a:r>
          <a:endParaRPr lang="es-CO" sz="2000" kern="1200" dirty="0"/>
        </a:p>
      </dsp:txBody>
      <dsp:txXfrm>
        <a:off x="2663" y="1356"/>
        <a:ext cx="2596955" cy="1038782"/>
      </dsp:txXfrm>
    </dsp:sp>
    <dsp:sp modelId="{6AE6DD2E-E798-4482-9AB1-A89B83465E06}">
      <dsp:nvSpPr>
        <dsp:cNvPr id="0" name=""/>
        <dsp:cNvSpPr/>
      </dsp:nvSpPr>
      <dsp:spPr>
        <a:xfrm>
          <a:off x="2663" y="1040139"/>
          <a:ext cx="2596955" cy="3033224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i="1" kern="1200" dirty="0" smtClean="0">
              <a:solidFill>
                <a:srgbClr val="094784"/>
              </a:solidFill>
            </a:rPr>
            <a:t>La Junta Directiva y el Comité de Riesgos deberán generar recomendaciones así como realizar la evaluación y el seguimiento correspondiente respecto de los temas que se presenten en relación con el SARO y el PCN, dejando evidencia en las respectivas actas.</a:t>
          </a:r>
          <a:endParaRPr lang="es-CO" sz="1500" i="1" kern="1200" dirty="0">
            <a:solidFill>
              <a:srgbClr val="09478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800" kern="1200" dirty="0"/>
        </a:p>
      </dsp:txBody>
      <dsp:txXfrm>
        <a:off x="2663" y="1040139"/>
        <a:ext cx="2596955" cy="3033224"/>
      </dsp:txXfrm>
    </dsp:sp>
    <dsp:sp modelId="{3D44CE4F-70EA-47B5-88B7-22C911AA225B}">
      <dsp:nvSpPr>
        <dsp:cNvPr id="0" name=""/>
        <dsp:cNvSpPr/>
      </dsp:nvSpPr>
      <dsp:spPr>
        <a:xfrm>
          <a:off x="2963193" y="1356"/>
          <a:ext cx="2596955" cy="1038782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Plan de Ajuste</a:t>
          </a:r>
          <a:endParaRPr lang="es-CO" sz="2000" kern="1200" dirty="0"/>
        </a:p>
      </dsp:txBody>
      <dsp:txXfrm>
        <a:off x="2963193" y="1356"/>
        <a:ext cx="2596955" cy="1038782"/>
      </dsp:txXfrm>
    </dsp:sp>
    <dsp:sp modelId="{C35B52E8-53BC-4D44-972B-0CAB722B3EF3}">
      <dsp:nvSpPr>
        <dsp:cNvPr id="0" name=""/>
        <dsp:cNvSpPr/>
      </dsp:nvSpPr>
      <dsp:spPr>
        <a:xfrm>
          <a:off x="2963193" y="1040139"/>
          <a:ext cx="2596955" cy="3033224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rgbClr val="094784"/>
              </a:solidFill>
            </a:rPr>
            <a:t>Complementar los mecanismos bajo los cuales el Comité de Riesgos y la Junta Directiva son informados y realizan su seguimiento, evaluación y recomendación.  Dichas acciones se verán reflejadas en los informes de gestión de la URO y las Actas de Junta Directiva y el Comité de Riesgos</a:t>
          </a:r>
          <a:r>
            <a:rPr lang="es-CO" sz="1500" kern="1200" dirty="0" smtClean="0"/>
            <a:t>. </a:t>
          </a:r>
          <a:endParaRPr lang="es-CO" sz="1500" kern="1200" dirty="0"/>
        </a:p>
      </dsp:txBody>
      <dsp:txXfrm>
        <a:off x="2963193" y="1040139"/>
        <a:ext cx="2596955" cy="3033224"/>
      </dsp:txXfrm>
    </dsp:sp>
    <dsp:sp modelId="{59AC2C5D-9E16-4162-B7C4-5D1509F3D925}">
      <dsp:nvSpPr>
        <dsp:cNvPr id="0" name=""/>
        <dsp:cNvSpPr/>
      </dsp:nvSpPr>
      <dsp:spPr>
        <a:xfrm>
          <a:off x="5923722" y="1356"/>
          <a:ext cx="2596955" cy="1038782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449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Responsable y Fecha de Implementación</a:t>
          </a:r>
          <a:endParaRPr lang="es-CO" sz="2000" kern="1200" dirty="0"/>
        </a:p>
      </dsp:txBody>
      <dsp:txXfrm>
        <a:off x="5923722" y="1356"/>
        <a:ext cx="2596955" cy="1038782"/>
      </dsp:txXfrm>
    </dsp:sp>
    <dsp:sp modelId="{C5B86E00-B03C-4F07-93B9-A929D37E5E4C}">
      <dsp:nvSpPr>
        <dsp:cNvPr id="0" name=""/>
        <dsp:cNvSpPr/>
      </dsp:nvSpPr>
      <dsp:spPr>
        <a:xfrm>
          <a:off x="5926386" y="1041496"/>
          <a:ext cx="2596955" cy="3033224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0" kern="1200" dirty="0" smtClean="0">
              <a:solidFill>
                <a:srgbClr val="094784"/>
              </a:solidFill>
            </a:rPr>
            <a:t>Responsable: Dirección de Riesgos. </a:t>
          </a:r>
          <a:endParaRPr lang="es-CO" sz="1500" b="0" kern="1200" dirty="0">
            <a:solidFill>
              <a:srgbClr val="094784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0" kern="1200" dirty="0" smtClean="0">
              <a:solidFill>
                <a:srgbClr val="094784"/>
              </a:solidFill>
            </a:rPr>
            <a:t>A partir Noviembre de 2017</a:t>
          </a:r>
          <a:endParaRPr lang="es-CO" sz="1500" b="0" kern="1200" dirty="0">
            <a:solidFill>
              <a:srgbClr val="094784"/>
            </a:solidFill>
          </a:endParaRPr>
        </a:p>
      </dsp:txBody>
      <dsp:txXfrm>
        <a:off x="5926386" y="1041496"/>
        <a:ext cx="2596955" cy="30332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46BBEC-CB2B-4886-8389-2913BA69A709}">
      <dsp:nvSpPr>
        <dsp:cNvPr id="0" name=""/>
        <dsp:cNvSpPr/>
      </dsp:nvSpPr>
      <dsp:spPr>
        <a:xfrm>
          <a:off x="2729" y="18463"/>
          <a:ext cx="2661423" cy="1008000"/>
        </a:xfrm>
        <a:prstGeom prst="rect">
          <a:avLst/>
        </a:prstGeom>
        <a:solidFill>
          <a:srgbClr val="094784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No Req. 1.2.2</a:t>
          </a:r>
          <a:endParaRPr lang="es-CO" sz="1600" kern="1200" dirty="0"/>
        </a:p>
      </dsp:txBody>
      <dsp:txXfrm>
        <a:off x="2729" y="18463"/>
        <a:ext cx="2661423" cy="1008000"/>
      </dsp:txXfrm>
    </dsp:sp>
    <dsp:sp modelId="{1A3F141C-34A2-4005-916A-193B4E6169C8}">
      <dsp:nvSpPr>
        <dsp:cNvPr id="0" name=""/>
        <dsp:cNvSpPr/>
      </dsp:nvSpPr>
      <dsp:spPr>
        <a:xfrm>
          <a:off x="2729" y="1026463"/>
          <a:ext cx="2661423" cy="3074399"/>
        </a:xfrm>
        <a:prstGeom prst="rect">
          <a:avLst/>
        </a:prstGeom>
        <a:noFill/>
        <a:ln w="25400" cap="flat" cmpd="sng" algn="ctr">
          <a:solidFill>
            <a:srgbClr val="00B05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i="1" kern="1200" dirty="0" smtClean="0">
              <a:solidFill>
                <a:srgbClr val="094784"/>
              </a:solidFill>
            </a:rPr>
            <a:t>“El Comité de Riesgos y la URO deberán revisar la metodología para la identificación, medición y control de los riesgos operativos con el fin de incluir los riesgos emergentes que afecten a la Bolsa, así como los demás factores de riesgo que no se están considerando en la identificación”.</a:t>
          </a:r>
          <a:endParaRPr lang="es-CO" sz="1200" i="1" kern="1200" dirty="0">
            <a:solidFill>
              <a:srgbClr val="094784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200" i="1" kern="1200" dirty="0" smtClean="0">
            <a:solidFill>
              <a:srgbClr val="094784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200" i="1" kern="1200" dirty="0" smtClean="0">
              <a:solidFill>
                <a:srgbClr val="094784"/>
              </a:solidFill>
            </a:rPr>
            <a:t>“Igualmente, deberá evaluar la valoración dada a los riesgos residuales de manera que corresponda a la exposición real de la entidad y definir indicadores que permitan evaluar la gestión del SARO</a:t>
          </a:r>
          <a:r>
            <a:rPr lang="es-CO" sz="1200" i="1" kern="1200" dirty="0" smtClean="0"/>
            <a:t>”.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100" kern="1200" dirty="0"/>
        </a:p>
      </dsp:txBody>
      <dsp:txXfrm>
        <a:off x="2729" y="1026463"/>
        <a:ext cx="2661423" cy="3074399"/>
      </dsp:txXfrm>
    </dsp:sp>
    <dsp:sp modelId="{9FD02422-6720-4691-85FC-A479027E15EE}">
      <dsp:nvSpPr>
        <dsp:cNvPr id="0" name=""/>
        <dsp:cNvSpPr/>
      </dsp:nvSpPr>
      <dsp:spPr>
        <a:xfrm>
          <a:off x="3036751" y="18463"/>
          <a:ext cx="2661423" cy="1008000"/>
        </a:xfrm>
        <a:prstGeom prst="rect">
          <a:avLst/>
        </a:prstGeom>
        <a:solidFill>
          <a:srgbClr val="094784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Plan de Ajuste</a:t>
          </a:r>
          <a:endParaRPr lang="es-CO" sz="1600" kern="1200" dirty="0"/>
        </a:p>
      </dsp:txBody>
      <dsp:txXfrm>
        <a:off x="3036751" y="18463"/>
        <a:ext cx="2661423" cy="1008000"/>
      </dsp:txXfrm>
    </dsp:sp>
    <dsp:sp modelId="{F297CDB5-3210-4767-B556-93617E501774}">
      <dsp:nvSpPr>
        <dsp:cNvPr id="0" name=""/>
        <dsp:cNvSpPr/>
      </dsp:nvSpPr>
      <dsp:spPr>
        <a:xfrm>
          <a:off x="3036751" y="1026463"/>
          <a:ext cx="2661423" cy="3074399"/>
        </a:xfrm>
        <a:prstGeom prst="rect">
          <a:avLst/>
        </a:prstGeom>
        <a:noFill/>
        <a:ln w="25400" cap="flat" cmpd="sng" algn="ctr">
          <a:solidFill>
            <a:srgbClr val="00B05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 </a:t>
          </a:r>
          <a:r>
            <a:rPr lang="es-CO" sz="1500" kern="1200" dirty="0" smtClean="0">
              <a:solidFill>
                <a:srgbClr val="094784"/>
              </a:solidFill>
            </a:rPr>
            <a:t>Realizar un análisis y evaluación al esquema actual cuya primera etapa es generar un diagnóstico sobre Indicadores y la administración de Riesgos Operativos, Riesgos Estratégicos y Riesgos Emergentes de la entidad, así como los aspectos relacionados con el Apetito de Riesgo, Perfil y Tolerancia al Riesgo</a:t>
          </a:r>
          <a:endParaRPr lang="es-CO" sz="1500" kern="1200" dirty="0">
            <a:solidFill>
              <a:srgbClr val="094784"/>
            </a:solidFill>
          </a:endParaRPr>
        </a:p>
      </dsp:txBody>
      <dsp:txXfrm>
        <a:off x="3036751" y="1026463"/>
        <a:ext cx="2661423" cy="3074399"/>
      </dsp:txXfrm>
    </dsp:sp>
    <dsp:sp modelId="{F67F96BC-4A66-4D83-8000-FDFEDF5DBC8C}">
      <dsp:nvSpPr>
        <dsp:cNvPr id="0" name=""/>
        <dsp:cNvSpPr/>
      </dsp:nvSpPr>
      <dsp:spPr>
        <a:xfrm>
          <a:off x="6070774" y="18463"/>
          <a:ext cx="2661423" cy="1008000"/>
        </a:xfrm>
        <a:prstGeom prst="rect">
          <a:avLst/>
        </a:prstGeom>
        <a:solidFill>
          <a:srgbClr val="094784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Responsable y Fecha de Implementación</a:t>
          </a:r>
          <a:endParaRPr lang="es-CO" sz="1600" kern="1200" dirty="0"/>
        </a:p>
      </dsp:txBody>
      <dsp:txXfrm>
        <a:off x="6070774" y="18463"/>
        <a:ext cx="2661423" cy="1008000"/>
      </dsp:txXfrm>
    </dsp:sp>
    <dsp:sp modelId="{F9A8AFB3-5565-4D22-BB63-F3D675E93CFE}">
      <dsp:nvSpPr>
        <dsp:cNvPr id="0" name=""/>
        <dsp:cNvSpPr/>
      </dsp:nvSpPr>
      <dsp:spPr>
        <a:xfrm>
          <a:off x="6070774" y="1026463"/>
          <a:ext cx="2661423" cy="3074399"/>
        </a:xfrm>
        <a:prstGeom prst="rect">
          <a:avLst/>
        </a:prstGeom>
        <a:noFill/>
        <a:ln w="25400" cap="flat" cmpd="sng" algn="ctr">
          <a:solidFill>
            <a:srgbClr val="00B05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rgbClr val="094784"/>
              </a:solidFill>
            </a:rPr>
            <a:t>Responsable: Dirección de Riesgos – </a:t>
          </a:r>
          <a:r>
            <a:rPr lang="es-CO" sz="1500" u="sng" kern="1200" dirty="0" smtClean="0">
              <a:solidFill>
                <a:srgbClr val="094784"/>
              </a:solidFill>
            </a:rPr>
            <a:t>Consultor Externo</a:t>
          </a:r>
          <a:r>
            <a:rPr lang="es-CO" sz="1500" kern="1200" dirty="0" smtClean="0">
              <a:solidFill>
                <a:srgbClr val="094784"/>
              </a:solidFill>
            </a:rPr>
            <a:t> </a:t>
          </a:r>
          <a:endParaRPr lang="es-CO" sz="2000" kern="1200" dirty="0">
            <a:solidFill>
              <a:srgbClr val="094784"/>
            </a:solidFill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rgbClr val="094784"/>
              </a:solidFill>
            </a:rPr>
            <a:t>Presentación esquema de medición a través de los cuales se evaluará la gestión del SARO Enero 2018</a:t>
          </a:r>
          <a:endParaRPr lang="es-CO" sz="1500" kern="1200" dirty="0">
            <a:solidFill>
              <a:srgbClr val="094784"/>
            </a:solidFill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kern="1200" dirty="0" smtClean="0">
              <a:solidFill>
                <a:srgbClr val="094784"/>
              </a:solidFill>
            </a:rPr>
            <a:t>Informe final Gestión SAR Julio  2018 </a:t>
          </a:r>
          <a:endParaRPr lang="es-CO" sz="1500" kern="1200" dirty="0">
            <a:solidFill>
              <a:srgbClr val="094784"/>
            </a:solidFill>
          </a:endParaRPr>
        </a:p>
      </dsp:txBody>
      <dsp:txXfrm>
        <a:off x="6070774" y="1026463"/>
        <a:ext cx="2661423" cy="307439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D1063D-C0FF-431B-A9CD-23A4A1AB3621}">
      <dsp:nvSpPr>
        <dsp:cNvPr id="0" name=""/>
        <dsp:cNvSpPr/>
      </dsp:nvSpPr>
      <dsp:spPr>
        <a:xfrm>
          <a:off x="2221401" y="0"/>
          <a:ext cx="1110700" cy="739796"/>
        </a:xfrm>
        <a:prstGeom prst="trapezoid">
          <a:avLst>
            <a:gd name="adj" fmla="val 75068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rgbClr val="00B05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kern="1200" dirty="0" smtClean="0">
            <a:solidFill>
              <a:srgbClr val="094784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rgbClr val="094784"/>
              </a:solidFill>
            </a:rPr>
            <a:t>Cultura</a:t>
          </a:r>
          <a:endParaRPr lang="es-CO" sz="1600" kern="1200" dirty="0">
            <a:solidFill>
              <a:srgbClr val="094784"/>
            </a:solidFill>
          </a:endParaRPr>
        </a:p>
      </dsp:txBody>
      <dsp:txXfrm>
        <a:off x="2221401" y="0"/>
        <a:ext cx="1110700" cy="739796"/>
      </dsp:txXfrm>
    </dsp:sp>
    <dsp:sp modelId="{0A14F5EB-506A-4356-BACB-90392BC32191}">
      <dsp:nvSpPr>
        <dsp:cNvPr id="0" name=""/>
        <dsp:cNvSpPr/>
      </dsp:nvSpPr>
      <dsp:spPr>
        <a:xfrm>
          <a:off x="1666050" y="739796"/>
          <a:ext cx="2221401" cy="739796"/>
        </a:xfrm>
        <a:prstGeom prst="trapezoid">
          <a:avLst>
            <a:gd name="adj" fmla="val 75068"/>
          </a:avLst>
        </a:prstGeom>
        <a:solidFill>
          <a:srgbClr val="00206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CO" sz="1400" kern="1200" dirty="0" smtClean="0">
              <a:solidFill>
                <a:schemeClr val="bg1"/>
              </a:solidFill>
            </a:rPr>
            <a:t>Objetivos Estratégicos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CO" sz="1400" kern="1200" dirty="0" smtClean="0">
              <a:solidFill>
                <a:schemeClr val="bg1"/>
              </a:solidFill>
            </a:rPr>
            <a:t> </a:t>
          </a:r>
          <a:r>
            <a:rPr lang="es-CO" sz="800" kern="1200" dirty="0" smtClean="0">
              <a:solidFill>
                <a:schemeClr val="bg1"/>
              </a:solidFill>
            </a:rPr>
            <a:t>(Valor Agregado de riesgo</a:t>
          </a:r>
          <a:r>
            <a:rPr lang="es-CO" sz="1000" kern="1200" dirty="0" smtClean="0">
              <a:solidFill>
                <a:schemeClr val="bg1"/>
              </a:solidFill>
            </a:rPr>
            <a:t>)</a:t>
          </a:r>
          <a:endParaRPr lang="es-CO" sz="1000" kern="1200" dirty="0">
            <a:solidFill>
              <a:schemeClr val="bg1"/>
            </a:solidFill>
          </a:endParaRPr>
        </a:p>
      </dsp:txBody>
      <dsp:txXfrm>
        <a:off x="2054796" y="739796"/>
        <a:ext cx="1443910" cy="739796"/>
      </dsp:txXfrm>
    </dsp:sp>
    <dsp:sp modelId="{544F55E2-DB3D-458A-A9FD-22B5FD572DD6}">
      <dsp:nvSpPr>
        <dsp:cNvPr id="0" name=""/>
        <dsp:cNvSpPr/>
      </dsp:nvSpPr>
      <dsp:spPr>
        <a:xfrm>
          <a:off x="1110700" y="1479592"/>
          <a:ext cx="3332101" cy="739796"/>
        </a:xfrm>
        <a:prstGeom prst="trapezoid">
          <a:avLst>
            <a:gd name="adj" fmla="val 75068"/>
          </a:avLst>
        </a:prstGeom>
        <a:noFill/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rgbClr val="094784"/>
              </a:solidFill>
            </a:rPr>
            <a:t>Apetito de Riesgos Relacionado con el tipo de riesgo</a:t>
          </a:r>
          <a:endParaRPr lang="es-CO" sz="1600" kern="1200" dirty="0">
            <a:solidFill>
              <a:srgbClr val="094784"/>
            </a:solidFill>
          </a:endParaRPr>
        </a:p>
      </dsp:txBody>
      <dsp:txXfrm>
        <a:off x="1693818" y="1479592"/>
        <a:ext cx="2165866" cy="739796"/>
      </dsp:txXfrm>
    </dsp:sp>
    <dsp:sp modelId="{1CEF1A9B-18F2-4CBF-8AC9-D7FF24E1DF18}">
      <dsp:nvSpPr>
        <dsp:cNvPr id="0" name=""/>
        <dsp:cNvSpPr/>
      </dsp:nvSpPr>
      <dsp:spPr>
        <a:xfrm>
          <a:off x="555350" y="2219389"/>
          <a:ext cx="4442802" cy="739796"/>
        </a:xfrm>
        <a:prstGeom prst="trapezoid">
          <a:avLst>
            <a:gd name="adj" fmla="val 75068"/>
          </a:avLst>
        </a:prstGeom>
        <a:noFill/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rgbClr val="094784"/>
              </a:solidFill>
            </a:rPr>
            <a:t>Tolerancia al Riesgo relacionado con el plan de negocios y las métricas</a:t>
          </a:r>
          <a:endParaRPr lang="es-CO" sz="1600" kern="1200" dirty="0">
            <a:solidFill>
              <a:srgbClr val="094784"/>
            </a:solidFill>
          </a:endParaRPr>
        </a:p>
      </dsp:txBody>
      <dsp:txXfrm>
        <a:off x="1332840" y="2219389"/>
        <a:ext cx="2887821" cy="739796"/>
      </dsp:txXfrm>
    </dsp:sp>
    <dsp:sp modelId="{22A4405F-A9FC-4763-9CE3-75EB344894D1}">
      <dsp:nvSpPr>
        <dsp:cNvPr id="0" name=""/>
        <dsp:cNvSpPr/>
      </dsp:nvSpPr>
      <dsp:spPr>
        <a:xfrm>
          <a:off x="0" y="2959185"/>
          <a:ext cx="5553503" cy="739796"/>
        </a:xfrm>
        <a:prstGeom prst="trapezoid">
          <a:avLst>
            <a:gd name="adj" fmla="val 75068"/>
          </a:avLst>
        </a:prstGeom>
        <a:solidFill>
          <a:srgbClr val="002060"/>
        </a:solidFill>
        <a:ln w="25400" cap="flat" cmpd="sng" algn="ctr">
          <a:solidFill>
            <a:srgbClr val="00CC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chemeClr val="bg1"/>
              </a:solidFill>
            </a:rPr>
            <a:t>Riesgo relacionado con los controles y los responsables a nivel de procesos</a:t>
          </a:r>
          <a:r>
            <a:rPr lang="es-CO" sz="1600" kern="1200" dirty="0" smtClean="0">
              <a:solidFill>
                <a:srgbClr val="FF0000"/>
              </a:solidFill>
            </a:rPr>
            <a:t>*</a:t>
          </a:r>
          <a:endParaRPr lang="es-CO" sz="1600" kern="1200" dirty="0">
            <a:solidFill>
              <a:srgbClr val="FF0000"/>
            </a:solidFill>
          </a:endParaRPr>
        </a:p>
      </dsp:txBody>
      <dsp:txXfrm>
        <a:off x="971863" y="2959185"/>
        <a:ext cx="3609776" cy="73979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CB3D7D-AA39-427E-A3A9-2180544808E5}">
      <dsp:nvSpPr>
        <dsp:cNvPr id="0" name=""/>
        <dsp:cNvSpPr/>
      </dsp:nvSpPr>
      <dsp:spPr>
        <a:xfrm>
          <a:off x="6775" y="0"/>
          <a:ext cx="2576345" cy="3600000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No Req. 1.2.3</a:t>
          </a:r>
          <a:endParaRPr lang="es-CO" sz="2000" kern="1200" dirty="0"/>
        </a:p>
      </dsp:txBody>
      <dsp:txXfrm>
        <a:off x="6775" y="0"/>
        <a:ext cx="2576345" cy="3600000"/>
      </dsp:txXfrm>
    </dsp:sp>
    <dsp:sp modelId="{506432CC-B6CE-4621-8E11-816E242835D1}">
      <dsp:nvSpPr>
        <dsp:cNvPr id="0" name=""/>
        <dsp:cNvSpPr/>
      </dsp:nvSpPr>
      <dsp:spPr>
        <a:xfrm>
          <a:off x="6775" y="3600000"/>
          <a:ext cx="2576345" cy="132913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i="1" kern="1200" dirty="0" smtClean="0">
              <a:solidFill>
                <a:srgbClr val="094784"/>
              </a:solidFill>
            </a:rPr>
            <a:t>La Bolsa deberá adelantar las acciones para que el área de riesgos desarrolle las actividades relacionadas con la gestión de la continuidad de negocio, con funcionarios de esta área y garantizar que las funciones propias de la gestión de riesgos de la entidad sean asumidas por la misma.</a:t>
          </a:r>
          <a:endParaRPr lang="es-CO" sz="1500" i="1" kern="1200" dirty="0">
            <a:solidFill>
              <a:srgbClr val="094784"/>
            </a:solidFill>
          </a:endParaRPr>
        </a:p>
      </dsp:txBody>
      <dsp:txXfrm>
        <a:off x="6775" y="3600000"/>
        <a:ext cx="2576345" cy="132913"/>
      </dsp:txXfrm>
    </dsp:sp>
    <dsp:sp modelId="{9240584F-C66D-4FB3-A2A1-2C8A01F7D7CF}">
      <dsp:nvSpPr>
        <dsp:cNvPr id="0" name=""/>
        <dsp:cNvSpPr/>
      </dsp:nvSpPr>
      <dsp:spPr>
        <a:xfrm>
          <a:off x="2943809" y="0"/>
          <a:ext cx="2576345" cy="3600000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Plan de Ajuste</a:t>
          </a:r>
          <a:endParaRPr lang="es-CO" sz="2000" kern="1200" dirty="0"/>
        </a:p>
      </dsp:txBody>
      <dsp:txXfrm>
        <a:off x="2943809" y="0"/>
        <a:ext cx="2576345" cy="3600000"/>
      </dsp:txXfrm>
    </dsp:sp>
    <dsp:sp modelId="{6879AA3D-A8B9-4AE5-A07D-A5E35F4CE9A5}">
      <dsp:nvSpPr>
        <dsp:cNvPr id="0" name=""/>
        <dsp:cNvSpPr/>
      </dsp:nvSpPr>
      <dsp:spPr>
        <a:xfrm>
          <a:off x="2943809" y="3600000"/>
          <a:ext cx="2576345" cy="132913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solidFill>
                <a:srgbClr val="094784"/>
              </a:solidFill>
            </a:rPr>
            <a:t>La Bolsa viene adelantando las gestiones pertinentes para que la persona que apoye la Administración del Plan de Continuidad se encuentre bajo la Dirección de Riesgos y de esta manera garantizar que no se presenten situaciones que conlleven a posibles conflictos de interés. </a:t>
          </a:r>
          <a:endParaRPr lang="es-CO" sz="1400" kern="1200" dirty="0">
            <a:solidFill>
              <a:srgbClr val="094784"/>
            </a:solidFill>
          </a:endParaRPr>
        </a:p>
      </dsp:txBody>
      <dsp:txXfrm>
        <a:off x="2943809" y="3600000"/>
        <a:ext cx="2576345" cy="132913"/>
      </dsp:txXfrm>
    </dsp:sp>
    <dsp:sp modelId="{6327A263-B71C-44B1-8B36-CE09042F3939}">
      <dsp:nvSpPr>
        <dsp:cNvPr id="0" name=""/>
        <dsp:cNvSpPr/>
      </dsp:nvSpPr>
      <dsp:spPr>
        <a:xfrm>
          <a:off x="5880843" y="0"/>
          <a:ext cx="2576345" cy="3600000"/>
        </a:xfrm>
        <a:prstGeom prst="rect">
          <a:avLst/>
        </a:prstGeom>
        <a:solidFill>
          <a:srgbClr val="094784"/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Responsable y Fecha de Implementación</a:t>
          </a:r>
          <a:endParaRPr lang="es-CO" sz="2000" kern="1200" dirty="0"/>
        </a:p>
      </dsp:txBody>
      <dsp:txXfrm>
        <a:off x="5880843" y="0"/>
        <a:ext cx="2576345" cy="3600000"/>
      </dsp:txXfrm>
    </dsp:sp>
    <dsp:sp modelId="{EF9B5D7D-0578-482B-8870-BD7E566D4C7B}">
      <dsp:nvSpPr>
        <dsp:cNvPr id="0" name=""/>
        <dsp:cNvSpPr/>
      </dsp:nvSpPr>
      <dsp:spPr>
        <a:xfrm>
          <a:off x="5880843" y="3600000"/>
          <a:ext cx="2576345" cy="132913"/>
        </a:xfrm>
        <a:prstGeom prst="rect">
          <a:avLst/>
        </a:prstGeom>
        <a:noFill/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kern="1200" dirty="0" smtClean="0">
              <a:solidFill>
                <a:srgbClr val="094784"/>
              </a:solidFill>
            </a:rPr>
            <a:t>Responsable: Administración y Dirección de Riesgos </a:t>
          </a:r>
          <a:endParaRPr lang="es-CO" sz="1600" b="0" kern="1200" dirty="0">
            <a:solidFill>
              <a:srgbClr val="094784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kern="1200" dirty="0" smtClean="0">
              <a:solidFill>
                <a:srgbClr val="094784"/>
              </a:solidFill>
            </a:rPr>
            <a:t>Inició en el mes de octubre de 2017 y se espera culmine en diciembre de 2017.</a:t>
          </a:r>
          <a:endParaRPr lang="es-CO" sz="1600" b="0" kern="1200" dirty="0">
            <a:solidFill>
              <a:srgbClr val="094784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800" kern="1200" dirty="0"/>
        </a:p>
      </dsp:txBody>
      <dsp:txXfrm>
        <a:off x="5880843" y="3600000"/>
        <a:ext cx="2576345" cy="13291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r">
              <a:defRPr sz="1100"/>
            </a:lvl1pPr>
          </a:lstStyle>
          <a:p>
            <a:fld id="{04C89EDB-3FDD-4915-A3CE-62FA29C01A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0608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60608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r">
              <a:defRPr sz="11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3661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/>
          <a:lstStyle>
            <a:lvl1pPr algn="r">
              <a:defRPr sz="1100"/>
            </a:lvl1pPr>
          </a:lstStyle>
          <a:p>
            <a:fld id="{054499FB-0CC7-453D-9493-CBDCD6D233E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4" tIns="46147" rIns="92294" bIns="461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381105"/>
            <a:ext cx="5608320" cy="4150519"/>
          </a:xfrm>
          <a:prstGeom prst="rect">
            <a:avLst/>
          </a:prstGeom>
        </p:spPr>
        <p:txBody>
          <a:bodyPr vert="horz" lIns="92294" tIns="46147" rIns="92294" bIns="46147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8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8"/>
            <a:ext cx="3037840" cy="461169"/>
          </a:xfrm>
          <a:prstGeom prst="rect">
            <a:avLst/>
          </a:prstGeom>
        </p:spPr>
        <p:txBody>
          <a:bodyPr vert="horz" lIns="92294" tIns="46147" rIns="92294" bIns="46147" rtlCol="0" anchor="b"/>
          <a:lstStyle>
            <a:lvl1pPr algn="r">
              <a:defRPr sz="11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594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7422" indent="-117422" algn="l" defTabSz="91399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497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5919" indent="-117422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6996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6996" indent="0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31800" y="692150"/>
            <a:ext cx="6146800" cy="3457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8490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92771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04813" y="681038"/>
            <a:ext cx="6046787" cy="3402012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1259B8-389C-446E-B2AF-B47794DD3216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6359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39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7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6" y="1428797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82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112" y="1299758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97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58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399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41892"/>
            <a:ext cx="293077" cy="9233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6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915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85720" y="843558"/>
            <a:ext cx="4210080" cy="3871332"/>
          </a:xfrm>
          <a:prstGeom prst="rect">
            <a:avLst/>
          </a:prstGeom>
        </p:spPr>
        <p:txBody>
          <a:bodyPr/>
          <a:lstStyle>
            <a:lvl1pPr>
              <a:defRPr sz="1575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sz="half" idx="11"/>
          </p:nvPr>
        </p:nvSpPr>
        <p:spPr>
          <a:xfrm>
            <a:off x="4719639" y="843558"/>
            <a:ext cx="4138642" cy="3657018"/>
          </a:xfrm>
          <a:prstGeom prst="rect">
            <a:avLst/>
          </a:prstGeom>
        </p:spPr>
        <p:txBody>
          <a:bodyPr/>
          <a:lstStyle>
            <a:lvl1pPr>
              <a:defRPr sz="1575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2"/>
          </p:nvPr>
        </p:nvSpPr>
        <p:spPr>
          <a:xfrm>
            <a:off x="1835697" y="0"/>
            <a:ext cx="7308304" cy="681540"/>
          </a:xfrm>
        </p:spPr>
        <p:txBody>
          <a:bodyPr anchor="ctr" anchorCtr="0">
            <a:noAutofit/>
          </a:bodyPr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24289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311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700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115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504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919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 smtClean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85051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7"/>
            <a:ext cx="3657600" cy="205740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3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609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75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87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6967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2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chart from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43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57" y="4911157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7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insert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8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857257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228897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err="1" smtClean="0"/>
              <a:t>Lkweng</a:t>
            </a:r>
            <a:endParaRPr lang="en-US" dirty="0" smtClean="0"/>
          </a:p>
          <a:p>
            <a:pPr lvl="6"/>
            <a:r>
              <a:rPr lang="en-US" dirty="0" smtClean="0"/>
              <a:t>;</a:t>
            </a:r>
            <a:r>
              <a:rPr lang="en-US" dirty="0" err="1" smtClean="0"/>
              <a:t>krweng’lk</a:t>
            </a:r>
            <a:endParaRPr lang="en-US" dirty="0" smtClean="0"/>
          </a:p>
          <a:p>
            <a:pPr lvl="7"/>
            <a:r>
              <a:rPr lang="en-US" dirty="0" err="1" smtClean="0"/>
              <a:t>Perign</a:t>
            </a:r>
            <a:endParaRPr lang="en-US" dirty="0" smtClean="0"/>
          </a:p>
          <a:p>
            <a:pPr lvl="8"/>
            <a:r>
              <a:rPr lang="en-US" dirty="0" smtClean="0"/>
              <a:t>;</a:t>
            </a:r>
            <a:r>
              <a:rPr lang="en-US" dirty="0" err="1" smtClean="0"/>
              <a:t>kwegn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56" r:id="rId11"/>
    <p:sldLayoutId id="2147483676" r:id="rId12"/>
    <p:sldLayoutId id="2147483677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399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39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787" indent="-169787" algn="l" defTabSz="91399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5919" indent="-176133" algn="l" defTabSz="9139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2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3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0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6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689113" y="4450852"/>
            <a:ext cx="7771248" cy="421618"/>
          </a:xfrm>
          <a:prstGeom prst="rect">
            <a:avLst/>
          </a:prstGeom>
        </p:spPr>
        <p:txBody>
          <a:bodyPr lIns="91399" tIns="45700" rIns="91399" bIns="4570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400" dirty="0">
                <a:solidFill>
                  <a:schemeClr val="bg1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9115" y="3297554"/>
            <a:ext cx="7669276" cy="1034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COMITÉ EXTRAORDINARIO DE RIESGOS </a:t>
            </a:r>
          </a:p>
          <a:p>
            <a:pPr algn="ctr">
              <a:lnSpc>
                <a:spcPct val="120000"/>
              </a:lnSpc>
            </a:pPr>
            <a:r>
              <a:rPr lang="es-CO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OCTUBRE 2017</a:t>
            </a:r>
            <a:endParaRPr lang="es-CO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idx="4294967295"/>
          </p:nvPr>
        </p:nvSpPr>
        <p:spPr>
          <a:xfrm>
            <a:off x="302585" y="224992"/>
            <a:ext cx="6880268" cy="451948"/>
          </a:xfrm>
          <a:prstGeom prst="rect">
            <a:avLst/>
          </a:prstGeom>
        </p:spPr>
        <p:txBody>
          <a:bodyPr/>
          <a:lstStyle/>
          <a:p>
            <a:pPr algn="just">
              <a:buClr>
                <a:srgbClr val="00CC00"/>
              </a:buClr>
              <a:buNone/>
            </a:pPr>
            <a:r>
              <a:rPr lang="es-CO" sz="2400" b="1" dirty="0" smtClean="0">
                <a:solidFill>
                  <a:srgbClr val="002060"/>
                </a:solidFill>
              </a:rPr>
              <a:t>ENTES DE CONTROL – COORDINACIÓN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9735" y="4405745"/>
            <a:ext cx="659662" cy="641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8413845" y="4268577"/>
            <a:ext cx="659662" cy="778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91 Imagen" descr="BMC LOGO.bmp"/>
          <p:cNvPicPr>
            <a:picLocks noChangeAspect="1"/>
          </p:cNvPicPr>
          <p:nvPr/>
        </p:nvPicPr>
        <p:blipFill>
          <a:blip r:embed="rId3" cstate="print"/>
          <a:srcRect t="9660" r="-211"/>
          <a:stretch>
            <a:fillRect/>
          </a:stretch>
        </p:blipFill>
        <p:spPr bwMode="auto">
          <a:xfrm>
            <a:off x="7524120" y="163063"/>
            <a:ext cx="1196389" cy="49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2585" y="1060138"/>
            <a:ext cx="5604919" cy="29624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2585" y="4083340"/>
            <a:ext cx="2475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sz="1000" i="1" dirty="0" smtClean="0">
                <a:solidFill>
                  <a:srgbClr val="00B050"/>
                </a:solidFill>
              </a:rPr>
              <a:t>Fuente: Instituto de Auditores Internos IIA </a:t>
            </a:r>
            <a:endParaRPr lang="es-CO" sz="1000" i="1" dirty="0">
              <a:solidFill>
                <a:srgbClr val="00B05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82022" y="1430550"/>
            <a:ext cx="28841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b="1" i="1" dirty="0">
                <a:solidFill>
                  <a:srgbClr val="00B050"/>
                </a:solidFill>
              </a:rPr>
              <a:t>SIN UN ENFOQUE COHESIONADO Y COORDINADO, LOS LIMITADOS RECURSOS DE RIESGO Y CONTROL PODRÍAN NO SER DESPLEGADOS EFECTIVAMENTE, Y RIESGOS SIGNIFICATIVOS PODRÍAN</a:t>
            </a:r>
          </a:p>
          <a:p>
            <a:pPr algn="ctr"/>
            <a:r>
              <a:rPr lang="es-CO" sz="1400" b="1" i="1" dirty="0">
                <a:solidFill>
                  <a:srgbClr val="00B050"/>
                </a:solidFill>
              </a:rPr>
              <a:t>NO SER IDENTIFICADOS O GESTIONADOS ADECUADAMENTE.</a:t>
            </a:r>
          </a:p>
        </p:txBody>
      </p:sp>
    </p:spTree>
    <p:extLst>
      <p:ext uri="{BB962C8B-B14F-4D97-AF65-F5344CB8AC3E}">
        <p14:creationId xmlns:p14="http://schemas.microsoft.com/office/powerpoint/2010/main" xmlns="" val="3453886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838343" y="93488"/>
            <a:ext cx="1134000" cy="46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15 Diagrama"/>
          <p:cNvGraphicFramePr/>
          <p:nvPr>
            <p:extLst/>
          </p:nvPr>
        </p:nvGraphicFramePr>
        <p:xfrm>
          <a:off x="1337867" y="1091264"/>
          <a:ext cx="5553503" cy="369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23 Rectángulo"/>
          <p:cNvSpPr/>
          <p:nvPr/>
        </p:nvSpPr>
        <p:spPr>
          <a:xfrm>
            <a:off x="203561" y="93488"/>
            <a:ext cx="469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RETOS PARA LOGRAR UNA GESTIÓN INTEGRAL DE RIESGOS</a:t>
            </a:r>
            <a:endParaRPr lang="es-ES" sz="1400" b="1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itle 11"/>
          <p:cNvSpPr>
            <a:spLocks noGrp="1"/>
          </p:cNvSpPr>
          <p:nvPr>
            <p:ph type="title"/>
          </p:nvPr>
        </p:nvSpPr>
        <p:spPr>
          <a:xfrm>
            <a:off x="962526" y="709863"/>
            <a:ext cx="6767696" cy="263140"/>
          </a:xfrm>
        </p:spPr>
        <p:txBody>
          <a:bodyPr/>
          <a:lstStyle/>
          <a:p>
            <a:pPr algn="ctr"/>
            <a:r>
              <a:rPr lang="es-ES" sz="2400" b="1" dirty="0" smtClean="0">
                <a:solidFill>
                  <a:srgbClr val="002060"/>
                </a:solidFill>
                <a:latin typeface="+mn-lt"/>
                <a:ea typeface="+mn-ea"/>
                <a:cs typeface="Arial" pitchFamily="34" charset="0"/>
              </a:rPr>
              <a:t>ADMINISTRACIÓN DE RIESGOS EFECTIVA</a:t>
            </a:r>
            <a:r>
              <a:rPr lang="es-ES" sz="2400" b="1" dirty="0" smtClean="0">
                <a:solidFill>
                  <a:srgbClr val="00B050"/>
                </a:solidFill>
                <a:latin typeface="+mn-lt"/>
                <a:ea typeface="+mn-ea"/>
                <a:cs typeface="Arial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8672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1044580178"/>
              </p:ext>
            </p:extLst>
          </p:nvPr>
        </p:nvGraphicFramePr>
        <p:xfrm>
          <a:off x="366728" y="1031591"/>
          <a:ext cx="8463965" cy="373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7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224924" y="271627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33091" y="3897917"/>
            <a:ext cx="1248889" cy="659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Cronograma</a:t>
            </a:r>
          </a:p>
          <a:p>
            <a:pPr algn="ctr"/>
            <a:r>
              <a:rPr lang="es-CO" sz="1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Anexo No 2</a:t>
            </a:r>
          </a:p>
        </p:txBody>
      </p:sp>
    </p:spTree>
    <p:extLst>
      <p:ext uri="{BB962C8B-B14F-4D97-AF65-F5344CB8AC3E}">
        <p14:creationId xmlns:p14="http://schemas.microsoft.com/office/powerpoint/2010/main" xmlns="" val="363657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2418204028"/>
              </p:ext>
            </p:extLst>
          </p:nvPr>
        </p:nvGraphicFramePr>
        <p:xfrm>
          <a:off x="108284" y="794084"/>
          <a:ext cx="8638674" cy="412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7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224924" y="267007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833091" y="3897917"/>
            <a:ext cx="1248889" cy="659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Cronograma</a:t>
            </a:r>
          </a:p>
          <a:p>
            <a:pPr algn="ctr"/>
            <a:r>
              <a:rPr lang="es-CO" sz="1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Anexo No 2</a:t>
            </a:r>
          </a:p>
        </p:txBody>
      </p:sp>
    </p:spTree>
    <p:extLst>
      <p:ext uri="{BB962C8B-B14F-4D97-AF65-F5344CB8AC3E}">
        <p14:creationId xmlns:p14="http://schemas.microsoft.com/office/powerpoint/2010/main" xmlns="" val="396888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224924" y="134180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4717" y="658934"/>
            <a:ext cx="3404937" cy="2674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r>
              <a:rPr lang="es-CO" sz="1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Cronograma 1.2.3 y 1.2.4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0777820"/>
              </p:ext>
            </p:extLst>
          </p:nvPr>
        </p:nvGraphicFramePr>
        <p:xfrm>
          <a:off x="770021" y="1089280"/>
          <a:ext cx="7315199" cy="3751783"/>
        </p:xfrm>
        <a:graphic>
          <a:graphicData uri="http://schemas.openxmlformats.org/drawingml/2006/table">
            <a:tbl>
              <a:tblPr/>
              <a:tblGrid>
                <a:gridCol w="1934054"/>
                <a:gridCol w="1934054"/>
                <a:gridCol w="1828800"/>
                <a:gridCol w="1618291"/>
              </a:tblGrid>
              <a:tr h="4788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ETAPAS</a:t>
                      </a:r>
                    </a:p>
                  </a:txBody>
                  <a:tcPr marL="4026" marR="4026" marT="40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TEMAS </a:t>
                      </a:r>
                    </a:p>
                  </a:txBody>
                  <a:tcPr marL="4026" marR="4026" marT="40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Fecha de Inicio </a:t>
                      </a:r>
                    </a:p>
                  </a:txBody>
                  <a:tcPr marL="4026" marR="4026" marT="40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Fecha Terminación</a:t>
                      </a:r>
                    </a:p>
                  </a:txBody>
                  <a:tcPr marL="4026" marR="4026" marT="40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</a:tr>
              <a:tr h="49237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Empalme 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Vinculación funcionario </a:t>
                      </a:r>
                      <a:r>
                        <a:rPr lang="es-CO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 la Dirección de Riesgos</a:t>
                      </a:r>
                      <a:endParaRPr lang="es-CO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27/10/2017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27/12/2017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5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Diagnostico, Análisis e implementación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Realización de Pruebas integrales y Diagnostico final Gestión 2017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15/09/2017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30/12/2017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48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Presentación de informes</a:t>
                      </a:r>
                      <a:b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Comité de Riesgos </a:t>
                      </a:r>
                      <a:b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Junta Directiva 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02/01/2018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05/01/2018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37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Gestión Integral Continuidad de Negocios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02/01/2018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30/06/2018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7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Presentación de informes</a:t>
                      </a:r>
                      <a:b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Comité de Riesgos </a:t>
                      </a:r>
                      <a:b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Junta Directiva 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01/04/2018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05/04/2018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63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01/07/2018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05/07/2018</a:t>
                      </a:r>
                    </a:p>
                  </a:txBody>
                  <a:tcPr marL="4026" marR="4026" marT="4026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678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xmlns="" val="274975144"/>
              </p:ext>
            </p:extLst>
          </p:nvPr>
        </p:nvGraphicFramePr>
        <p:xfrm>
          <a:off x="296838" y="1419727"/>
          <a:ext cx="8424081" cy="305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-644236" y="108284"/>
            <a:ext cx="6148773" cy="401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8588" tIns="128588" rIns="128588" bIns="128588" rtlCol="0" anchor="ctr">
            <a:noAutofit/>
          </a:bodyPr>
          <a:lstStyle/>
          <a:p>
            <a:pPr algn="ctr"/>
            <a:r>
              <a:rPr lang="es-CO" b="1" dirty="0" smtClean="0">
                <a:solidFill>
                  <a:srgbClr val="002060"/>
                </a:solidFill>
              </a:rPr>
              <a:t>ORDEN DEL DÍA COMITÉ DE RIESGOS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4" name="Text Placeholder 29"/>
          <p:cNvSpPr txBox="1">
            <a:spLocks/>
          </p:cNvSpPr>
          <p:nvPr/>
        </p:nvSpPr>
        <p:spPr>
          <a:xfrm>
            <a:off x="2286000" y="882437"/>
            <a:ext cx="4632157" cy="2558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solidFill>
                  <a:srgbClr val="002060"/>
                </a:solidFill>
              </a:rPr>
              <a:t>SESIÓN </a:t>
            </a:r>
            <a:r>
              <a:rPr lang="es-CO" sz="1600" b="1" dirty="0" smtClean="0">
                <a:solidFill>
                  <a:srgbClr val="002060"/>
                </a:solidFill>
              </a:rPr>
              <a:t>EXTRAORDINARIA OCTUBRE </a:t>
            </a:r>
            <a:r>
              <a:rPr lang="es-CO" sz="1600" b="1" dirty="0">
                <a:solidFill>
                  <a:srgbClr val="002060"/>
                </a:solidFill>
              </a:rPr>
              <a:t>DE 2017 </a:t>
            </a:r>
            <a:endParaRPr lang="es-ES_tradnl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99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r>
              <a:rPr lang="es-ES" sz="4000" dirty="0"/>
              <a:t>1</a:t>
            </a:r>
            <a:r>
              <a:rPr lang="es-ES" sz="4000" dirty="0" smtClean="0"/>
              <a:t>.</a:t>
            </a:r>
            <a:r>
              <a:rPr lang="es-CO" sz="4000" dirty="0"/>
              <a:t> VERIFICACIÓN DEL QUÓRUM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37662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algn="just"/>
            <a:r>
              <a:rPr lang="es-ES" sz="4000" dirty="0" smtClean="0"/>
              <a:t>2.</a:t>
            </a:r>
            <a:r>
              <a:rPr lang="es-CO" sz="4000" dirty="0" smtClean="0"/>
              <a:t> LECTURA ORDEN </a:t>
            </a:r>
            <a:r>
              <a:rPr lang="es-CO" sz="4000" dirty="0"/>
              <a:t>DEL DÍA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67278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97351" y="1428797"/>
            <a:ext cx="7748818" cy="1668947"/>
          </a:xfrm>
        </p:spPr>
        <p:txBody>
          <a:bodyPr/>
          <a:lstStyle/>
          <a:p>
            <a:pPr lvl="0" algn="just"/>
            <a:r>
              <a:rPr lang="es-ES" sz="4000" dirty="0"/>
              <a:t>3</a:t>
            </a:r>
            <a:r>
              <a:rPr lang="es-ES" sz="4000" dirty="0" smtClean="0"/>
              <a:t>.</a:t>
            </a:r>
            <a:r>
              <a:rPr lang="es-CO" sz="4000" dirty="0" smtClean="0"/>
              <a:t> </a:t>
            </a:r>
            <a:r>
              <a:rPr lang="es-CO" sz="3200" b="1" dirty="0"/>
              <a:t>Definiciones Proyecto de Respuesta </a:t>
            </a:r>
            <a:r>
              <a:rPr lang="es-CO" sz="3200" b="1" dirty="0" smtClean="0"/>
              <a:t>Requerimiento Superintendencia </a:t>
            </a:r>
            <a:r>
              <a:rPr lang="es-CO" sz="3200" b="1" dirty="0"/>
              <a:t>Financiera De Colombia.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xmlns="" val="176950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1"/>
          <p:cNvSpPr>
            <a:spLocks noGrp="1"/>
          </p:cNvSpPr>
          <p:nvPr>
            <p:ph type="title"/>
          </p:nvPr>
        </p:nvSpPr>
        <p:spPr>
          <a:xfrm>
            <a:off x="227598" y="124747"/>
            <a:ext cx="7473243" cy="265654"/>
          </a:xfrm>
        </p:spPr>
        <p:txBody>
          <a:bodyPr/>
          <a:lstStyle/>
          <a:p>
            <a:pPr algn="ctr"/>
            <a:r>
              <a:rPr lang="es-ES" sz="20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RESULTADO DEL PROCESO </a:t>
            </a:r>
            <a:r>
              <a:rPr lang="es-ES" sz="2000" b="1" dirty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DE INSPECCIÓN IN-SITU </a:t>
            </a:r>
            <a:r>
              <a:rPr lang="es-ES" sz="20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- SFC</a:t>
            </a:r>
            <a:br>
              <a:rPr lang="es-ES" sz="20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</a:b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xmlns="" val="4239929816"/>
              </p:ext>
            </p:extLst>
          </p:nvPr>
        </p:nvGraphicFramePr>
        <p:xfrm>
          <a:off x="141819" y="1305812"/>
          <a:ext cx="6837563" cy="339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91 Imagen" descr="BMC LOGO.bmp"/>
          <p:cNvPicPr>
            <a:picLocks noChangeAspect="1"/>
          </p:cNvPicPr>
          <p:nvPr/>
        </p:nvPicPr>
        <p:blipFill>
          <a:blip r:embed="rId8" cstate="print"/>
          <a:srcRect t="9660" r="-211"/>
          <a:stretch>
            <a:fillRect/>
          </a:stretch>
        </p:blipFill>
        <p:spPr bwMode="auto">
          <a:xfrm>
            <a:off x="7607969" y="87711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Placeholder 45"/>
          <p:cNvSpPr txBox="1">
            <a:spLocks/>
          </p:cNvSpPr>
          <p:nvPr/>
        </p:nvSpPr>
        <p:spPr>
          <a:xfrm>
            <a:off x="109502" y="7436"/>
            <a:ext cx="7970695" cy="2643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399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39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399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787" indent="-169787" algn="l" defTabSz="91399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5919" indent="-176133" algn="l" defTabSz="91399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399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399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399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399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800" b="1" dirty="0">
              <a:solidFill>
                <a:srgbClr val="04499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117379" y="2182635"/>
            <a:ext cx="1925635" cy="1994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dirty="0" smtClean="0">
                <a:solidFill>
                  <a:srgbClr val="00B050"/>
                </a:solidFill>
              </a:rPr>
              <a:t>FORTALECIMIENTO DEL ESQUEMA GENERAL EN LA GESTIÓN DE RIESGOS DE LA BOLSA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0234" y="413694"/>
            <a:ext cx="7447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44990"/>
                </a:solidFill>
              </a:rPr>
              <a:t>Seguimiento frente a la  perspectiva sobre los aspectos relevantes  identificados en desarrollo de la visita de inspección realizada por la </a:t>
            </a:r>
            <a:r>
              <a:rPr lang="es-ES" sz="1400" dirty="0" smtClean="0">
                <a:solidFill>
                  <a:srgbClr val="044990"/>
                </a:solidFill>
              </a:rPr>
              <a:t>SFC. </a:t>
            </a:r>
            <a:endParaRPr lang="es-CO" sz="1400" dirty="0">
              <a:solidFill>
                <a:srgbClr val="044990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/>
          </p:nvPr>
        </p:nvGraphicFramePr>
        <p:xfrm>
          <a:off x="464095" y="4595272"/>
          <a:ext cx="6430515" cy="39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344384" y="1078008"/>
            <a:ext cx="2961121" cy="331809"/>
            <a:chOff x="187770" y="1018146"/>
            <a:chExt cx="1496599" cy="1022285"/>
          </a:xfrm>
          <a:solidFill>
            <a:srgbClr val="00B050"/>
          </a:solidFill>
        </p:grpSpPr>
        <p:sp>
          <p:nvSpPr>
            <p:cNvPr id="13" name="Rectángulo redondeado 12"/>
            <p:cNvSpPr/>
            <p:nvPr/>
          </p:nvSpPr>
          <p:spPr>
            <a:xfrm>
              <a:off x="187770" y="1018146"/>
              <a:ext cx="1496599" cy="102228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217712" y="1048088"/>
              <a:ext cx="1436715" cy="9624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2860" rIns="3048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kern="1200" dirty="0" smtClean="0">
                  <a:solidFill>
                    <a:schemeClr val="bg1"/>
                  </a:solidFill>
                </a:rPr>
                <a:t>No Req</a:t>
              </a:r>
              <a:r>
                <a:rPr lang="es-CO" sz="1200" dirty="0">
                  <a:solidFill>
                    <a:schemeClr val="bg1"/>
                  </a:solidFill>
                </a:rPr>
                <a:t>.</a:t>
              </a:r>
              <a:r>
                <a:rPr lang="es-CO" sz="1200" dirty="0" smtClean="0">
                  <a:solidFill>
                    <a:schemeClr val="bg1"/>
                  </a:solidFill>
                </a:rPr>
                <a:t> </a:t>
              </a:r>
              <a:r>
                <a:rPr lang="es-CO" sz="1200" kern="1200" dirty="0" smtClean="0">
                  <a:solidFill>
                    <a:schemeClr val="bg1"/>
                  </a:solidFill>
                </a:rPr>
                <a:t>1.2.2</a:t>
              </a:r>
              <a:endParaRPr lang="es-CO" sz="12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499085" y="1080336"/>
            <a:ext cx="1650868" cy="325999"/>
            <a:chOff x="187770" y="1018146"/>
            <a:chExt cx="1496599" cy="1022285"/>
          </a:xfrm>
          <a:solidFill>
            <a:srgbClr val="00B050"/>
          </a:solidFill>
        </p:grpSpPr>
        <p:sp>
          <p:nvSpPr>
            <p:cNvPr id="19" name="Rectángulo redondeado 18"/>
            <p:cNvSpPr/>
            <p:nvPr/>
          </p:nvSpPr>
          <p:spPr>
            <a:xfrm>
              <a:off x="187770" y="1018146"/>
              <a:ext cx="1496599" cy="102228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ángulo 19"/>
            <p:cNvSpPr/>
            <p:nvPr/>
          </p:nvSpPr>
          <p:spPr>
            <a:xfrm>
              <a:off x="217712" y="1048088"/>
              <a:ext cx="1436715" cy="9624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22860" rIns="30480" bIns="2286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kern="1200" dirty="0" smtClean="0">
                  <a:solidFill>
                    <a:schemeClr val="bg1"/>
                  </a:solidFill>
                </a:rPr>
                <a:t>No Req</a:t>
              </a:r>
              <a:r>
                <a:rPr lang="es-CO" sz="1200" dirty="0">
                  <a:solidFill>
                    <a:schemeClr val="bg1"/>
                  </a:solidFill>
                </a:rPr>
                <a:t>.</a:t>
              </a:r>
              <a:r>
                <a:rPr lang="es-CO" sz="1200" dirty="0" smtClean="0">
                  <a:solidFill>
                    <a:schemeClr val="bg1"/>
                  </a:solidFill>
                </a:rPr>
                <a:t> </a:t>
              </a:r>
              <a:r>
                <a:rPr lang="es-CO" sz="1200" kern="1200" dirty="0" smtClean="0">
                  <a:solidFill>
                    <a:schemeClr val="bg1"/>
                  </a:solidFill>
                </a:rPr>
                <a:t>1.2.3 y 1.2.4</a:t>
              </a:r>
              <a:endParaRPr lang="es-CO" sz="12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6852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2084475600"/>
              </p:ext>
            </p:extLst>
          </p:nvPr>
        </p:nvGraphicFramePr>
        <p:xfrm>
          <a:off x="224924" y="855023"/>
          <a:ext cx="8523342" cy="407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7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224924" y="134180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01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xmlns="" val="2859358604"/>
              </p:ext>
            </p:extLst>
          </p:nvPr>
        </p:nvGraphicFramePr>
        <p:xfrm>
          <a:off x="204051" y="714555"/>
          <a:ext cx="8734927" cy="411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7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224924" y="134180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954916" y="4006516"/>
            <a:ext cx="1361612" cy="6376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r>
              <a:rPr lang="es-CO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Cronograma</a:t>
            </a:r>
          </a:p>
          <a:p>
            <a:pPr algn="ctr"/>
            <a:r>
              <a:rPr lang="es-CO" sz="12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Anexo No 1</a:t>
            </a:r>
          </a:p>
        </p:txBody>
      </p:sp>
    </p:spTree>
    <p:extLst>
      <p:ext uri="{BB962C8B-B14F-4D97-AF65-F5344CB8AC3E}">
        <p14:creationId xmlns:p14="http://schemas.microsoft.com/office/powerpoint/2010/main" xmlns="" val="395591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91 Imagen" descr="BMC LOGO.bmp"/>
          <p:cNvPicPr>
            <a:picLocks noChangeAspect="1"/>
          </p:cNvPicPr>
          <p:nvPr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698167" y="149976"/>
            <a:ext cx="1240811" cy="50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1"/>
          <p:cNvSpPr>
            <a:spLocks noGrp="1"/>
          </p:cNvSpPr>
          <p:nvPr>
            <p:ph type="title"/>
          </p:nvPr>
        </p:nvSpPr>
        <p:spPr>
          <a:xfrm>
            <a:off x="331802" y="134180"/>
            <a:ext cx="7473243" cy="265654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044990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Requerimientos e Instrucciones SFC</a:t>
            </a:r>
            <a:endParaRPr lang="en-US" sz="2800" b="1" dirty="0">
              <a:solidFill>
                <a:srgbClr val="044990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86788" y="682997"/>
            <a:ext cx="3404937" cy="2674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r>
              <a:rPr lang="es-CO" sz="16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Cronograma 1.2.2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018016"/>
              </p:ext>
            </p:extLst>
          </p:nvPr>
        </p:nvGraphicFramePr>
        <p:xfrm>
          <a:off x="510079" y="1101311"/>
          <a:ext cx="7808493" cy="3323621"/>
        </p:xfrm>
        <a:graphic>
          <a:graphicData uri="http://schemas.openxmlformats.org/drawingml/2006/table">
            <a:tbl>
              <a:tblPr/>
              <a:tblGrid>
                <a:gridCol w="1943393"/>
                <a:gridCol w="2509680"/>
                <a:gridCol w="1622297"/>
                <a:gridCol w="1733123"/>
              </a:tblGrid>
              <a:tr h="58247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ETAPAS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TEMAS </a:t>
                      </a:r>
                    </a:p>
                  </a:txBody>
                  <a:tcPr marL="5235" marR="5235" marT="523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Fecha de Inicio </a:t>
                      </a:r>
                    </a:p>
                  </a:txBody>
                  <a:tcPr marL="5235" marR="5235" marT="523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Fecha Terminación</a:t>
                      </a:r>
                    </a:p>
                  </a:txBody>
                  <a:tcPr marL="5235" marR="5235" marT="523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784"/>
                    </a:solidFill>
                  </a:tcPr>
                </a:tc>
              </a:tr>
              <a:tr h="39031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Definición de Recursos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Vinculación Consultor Externo 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01/11/2017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30/11/2017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8">
                <a:tc rowSpan="5">
                  <a:txBody>
                    <a:bodyPr/>
                    <a:lstStyle/>
                    <a:p>
                      <a:pPr algn="ctr" fontAlgn="ctr">
                        <a:tabLst>
                          <a:tab pos="1708150" algn="l"/>
                        </a:tabLst>
                      </a:pPr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Diagnostico, Análisis e implementación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Gestión integral del Riesgo  (Indicadores)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01/12/2017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05/01/2018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37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Gestión integral del Riesgo (Otros aspectos)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09/01/2018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23/02/2018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Administración de Riesgo Operativo 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26/02/2018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07/05/2018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Administración Riesgos Estratégicos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08/05/2018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07/06/2018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9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Administración de Riesgos Emergentes 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08/06/2018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05/07/2018</a:t>
                      </a:r>
                    </a:p>
                  </a:txBody>
                  <a:tcPr marL="5235" marR="5235" marT="5235" marB="0" anchor="ctr">
                    <a:lnL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49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920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phisticated Business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34906</TotalTime>
  <Words>1044</Words>
  <Application>Microsoft Office PowerPoint</Application>
  <PresentationFormat>Presentación en pantalla (16:9)</PresentationFormat>
  <Paragraphs>140</Paragraphs>
  <Slides>14</Slides>
  <Notes>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Sophisticated Business</vt:lpstr>
      <vt:lpstr>Diapositiva 1</vt:lpstr>
      <vt:lpstr>Diapositiva 2</vt:lpstr>
      <vt:lpstr>1. VERIFICACIÓN DEL QUÓRUM</vt:lpstr>
      <vt:lpstr>2. LECTURA ORDEN DEL DÍA</vt:lpstr>
      <vt:lpstr>3. Definiciones Proyecto de Respuesta Requerimiento Superintendencia Financiera De Colombia. </vt:lpstr>
      <vt:lpstr>RESULTADO DEL PROCESO DE INSPECCIÓN IN-SITU - SFC </vt:lpstr>
      <vt:lpstr>Requerimientos e Instrucciones SFC</vt:lpstr>
      <vt:lpstr>Requerimientos e Instrucciones SFC</vt:lpstr>
      <vt:lpstr>Requerimientos e Instrucciones SFC</vt:lpstr>
      <vt:lpstr>Diapositiva 10</vt:lpstr>
      <vt:lpstr>ADMINISTRACIÓN DE RIESGOS EFECTIVA </vt:lpstr>
      <vt:lpstr>Requerimientos e Instrucciones SFC</vt:lpstr>
      <vt:lpstr>Requerimientos e Instrucciones SFC</vt:lpstr>
      <vt:lpstr>Requerimientos e Instrucciones SFC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jromero</cp:lastModifiedBy>
  <cp:revision>1504</cp:revision>
  <cp:lastPrinted>2017-10-26T22:09:27Z</cp:lastPrinted>
  <dcterms:created xsi:type="dcterms:W3CDTF">2014-02-06T21:29:49Z</dcterms:created>
  <dcterms:modified xsi:type="dcterms:W3CDTF">2017-10-27T12:12:32Z</dcterms:modified>
</cp:coreProperties>
</file>