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  <p:sldMasterId id="2147483982" r:id="rId2"/>
  </p:sldMasterIdLst>
  <p:sldIdLst>
    <p:sldId id="256" r:id="rId3"/>
    <p:sldId id="257" r:id="rId4"/>
    <p:sldId id="258" r:id="rId5"/>
    <p:sldId id="261" r:id="rId6"/>
    <p:sldId id="259" r:id="rId7"/>
    <p:sldId id="260" r:id="rId8"/>
    <p:sldId id="265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7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941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7954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259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4728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3895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2935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2742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11432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1902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8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9948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8779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46140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1335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0893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5920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8894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22039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142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312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379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916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201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590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605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912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85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081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  <p:sldLayoutId id="21474839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3754-9E90-4D3B-9C75-B511241B0AFD}" type="datetimeFigureOut">
              <a:rPr lang="es-AR" smtClean="0"/>
              <a:t>6/12/2018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5E1D-C1A7-4495-A91F-2369D41C43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839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01" y="2097741"/>
            <a:ext cx="8985999" cy="26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048250" y="3075057"/>
            <a:ext cx="209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Gracias.</a:t>
            </a:r>
            <a:endParaRPr lang="es-AR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70" y="5717949"/>
            <a:ext cx="982643" cy="98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6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06063" y="167426"/>
            <a:ext cx="1102431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Serialización de nuevos usuarios.</a:t>
            </a:r>
          </a:p>
          <a:p>
            <a:endParaRPr lang="es-AR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 hora de serializar nuestros nuevos usuarios optamos por guárdalos en un archivo binario llamado </a:t>
            </a:r>
            <a:r>
              <a:rPr lang="es-AR" sz="20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“usuarios_nuevos.dat”</a:t>
            </a:r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el siguiente formato:</a:t>
            </a:r>
          </a:p>
          <a:p>
            <a:endParaRPr lang="es-A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 cada entrada en </a:t>
            </a:r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dicho archivo </a:t>
            </a:r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 todos los datos de un nuevo usuario que se registro correctamente en la </a:t>
            </a:r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almacenado en una cadena de caracteres.</a:t>
            </a:r>
            <a:endParaRPr lang="es-AR" sz="20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</a:t>
            </a:r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agrupar </a:t>
            </a:r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similar a nuestros </a:t>
            </a:r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usuarios precargados, </a:t>
            </a:r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tanto </a:t>
            </a:r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dentro del </a:t>
            </a:r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archivo binario como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AR" sz="20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.csv</a:t>
            </a:r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logramos un manejo mas sencillo a la hora de tener que acceder a la base de datos para recuperar información de los mismos.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45" y="2173898"/>
            <a:ext cx="10695549" cy="85396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70" y="5717949"/>
            <a:ext cx="982643" cy="98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06063" y="167426"/>
            <a:ext cx="10981889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Serialización de likes y mensajes.</a:t>
            </a:r>
          </a:p>
          <a:p>
            <a:endParaRPr lang="es-A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este caso en cambio, decidimos crear un nuevo archivo binario en el cual cada registro es una lista de cuatro elementos que dentro guarda:</a:t>
            </a:r>
          </a:p>
          <a:p>
            <a:endParaRPr lang="es-A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s-AR" sz="2000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</a:t>
            </a:r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los mensajes se guardan dentro de un diccionario, donde cada clave indica cual es el usuario con el que se esta chateando, y toda la conversación es una sola cadena de caracteres. Además se guarda un valor booleano el cual indica si el mensaje fue leído o no.</a:t>
            </a:r>
          </a:p>
          <a:p>
            <a:endParaRPr lang="es-A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113441"/>
              </p:ext>
            </p:extLst>
          </p:nvPr>
        </p:nvGraphicFramePr>
        <p:xfrm>
          <a:off x="1973616" y="1815353"/>
          <a:ext cx="7142114" cy="17884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51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761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smtClean="0"/>
                        <a:t>Índice de la lista</a:t>
                      </a:r>
                      <a:endParaRPr lang="es-A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smtClean="0"/>
                        <a:t>Valor</a:t>
                      </a:r>
                      <a:endParaRPr lang="es-A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674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AR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Pseudónimo del usuario</a:t>
                      </a:r>
                      <a:endParaRPr lang="es-AR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674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AR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Diccionario con likes y dislikes dados por el usuario</a:t>
                      </a:r>
                      <a:endParaRPr lang="es-AR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674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AR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Diccionario con mensajes</a:t>
                      </a:r>
                      <a:r>
                        <a:rPr lang="es-AR" sz="16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enviados y recibidos</a:t>
                      </a:r>
                      <a:endParaRPr lang="es-AR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674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AR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Contador</a:t>
                      </a:r>
                      <a:r>
                        <a:rPr lang="es-AR" sz="16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likes recibidos por el usuario.</a:t>
                      </a:r>
                      <a:endParaRPr lang="es-AR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70" y="5717949"/>
            <a:ext cx="982643" cy="98264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62" y="3945310"/>
            <a:ext cx="102489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06063" y="167426"/>
            <a:ext cx="1168113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en que se guardan likes y mensajes</a:t>
            </a:r>
          </a:p>
          <a:p>
            <a:endParaRPr lang="es-AR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 que durante cada acción dentro del programa los likes y mensajes se irán actualizando constantemente, decidimos ir guardando los cambio que iban ocurriendo en una variable llamada novedades (un diccionario).</a:t>
            </a:r>
          </a:p>
          <a:p>
            <a:endParaRPr lang="es-A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datos que dentro de este diccionario se guardaran como se explico mas arriba, pero las cables del diccionario novedades serán el nombre de cada usuario modificado.</a:t>
            </a:r>
            <a:endParaRPr lang="es-A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Novedades = {“juancho23”:[…], …}</a:t>
            </a:r>
            <a:endParaRPr lang="es-A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Finalmente cada vez que se decida ver el TOP 5 o finalizar la aplicación, se procederá a </a:t>
            </a:r>
          </a:p>
          <a:p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 un </a:t>
            </a:r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apareo </a:t>
            </a:r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los cambios almacenados en esta variable y los guardados en </a:t>
            </a:r>
          </a:p>
          <a:p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archivo “likes_y_mensajes.dat”</a:t>
            </a:r>
          </a:p>
          <a:p>
            <a:endParaRPr lang="es-A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70" y="5717949"/>
            <a:ext cx="982643" cy="98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06063" y="167426"/>
            <a:ext cx="10981889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Ordenamiento de usuarios</a:t>
            </a:r>
          </a:p>
          <a:p>
            <a:endParaRPr lang="es-AR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mostrar nuestros usuarios de forma ordenada en el menú principal recurrimos a la siguiente estrategia:</a:t>
            </a:r>
          </a:p>
          <a:p>
            <a:endParaRPr lang="es-A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Leer un registro de cada archivo.</a:t>
            </a:r>
          </a:p>
          <a:p>
            <a:pPr marL="342900" indent="-342900">
              <a:buFontTx/>
              <a:buChar char="-"/>
            </a:pPr>
            <a:r>
              <a:rPr lang="es-AR" sz="20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Iniciar ciclo while.*</a:t>
            </a:r>
          </a:p>
          <a:p>
            <a:pPr marL="342900" indent="-342900">
              <a:buFontTx/>
              <a:buChar char="-"/>
            </a:pPr>
            <a:endParaRPr lang="es-AR" sz="1400" b="1" i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había algo que leer en ambos archivos, comparar lo leído e imprimir el menor de los registros. Luego, leer nuevamente el archivo que tenia el menor registro. Reiniciar ciclo.</a:t>
            </a:r>
          </a:p>
          <a:p>
            <a:pPr marL="800100" lvl="1" indent="-342900">
              <a:buFontTx/>
              <a:buChar char="-"/>
            </a:pPr>
            <a:endParaRPr lang="es-AR" sz="1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solo había algo que leer en uno de los archivos, imprimir lo leído y leer otro registro de ese mismo archivo. Reiniciar ciclo.</a:t>
            </a:r>
          </a:p>
          <a:p>
            <a:pPr marL="342900" indent="-342900">
              <a:buFontTx/>
              <a:buChar char="-"/>
            </a:pPr>
            <a:endParaRPr lang="es-AR" sz="1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s-AR" sz="20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ciclo while</a:t>
            </a:r>
          </a:p>
          <a:p>
            <a:endParaRPr lang="es-A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Nota: este ciclo continuara mientras haya algo que leer en algún archivo.</a:t>
            </a:r>
            <a:endParaRPr lang="es-A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70" y="5717949"/>
            <a:ext cx="982643" cy="98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8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06063" y="167426"/>
            <a:ext cx="1102431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Conversación entre usuarios</a:t>
            </a:r>
          </a:p>
          <a:p>
            <a:endParaRPr lang="es-AR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Volviendo a la explicación de como guardamos los likes.</a:t>
            </a:r>
          </a:p>
          <a:p>
            <a:endParaRPr lang="es-A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El </a:t>
            </a:r>
            <a:r>
              <a:rPr lang="es-AR" sz="20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usuario_actual</a:t>
            </a:r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 da like a </a:t>
            </a:r>
            <a:r>
              <a:rPr lang="es-AR" sz="20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otro_usuario</a:t>
            </a:r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Si </a:t>
            </a:r>
            <a:r>
              <a:rPr lang="es-AR" sz="20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otro_usuario</a:t>
            </a:r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existe ya en el diccionario de likes de </a:t>
            </a:r>
            <a:r>
              <a:rPr lang="es-AR" sz="20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usuario_actual</a:t>
            </a:r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(es decir, no le dio like o dislike antes) y además el sistema detecta que </a:t>
            </a:r>
            <a:r>
              <a:rPr lang="es-AR" sz="20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usuario_actual</a:t>
            </a:r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 se encuentra en el diccionario de likes de </a:t>
            </a:r>
            <a:r>
              <a:rPr lang="es-AR" sz="20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otro_usuario</a:t>
            </a:r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un valor True se procede a indicar que se produjo un match</a:t>
            </a:r>
          </a:p>
          <a:p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Si se produjo un match se le da al usuario la opción de enviar un mensaje. El se almacena en el diccionario de mensajes de cada usuario, en el de usuario_actual como False (Leído) y en el de otro_usuario como True (No Leído)</a:t>
            </a:r>
          </a:p>
          <a:p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Cuando otro_usuario ingrese al sistema, se revisara si tiene algún mensaje no leído (True), se marcara como leído (False) y se le dará la opción de contestar o no, si decide no contestar, el valor permanecerá como False para ambos usuarios, por lo cual la conversación se habrá cortado para siempre.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70" y="5717949"/>
            <a:ext cx="982643" cy="98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67245" y="162040"/>
            <a:ext cx="209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s-AR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70" y="5717949"/>
            <a:ext cx="982643" cy="98264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8" y="869926"/>
            <a:ext cx="7589745" cy="48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70" y="5717949"/>
            <a:ext cx="982643" cy="98264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71" y="862333"/>
            <a:ext cx="6142857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0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70" y="5717949"/>
            <a:ext cx="982643" cy="98264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830" y="860974"/>
            <a:ext cx="6222340" cy="513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288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Personalizado 3">
      <a:dk1>
        <a:srgbClr val="59B1CC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640</Words>
  <Application>Microsoft Office PowerPoint</Application>
  <PresentationFormat>Panorámica</PresentationFormat>
  <Paragraphs>77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 3</vt:lpstr>
      <vt:lpstr>Sector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Graciela Barco</dc:creator>
  <cp:lastModifiedBy>Charly Pratto</cp:lastModifiedBy>
  <cp:revision>26</cp:revision>
  <dcterms:created xsi:type="dcterms:W3CDTF">2018-11-26T00:15:55Z</dcterms:created>
  <dcterms:modified xsi:type="dcterms:W3CDTF">2018-12-06T20:52:46Z</dcterms:modified>
</cp:coreProperties>
</file>