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267" r:id="rId28"/>
    <p:sldId id="262" r:id="rId29"/>
    <p:sldId id="278" r:id="rId30"/>
    <p:sldId id="276" r:id="rId31"/>
    <p:sldId id="277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28/01/2023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28/01/2023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28/01/2023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28/01/2023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2203614" y="3303171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6" y="2943491"/>
            <a:ext cx="5040000" cy="2610649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499E0B30-EBDB-8843-75DC-B269CAB12B56}"/>
              </a:ext>
            </a:extLst>
          </p:cNvPr>
          <p:cNvSpPr txBox="1">
            <a:spLocks/>
          </p:cNvSpPr>
          <p:nvPr/>
        </p:nvSpPr>
        <p:spPr>
          <a:xfrm>
            <a:off x="3746994" y="2064683"/>
            <a:ext cx="4698006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DeepSORT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algorithm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4" y="2064547"/>
            <a:ext cx="90272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97" y="3195115"/>
            <a:ext cx="6840000" cy="30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4" y="2019578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502469" r="-100952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502469" r="-76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602469" r="-1009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602469" r="-76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E05FC14-F87E-7F79-EBD8-E0003BFA85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11376" r="7032" b="888"/>
          <a:stretch/>
        </p:blipFill>
        <p:spPr>
          <a:xfrm>
            <a:off x="3462865" y="2335375"/>
            <a:ext cx="5266267" cy="3850863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11559" y="1746528"/>
            <a:ext cx="256887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6624C-F090-ABF1-CB60-68DBE20DAC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428" r="6727"/>
          <a:stretch/>
        </p:blipFill>
        <p:spPr>
          <a:xfrm>
            <a:off x="3430620" y="2401313"/>
            <a:ext cx="5330757" cy="3887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6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on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61579" y="1746528"/>
            <a:ext cx="346883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E189DDA-0F62-36A7-FDEF-A7A070E9AC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597" r="7059" b="1353"/>
          <a:stretch/>
        </p:blipFill>
        <p:spPr>
          <a:xfrm>
            <a:off x="3478697" y="2455239"/>
            <a:ext cx="5234604" cy="38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on GPU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35A5031-F65F-D13C-B497-490FE9B711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1597" r="7724" b="1352"/>
          <a:stretch/>
        </p:blipFill>
        <p:spPr>
          <a:xfrm>
            <a:off x="3454939" y="2391885"/>
            <a:ext cx="5282120" cy="38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0BC2B00B-E23B-82A9-48E8-30824D386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10693" r="8224" b="1353"/>
          <a:stretch/>
        </p:blipFill>
        <p:spPr>
          <a:xfrm>
            <a:off x="3512744" y="2372044"/>
            <a:ext cx="5166510" cy="38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077FE862-5D6B-D06E-2D49-B951BF8C23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10692" r="7558" b="1130"/>
          <a:stretch/>
        </p:blipFill>
        <p:spPr>
          <a:xfrm>
            <a:off x="3450075" y="2367180"/>
            <a:ext cx="5291847" cy="38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D49419B4-B68C-239F-0DFA-AE33E7F57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10218" r="8484" b="9680"/>
          <a:stretch/>
        </p:blipFill>
        <p:spPr>
          <a:xfrm>
            <a:off x="1955999" y="1801648"/>
            <a:ext cx="8280000" cy="4347640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YOLO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 comparison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Microsoft Office PowerPoint</Application>
  <PresentationFormat>Widescreen</PresentationFormat>
  <Paragraphs>373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224</cp:revision>
  <dcterms:created xsi:type="dcterms:W3CDTF">2022-03-31T14:44:41Z</dcterms:created>
  <dcterms:modified xsi:type="dcterms:W3CDTF">2023-01-28T16:22:47Z</dcterms:modified>
</cp:coreProperties>
</file>