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83" r:id="rId3"/>
    <p:sldId id="281" r:id="rId4"/>
    <p:sldId id="282" r:id="rId5"/>
    <p:sldId id="284" r:id="rId6"/>
    <p:sldId id="286" r:id="rId7"/>
    <p:sldId id="285" r:id="rId8"/>
    <p:sldId id="287" r:id="rId9"/>
    <p:sldId id="288" r:id="rId10"/>
    <p:sldId id="279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395786"/>
    <a:srgbClr val="7B89BE"/>
    <a:srgbClr val="1E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673EF-739F-4E87-91EC-7D1BCFF6EA1E}" v="97" dt="2022-11-28T02:06:50.987"/>
  </p1510:revLst>
</p1510:revInfo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Dimperio" userId="a03515048de22394" providerId="LiveId" clId="{A92673EF-739F-4E87-91EC-7D1BCFF6EA1E}"/>
    <pc:docChg chg="undo redo custSel addSld delSld modSld sldOrd">
      <pc:chgData name="Stephanie Dimperio" userId="a03515048de22394" providerId="LiveId" clId="{A92673EF-739F-4E87-91EC-7D1BCFF6EA1E}" dt="2022-11-28T02:16:42.204" v="3186" actId="113"/>
      <pc:docMkLst>
        <pc:docMk/>
      </pc:docMkLst>
      <pc:sldChg chg="modSp mod">
        <pc:chgData name="Stephanie Dimperio" userId="a03515048de22394" providerId="LiveId" clId="{A92673EF-739F-4E87-91EC-7D1BCFF6EA1E}" dt="2022-11-27T22:40:16.689" v="242" actId="20577"/>
        <pc:sldMkLst>
          <pc:docMk/>
          <pc:sldMk cId="2528279101" sldId="266"/>
        </pc:sldMkLst>
        <pc:spChg chg="mod">
          <ac:chgData name="Stephanie Dimperio" userId="a03515048de22394" providerId="LiveId" clId="{A92673EF-739F-4E87-91EC-7D1BCFF6EA1E}" dt="2022-11-27T22:40:16.689" v="242" actId="20577"/>
          <ac:spMkLst>
            <pc:docMk/>
            <pc:sldMk cId="2528279101" sldId="266"/>
            <ac:spMk id="15" creationId="{C40748A4-66E7-F94E-C41C-A1C1026871D3}"/>
          </ac:spMkLst>
        </pc:spChg>
      </pc:sldChg>
      <pc:sldChg chg="del">
        <pc:chgData name="Stephanie Dimperio" userId="a03515048de22394" providerId="LiveId" clId="{A92673EF-739F-4E87-91EC-7D1BCFF6EA1E}" dt="2022-11-28T02:08:17.329" v="2558" actId="47"/>
        <pc:sldMkLst>
          <pc:docMk/>
          <pc:sldMk cId="331185147" sldId="267"/>
        </pc:sldMkLst>
      </pc:sldChg>
      <pc:sldChg chg="del">
        <pc:chgData name="Stephanie Dimperio" userId="a03515048de22394" providerId="LiveId" clId="{A92673EF-739F-4E87-91EC-7D1BCFF6EA1E}" dt="2022-11-28T02:08:18.375" v="2559" actId="47"/>
        <pc:sldMkLst>
          <pc:docMk/>
          <pc:sldMk cId="3249636751" sldId="268"/>
        </pc:sldMkLst>
      </pc:sldChg>
      <pc:sldChg chg="del">
        <pc:chgData name="Stephanie Dimperio" userId="a03515048de22394" providerId="LiveId" clId="{A92673EF-739F-4E87-91EC-7D1BCFF6EA1E}" dt="2022-11-28T02:08:36.167" v="2569" actId="47"/>
        <pc:sldMkLst>
          <pc:docMk/>
          <pc:sldMk cId="1348909494" sldId="269"/>
        </pc:sldMkLst>
      </pc:sldChg>
      <pc:sldChg chg="del">
        <pc:chgData name="Stephanie Dimperio" userId="a03515048de22394" providerId="LiveId" clId="{A92673EF-739F-4E87-91EC-7D1BCFF6EA1E}" dt="2022-11-28T02:08:36.650" v="2570" actId="47"/>
        <pc:sldMkLst>
          <pc:docMk/>
          <pc:sldMk cId="82295486" sldId="270"/>
        </pc:sldMkLst>
      </pc:sldChg>
      <pc:sldChg chg="del">
        <pc:chgData name="Stephanie Dimperio" userId="a03515048de22394" providerId="LiveId" clId="{A92673EF-739F-4E87-91EC-7D1BCFF6EA1E}" dt="2022-11-28T02:08:19.258" v="2560" actId="47"/>
        <pc:sldMkLst>
          <pc:docMk/>
          <pc:sldMk cId="3156350547" sldId="271"/>
        </pc:sldMkLst>
      </pc:sldChg>
      <pc:sldChg chg="del">
        <pc:chgData name="Stephanie Dimperio" userId="a03515048de22394" providerId="LiveId" clId="{A92673EF-739F-4E87-91EC-7D1BCFF6EA1E}" dt="2022-11-28T02:08:20.364" v="2561" actId="47"/>
        <pc:sldMkLst>
          <pc:docMk/>
          <pc:sldMk cId="1724953244" sldId="272"/>
        </pc:sldMkLst>
      </pc:sldChg>
      <pc:sldChg chg="del">
        <pc:chgData name="Stephanie Dimperio" userId="a03515048de22394" providerId="LiveId" clId="{A92673EF-739F-4E87-91EC-7D1BCFF6EA1E}" dt="2022-11-28T02:08:33.298" v="2563" actId="47"/>
        <pc:sldMkLst>
          <pc:docMk/>
          <pc:sldMk cId="1759832767" sldId="273"/>
        </pc:sldMkLst>
      </pc:sldChg>
      <pc:sldChg chg="del">
        <pc:chgData name="Stephanie Dimperio" userId="a03515048de22394" providerId="LiveId" clId="{A92673EF-739F-4E87-91EC-7D1BCFF6EA1E}" dt="2022-11-28T02:08:33.931" v="2564" actId="47"/>
        <pc:sldMkLst>
          <pc:docMk/>
          <pc:sldMk cId="2617797594" sldId="274"/>
        </pc:sldMkLst>
      </pc:sldChg>
      <pc:sldChg chg="del">
        <pc:chgData name="Stephanie Dimperio" userId="a03515048de22394" providerId="LiveId" clId="{A92673EF-739F-4E87-91EC-7D1BCFF6EA1E}" dt="2022-11-28T02:08:34.259" v="2565" actId="47"/>
        <pc:sldMkLst>
          <pc:docMk/>
          <pc:sldMk cId="2996407303" sldId="275"/>
        </pc:sldMkLst>
      </pc:sldChg>
      <pc:sldChg chg="del">
        <pc:chgData name="Stephanie Dimperio" userId="a03515048de22394" providerId="LiveId" clId="{A92673EF-739F-4E87-91EC-7D1BCFF6EA1E}" dt="2022-11-28T02:08:34.520" v="2566" actId="47"/>
        <pc:sldMkLst>
          <pc:docMk/>
          <pc:sldMk cId="1266199811" sldId="276"/>
        </pc:sldMkLst>
      </pc:sldChg>
      <pc:sldChg chg="del">
        <pc:chgData name="Stephanie Dimperio" userId="a03515048de22394" providerId="LiveId" clId="{A92673EF-739F-4E87-91EC-7D1BCFF6EA1E}" dt="2022-11-28T02:08:35.019" v="2567" actId="47"/>
        <pc:sldMkLst>
          <pc:docMk/>
          <pc:sldMk cId="1140996113" sldId="277"/>
        </pc:sldMkLst>
      </pc:sldChg>
      <pc:sldChg chg="del">
        <pc:chgData name="Stephanie Dimperio" userId="a03515048de22394" providerId="LiveId" clId="{A92673EF-739F-4E87-91EC-7D1BCFF6EA1E}" dt="2022-11-28T02:08:35.360" v="2568" actId="47"/>
        <pc:sldMkLst>
          <pc:docMk/>
          <pc:sldMk cId="2818621903" sldId="278"/>
        </pc:sldMkLst>
      </pc:sldChg>
      <pc:sldChg chg="addSp delSp modSp mod">
        <pc:chgData name="Stephanie Dimperio" userId="a03515048de22394" providerId="LiveId" clId="{A92673EF-739F-4E87-91EC-7D1BCFF6EA1E}" dt="2022-11-28T02:08:53.312" v="2584" actId="478"/>
        <pc:sldMkLst>
          <pc:docMk/>
          <pc:sldMk cId="692034583" sldId="279"/>
        </pc:sldMkLst>
        <pc:spChg chg="mod">
          <ac:chgData name="Stephanie Dimperio" userId="a03515048de22394" providerId="LiveId" clId="{A92673EF-739F-4E87-91EC-7D1BCFF6EA1E}" dt="2022-11-28T02:08:41.702" v="2578" actId="20577"/>
          <ac:spMkLst>
            <pc:docMk/>
            <pc:sldMk cId="692034583" sldId="279"/>
            <ac:spMk id="2" creationId="{E9ACE5BE-58FB-4D23-A3B9-1C2D3DB7C405}"/>
          </ac:spMkLst>
        </pc:spChg>
        <pc:spChg chg="del mod">
          <ac:chgData name="Stephanie Dimperio" userId="a03515048de22394" providerId="LiveId" clId="{A92673EF-739F-4E87-91EC-7D1BCFF6EA1E}" dt="2022-11-28T02:08:49.837" v="2583" actId="478"/>
          <ac:spMkLst>
            <pc:docMk/>
            <pc:sldMk cId="692034583" sldId="279"/>
            <ac:spMk id="3" creationId="{88ED5FD7-D7CC-4E41-8CBC-60B0AE140461}"/>
          </ac:spMkLst>
        </pc:spChg>
        <pc:spChg chg="add del mod">
          <ac:chgData name="Stephanie Dimperio" userId="a03515048de22394" providerId="LiveId" clId="{A92673EF-739F-4E87-91EC-7D1BCFF6EA1E}" dt="2022-11-28T02:08:53.312" v="2584" actId="478"/>
          <ac:spMkLst>
            <pc:docMk/>
            <pc:sldMk cId="692034583" sldId="279"/>
            <ac:spMk id="5" creationId="{18BC1989-22F3-4BBA-9C36-06CEEDB4A3FE}"/>
          </ac:spMkLst>
        </pc:spChg>
      </pc:sldChg>
      <pc:sldChg chg="del">
        <pc:chgData name="Stephanie Dimperio" userId="a03515048de22394" providerId="LiveId" clId="{A92673EF-739F-4E87-91EC-7D1BCFF6EA1E}" dt="2022-11-28T02:08:31.774" v="2562" actId="47"/>
        <pc:sldMkLst>
          <pc:docMk/>
          <pc:sldMk cId="297809158" sldId="280"/>
        </pc:sldMkLst>
      </pc:sldChg>
      <pc:sldChg chg="modSp mod">
        <pc:chgData name="Stephanie Dimperio" userId="a03515048de22394" providerId="LiveId" clId="{A92673EF-739F-4E87-91EC-7D1BCFF6EA1E}" dt="2022-11-27T23:02:36.984" v="441" actId="14100"/>
        <pc:sldMkLst>
          <pc:docMk/>
          <pc:sldMk cId="3681239334" sldId="281"/>
        </pc:sldMkLst>
        <pc:spChg chg="mod">
          <ac:chgData name="Stephanie Dimperio" userId="a03515048de22394" providerId="LiveId" clId="{A92673EF-739F-4E87-91EC-7D1BCFF6EA1E}" dt="2022-11-27T23:02:36.984" v="441" actId="14100"/>
          <ac:spMkLst>
            <pc:docMk/>
            <pc:sldMk cId="3681239334" sldId="281"/>
            <ac:spMk id="5" creationId="{F225FDFC-4F74-40FF-B7A7-FBE4858FAB80}"/>
          </ac:spMkLst>
        </pc:spChg>
        <pc:spChg chg="mod">
          <ac:chgData name="Stephanie Dimperio" userId="a03515048de22394" providerId="LiveId" clId="{A92673EF-739F-4E87-91EC-7D1BCFF6EA1E}" dt="2022-11-27T22:37:58.217" v="142" actId="20577"/>
          <ac:spMkLst>
            <pc:docMk/>
            <pc:sldMk cId="3681239334" sldId="281"/>
            <ac:spMk id="10" creationId="{B2334022-B00D-90AC-1FDA-4584C7E3A7D1}"/>
          </ac:spMkLst>
        </pc:spChg>
      </pc:sldChg>
      <pc:sldChg chg="addSp delSp modSp mod">
        <pc:chgData name="Stephanie Dimperio" userId="a03515048de22394" providerId="LiveId" clId="{A92673EF-739F-4E87-91EC-7D1BCFF6EA1E}" dt="2022-11-27T23:03:36.011" v="452" actId="1076"/>
        <pc:sldMkLst>
          <pc:docMk/>
          <pc:sldMk cId="2408440768" sldId="282"/>
        </pc:sldMkLst>
        <pc:spChg chg="del mod">
          <ac:chgData name="Stephanie Dimperio" userId="a03515048de22394" providerId="LiveId" clId="{A92673EF-739F-4E87-91EC-7D1BCFF6EA1E}" dt="2022-11-27T22:56:23.652" v="325" actId="478"/>
          <ac:spMkLst>
            <pc:docMk/>
            <pc:sldMk cId="2408440768" sldId="282"/>
            <ac:spMk id="5" creationId="{F225FDFC-4F74-40FF-B7A7-FBE4858FAB80}"/>
          </ac:spMkLst>
        </pc:spChg>
        <pc:spChg chg="mod">
          <ac:chgData name="Stephanie Dimperio" userId="a03515048de22394" providerId="LiveId" clId="{A92673EF-739F-4E87-91EC-7D1BCFF6EA1E}" dt="2022-11-27T23:00:34.496" v="430" actId="20577"/>
          <ac:spMkLst>
            <pc:docMk/>
            <pc:sldMk cId="2408440768" sldId="282"/>
            <ac:spMk id="10" creationId="{B2334022-B00D-90AC-1FDA-4584C7E3A7D1}"/>
          </ac:spMkLst>
        </pc:spChg>
        <pc:spChg chg="add del mod">
          <ac:chgData name="Stephanie Dimperio" userId="a03515048de22394" providerId="LiveId" clId="{A92673EF-739F-4E87-91EC-7D1BCFF6EA1E}" dt="2022-11-27T22:56:27.388" v="326" actId="478"/>
          <ac:spMkLst>
            <pc:docMk/>
            <pc:sldMk cId="2408440768" sldId="282"/>
            <ac:spMk id="11" creationId="{9C9C9BCA-FD24-4177-6A5B-27524B146293}"/>
          </ac:spMkLst>
        </pc:spChg>
        <pc:spChg chg="add mod ord">
          <ac:chgData name="Stephanie Dimperio" userId="a03515048de22394" providerId="LiveId" clId="{A92673EF-739F-4E87-91EC-7D1BCFF6EA1E}" dt="2022-11-27T23:03:23.177" v="449" actId="171"/>
          <ac:spMkLst>
            <pc:docMk/>
            <pc:sldMk cId="2408440768" sldId="282"/>
            <ac:spMk id="12" creationId="{DA94CE5F-7CBA-0DB1-9DA2-D11396BA431A}"/>
          </ac:spMkLst>
        </pc:spChg>
        <pc:graphicFrameChg chg="add mod modGraphic">
          <ac:chgData name="Stephanie Dimperio" userId="a03515048de22394" providerId="LiveId" clId="{A92673EF-739F-4E87-91EC-7D1BCFF6EA1E}" dt="2022-11-27T23:03:31.376" v="451" actId="1076"/>
          <ac:graphicFrameMkLst>
            <pc:docMk/>
            <pc:sldMk cId="2408440768" sldId="282"/>
            <ac:graphicFrameMk id="8" creationId="{AA865428-03C0-6019-3262-3E6C68E8DE31}"/>
          </ac:graphicFrameMkLst>
        </pc:graphicFrameChg>
        <pc:picChg chg="add del mod">
          <ac:chgData name="Stephanie Dimperio" userId="a03515048de22394" providerId="LiveId" clId="{A92673EF-739F-4E87-91EC-7D1BCFF6EA1E}" dt="2022-11-27T22:43:46.883" v="308" actId="478"/>
          <ac:picMkLst>
            <pc:docMk/>
            <pc:sldMk cId="2408440768" sldId="282"/>
            <ac:picMk id="4" creationId="{45CD9121-832D-7E10-C816-CE0F22FDA920}"/>
          </ac:picMkLst>
        </pc:picChg>
        <pc:picChg chg="add mod modCrop">
          <ac:chgData name="Stephanie Dimperio" userId="a03515048de22394" providerId="LiveId" clId="{A92673EF-739F-4E87-91EC-7D1BCFF6EA1E}" dt="2022-11-27T23:03:36.011" v="452" actId="1076"/>
          <ac:picMkLst>
            <pc:docMk/>
            <pc:sldMk cId="2408440768" sldId="282"/>
            <ac:picMk id="7" creationId="{64D2EEA6-0612-DC5A-D5F5-4831F5EE5943}"/>
          </ac:picMkLst>
        </pc:picChg>
      </pc:sldChg>
      <pc:sldChg chg="modSp mod">
        <pc:chgData name="Stephanie Dimperio" userId="a03515048de22394" providerId="LiveId" clId="{A92673EF-739F-4E87-91EC-7D1BCFF6EA1E}" dt="2022-11-27T22:38:06.976" v="148" actId="20577"/>
        <pc:sldMkLst>
          <pc:docMk/>
          <pc:sldMk cId="2605375013" sldId="283"/>
        </pc:sldMkLst>
        <pc:spChg chg="mod">
          <ac:chgData name="Stephanie Dimperio" userId="a03515048de22394" providerId="LiveId" clId="{A92673EF-739F-4E87-91EC-7D1BCFF6EA1E}" dt="2022-11-27T22:38:06.976" v="148" actId="20577"/>
          <ac:spMkLst>
            <pc:docMk/>
            <pc:sldMk cId="2605375013" sldId="283"/>
            <ac:spMk id="5" creationId="{F225FDFC-4F74-40FF-B7A7-FBE4858FAB80}"/>
          </ac:spMkLst>
        </pc:spChg>
        <pc:spChg chg="mod">
          <ac:chgData name="Stephanie Dimperio" userId="a03515048de22394" providerId="LiveId" clId="{A92673EF-739F-4E87-91EC-7D1BCFF6EA1E}" dt="2022-11-27T22:36:47.177" v="8" actId="20577"/>
          <ac:spMkLst>
            <pc:docMk/>
            <pc:sldMk cId="2605375013" sldId="283"/>
            <ac:spMk id="10" creationId="{B2334022-B00D-90AC-1FDA-4584C7E3A7D1}"/>
          </ac:spMkLst>
        </pc:spChg>
      </pc:sldChg>
      <pc:sldChg chg="addSp delSp modSp add mod ord">
        <pc:chgData name="Stephanie Dimperio" userId="a03515048de22394" providerId="LiveId" clId="{A92673EF-739F-4E87-91EC-7D1BCFF6EA1E}" dt="2022-11-28T01:41:44.995" v="1251" actId="20577"/>
        <pc:sldMkLst>
          <pc:docMk/>
          <pc:sldMk cId="3481072798" sldId="284"/>
        </pc:sldMkLst>
        <pc:spChg chg="mod ord">
          <ac:chgData name="Stephanie Dimperio" userId="a03515048de22394" providerId="LiveId" clId="{A92673EF-739F-4E87-91EC-7D1BCFF6EA1E}" dt="2022-11-28T01:40:38.708" v="1221" actId="166"/>
          <ac:spMkLst>
            <pc:docMk/>
            <pc:sldMk cId="3481072798" sldId="284"/>
            <ac:spMk id="5" creationId="{F225FDFC-4F74-40FF-B7A7-FBE4858FAB80}"/>
          </ac:spMkLst>
        </pc:spChg>
        <pc:spChg chg="add mod topLvl">
          <ac:chgData name="Stephanie Dimperio" userId="a03515048de22394" providerId="LiveId" clId="{A92673EF-739F-4E87-91EC-7D1BCFF6EA1E}" dt="2022-11-28T01:41:25.360" v="1231" actId="164"/>
          <ac:spMkLst>
            <pc:docMk/>
            <pc:sldMk cId="3481072798" sldId="284"/>
            <ac:spMk id="6" creationId="{1BFFEEE1-3258-DB3E-5770-765A0EBF4953}"/>
          </ac:spMkLst>
        </pc:spChg>
        <pc:spChg chg="add mod topLvl">
          <ac:chgData name="Stephanie Dimperio" userId="a03515048de22394" providerId="LiveId" clId="{A92673EF-739F-4E87-91EC-7D1BCFF6EA1E}" dt="2022-11-28T01:41:25.360" v="1231" actId="164"/>
          <ac:spMkLst>
            <pc:docMk/>
            <pc:sldMk cId="3481072798" sldId="284"/>
            <ac:spMk id="7" creationId="{16746B87-F4EC-B9DE-C0B6-0C28832D2EDB}"/>
          </ac:spMkLst>
        </pc:spChg>
        <pc:spChg chg="add mod topLvl">
          <ac:chgData name="Stephanie Dimperio" userId="a03515048de22394" providerId="LiveId" clId="{A92673EF-739F-4E87-91EC-7D1BCFF6EA1E}" dt="2022-11-28T01:41:25.360" v="1231" actId="164"/>
          <ac:spMkLst>
            <pc:docMk/>
            <pc:sldMk cId="3481072798" sldId="284"/>
            <ac:spMk id="8" creationId="{BA83F206-3842-13B7-15AF-90B0444EB04D}"/>
          </ac:spMkLst>
        </pc:spChg>
        <pc:spChg chg="add mod topLvl">
          <ac:chgData name="Stephanie Dimperio" userId="a03515048de22394" providerId="LiveId" clId="{A92673EF-739F-4E87-91EC-7D1BCFF6EA1E}" dt="2022-11-28T01:41:25.360" v="1231" actId="164"/>
          <ac:spMkLst>
            <pc:docMk/>
            <pc:sldMk cId="3481072798" sldId="284"/>
            <ac:spMk id="9" creationId="{935EDBF2-3626-4E04-68D5-7A3BED891024}"/>
          </ac:spMkLst>
        </pc:spChg>
        <pc:spChg chg="mod">
          <ac:chgData name="Stephanie Dimperio" userId="a03515048de22394" providerId="LiveId" clId="{A92673EF-739F-4E87-91EC-7D1BCFF6EA1E}" dt="2022-11-28T01:41:44.995" v="1251" actId="20577"/>
          <ac:spMkLst>
            <pc:docMk/>
            <pc:sldMk cId="3481072798" sldId="284"/>
            <ac:spMk id="10" creationId="{B2334022-B00D-90AC-1FDA-4584C7E3A7D1}"/>
          </ac:spMkLst>
        </pc:spChg>
        <pc:spChg chg="add mod">
          <ac:chgData name="Stephanie Dimperio" userId="a03515048de22394" providerId="LiveId" clId="{A92673EF-739F-4E87-91EC-7D1BCFF6EA1E}" dt="2022-11-27T23:13:13.135" v="804" actId="20577"/>
          <ac:spMkLst>
            <pc:docMk/>
            <pc:sldMk cId="3481072798" sldId="284"/>
            <ac:spMk id="13" creationId="{5040A122-C817-EEE1-D94A-65A7EE6EAFF0}"/>
          </ac:spMkLst>
        </pc:spChg>
        <pc:grpChg chg="add del mod">
          <ac:chgData name="Stephanie Dimperio" userId="a03515048de22394" providerId="LiveId" clId="{A92673EF-739F-4E87-91EC-7D1BCFF6EA1E}" dt="2022-11-28T01:40:10.867" v="1212" actId="165"/>
          <ac:grpSpMkLst>
            <pc:docMk/>
            <pc:sldMk cId="3481072798" sldId="284"/>
            <ac:grpSpMk id="11" creationId="{3E850395-36E2-9907-A9C6-729CD44C7F6C}"/>
          </ac:grpSpMkLst>
        </pc:grpChg>
        <pc:grpChg chg="add mod">
          <ac:chgData name="Stephanie Dimperio" userId="a03515048de22394" providerId="LiveId" clId="{A92673EF-739F-4E87-91EC-7D1BCFF6EA1E}" dt="2022-11-28T01:41:30.207" v="1232" actId="1076"/>
          <ac:grpSpMkLst>
            <pc:docMk/>
            <pc:sldMk cId="3481072798" sldId="284"/>
            <ac:grpSpMk id="16" creationId="{EA4D8423-27A8-FA42-1C91-D4E6FD1192C8}"/>
          </ac:grpSpMkLst>
        </pc:grpChg>
        <pc:picChg chg="add del mod topLvl">
          <ac:chgData name="Stephanie Dimperio" userId="a03515048de22394" providerId="LiveId" clId="{A92673EF-739F-4E87-91EC-7D1BCFF6EA1E}" dt="2022-11-28T01:40:14.565" v="1213" actId="478"/>
          <ac:picMkLst>
            <pc:docMk/>
            <pc:sldMk cId="3481072798" sldId="284"/>
            <ac:picMk id="4" creationId="{863CC13F-423D-0555-691F-DA8277647ACF}"/>
          </ac:picMkLst>
        </pc:picChg>
        <pc:picChg chg="add mod ord">
          <ac:chgData name="Stephanie Dimperio" userId="a03515048de22394" providerId="LiveId" clId="{A92673EF-739F-4E87-91EC-7D1BCFF6EA1E}" dt="2022-11-28T01:41:25.360" v="1231" actId="164"/>
          <ac:picMkLst>
            <pc:docMk/>
            <pc:sldMk cId="3481072798" sldId="284"/>
            <ac:picMk id="15" creationId="{F62E6E98-4056-0A97-EDAB-6CBD42DD91F8}"/>
          </ac:picMkLst>
        </pc:picChg>
      </pc:sldChg>
      <pc:sldChg chg="addSp delSp modSp add mod">
        <pc:chgData name="Stephanie Dimperio" userId="a03515048de22394" providerId="LiveId" clId="{A92673EF-739F-4E87-91EC-7D1BCFF6EA1E}" dt="2022-11-28T02:00:43.248" v="2049" actId="1076"/>
        <pc:sldMkLst>
          <pc:docMk/>
          <pc:sldMk cId="3793530143" sldId="285"/>
        </pc:sldMkLst>
        <pc:spChg chg="mod">
          <ac:chgData name="Stephanie Dimperio" userId="a03515048de22394" providerId="LiveId" clId="{A92673EF-739F-4E87-91EC-7D1BCFF6EA1E}" dt="2022-11-28T01:57:52.525" v="1980" actId="1076"/>
          <ac:spMkLst>
            <pc:docMk/>
            <pc:sldMk cId="3793530143" sldId="285"/>
            <ac:spMk id="5" creationId="{F225FDFC-4F74-40FF-B7A7-FBE4858FAB80}"/>
          </ac:spMkLst>
        </pc:spChg>
        <pc:spChg chg="mod">
          <ac:chgData name="Stephanie Dimperio" userId="a03515048de22394" providerId="LiveId" clId="{A92673EF-739F-4E87-91EC-7D1BCFF6EA1E}" dt="2022-11-28T01:58:16.367" v="2009" actId="20577"/>
          <ac:spMkLst>
            <pc:docMk/>
            <pc:sldMk cId="3793530143" sldId="285"/>
            <ac:spMk id="10" creationId="{B2334022-B00D-90AC-1FDA-4584C7E3A7D1}"/>
          </ac:spMkLst>
        </pc:spChg>
        <pc:spChg chg="mod">
          <ac:chgData name="Stephanie Dimperio" userId="a03515048de22394" providerId="LiveId" clId="{A92673EF-739F-4E87-91EC-7D1BCFF6EA1E}" dt="2022-11-28T02:00:43.248" v="2049" actId="1076"/>
          <ac:spMkLst>
            <pc:docMk/>
            <pc:sldMk cId="3793530143" sldId="285"/>
            <ac:spMk id="13" creationId="{5040A122-C817-EEE1-D94A-65A7EE6EAFF0}"/>
          </ac:spMkLst>
        </pc:spChg>
        <pc:spChg chg="add mod">
          <ac:chgData name="Stephanie Dimperio" userId="a03515048de22394" providerId="LiveId" clId="{A92673EF-739F-4E87-91EC-7D1BCFF6EA1E}" dt="2022-11-28T01:57:43.312" v="1977" actId="179"/>
          <ac:spMkLst>
            <pc:docMk/>
            <pc:sldMk cId="3793530143" sldId="285"/>
            <ac:spMk id="20" creationId="{81B1437B-6888-E0B3-FD2A-E4E41CBF1E1C}"/>
          </ac:spMkLst>
        </pc:spChg>
        <pc:grpChg chg="del">
          <ac:chgData name="Stephanie Dimperio" userId="a03515048de22394" providerId="LiveId" clId="{A92673EF-739F-4E87-91EC-7D1BCFF6EA1E}" dt="2022-11-27T23:21:13.409" v="1192" actId="478"/>
          <ac:grpSpMkLst>
            <pc:docMk/>
            <pc:sldMk cId="3793530143" sldId="285"/>
            <ac:grpSpMk id="11" creationId="{3E850395-36E2-9907-A9C6-729CD44C7F6C}"/>
          </ac:grpSpMkLst>
        </pc:grpChg>
        <pc:picChg chg="add del mod">
          <ac:chgData name="Stephanie Dimperio" userId="a03515048de22394" providerId="LiveId" clId="{A92673EF-739F-4E87-91EC-7D1BCFF6EA1E}" dt="2022-11-27T23:23:23.141" v="1196" actId="478"/>
          <ac:picMkLst>
            <pc:docMk/>
            <pc:sldMk cId="3793530143" sldId="285"/>
            <ac:picMk id="12" creationId="{00C593E5-F556-F96C-B852-4EB964D61313}"/>
          </ac:picMkLst>
        </pc:picChg>
        <pc:picChg chg="add del mod modCrop">
          <ac:chgData name="Stephanie Dimperio" userId="a03515048de22394" providerId="LiveId" clId="{A92673EF-739F-4E87-91EC-7D1BCFF6EA1E}" dt="2022-11-27T23:24:16.407" v="1200" actId="478"/>
          <ac:picMkLst>
            <pc:docMk/>
            <pc:sldMk cId="3793530143" sldId="285"/>
            <ac:picMk id="15" creationId="{35F008F1-322E-ED32-0D41-82D277BA6520}"/>
          </ac:picMkLst>
        </pc:picChg>
        <pc:picChg chg="add del mod">
          <ac:chgData name="Stephanie Dimperio" userId="a03515048de22394" providerId="LiveId" clId="{A92673EF-739F-4E87-91EC-7D1BCFF6EA1E}" dt="2022-11-28T01:48:54.232" v="1304" actId="478"/>
          <ac:picMkLst>
            <pc:docMk/>
            <pc:sldMk cId="3793530143" sldId="285"/>
            <ac:picMk id="17" creationId="{C47601D9-37C4-4F4F-B276-342D422271FC}"/>
          </ac:picMkLst>
        </pc:picChg>
        <pc:picChg chg="add mod modCrop">
          <ac:chgData name="Stephanie Dimperio" userId="a03515048de22394" providerId="LiveId" clId="{A92673EF-739F-4E87-91EC-7D1BCFF6EA1E}" dt="2022-11-28T01:49:28.580" v="1310" actId="732"/>
          <ac:picMkLst>
            <pc:docMk/>
            <pc:sldMk cId="3793530143" sldId="285"/>
            <ac:picMk id="19" creationId="{09D4061E-5455-0870-E62A-19CD9B23BF15}"/>
          </ac:picMkLst>
        </pc:picChg>
      </pc:sldChg>
      <pc:sldChg chg="addSp delSp modSp add mod ord">
        <pc:chgData name="Stephanie Dimperio" userId="a03515048de22394" providerId="LiveId" clId="{A92673EF-739F-4E87-91EC-7D1BCFF6EA1E}" dt="2022-11-28T01:46:33.143" v="1303" actId="313"/>
        <pc:sldMkLst>
          <pc:docMk/>
          <pc:sldMk cId="881106109" sldId="286"/>
        </pc:sldMkLst>
        <pc:spChg chg="mod">
          <ac:chgData name="Stephanie Dimperio" userId="a03515048de22394" providerId="LiveId" clId="{A92673EF-739F-4E87-91EC-7D1BCFF6EA1E}" dt="2022-11-27T23:14:09.280" v="828" actId="20577"/>
          <ac:spMkLst>
            <pc:docMk/>
            <pc:sldMk cId="881106109" sldId="286"/>
            <ac:spMk id="10" creationId="{B2334022-B00D-90AC-1FDA-4584C7E3A7D1}"/>
          </ac:spMkLst>
        </pc:spChg>
        <pc:spChg chg="mod">
          <ac:chgData name="Stephanie Dimperio" userId="a03515048de22394" providerId="LiveId" clId="{A92673EF-739F-4E87-91EC-7D1BCFF6EA1E}" dt="2022-11-27T23:18:58.411" v="1001" actId="1076"/>
          <ac:spMkLst>
            <pc:docMk/>
            <pc:sldMk cId="881106109" sldId="286"/>
            <ac:spMk id="13" creationId="{5040A122-C817-EEE1-D94A-65A7EE6EAFF0}"/>
          </ac:spMkLst>
        </pc:spChg>
        <pc:spChg chg="add mod">
          <ac:chgData name="Stephanie Dimperio" userId="a03515048de22394" providerId="LiveId" clId="{A92673EF-739F-4E87-91EC-7D1BCFF6EA1E}" dt="2022-11-28T01:46:33.143" v="1303" actId="313"/>
          <ac:spMkLst>
            <pc:docMk/>
            <pc:sldMk cId="881106109" sldId="286"/>
            <ac:spMk id="16" creationId="{83F303B4-B2B5-9388-3EBB-7CE7A7D7FA82}"/>
          </ac:spMkLst>
        </pc:spChg>
        <pc:grpChg chg="del">
          <ac:chgData name="Stephanie Dimperio" userId="a03515048de22394" providerId="LiveId" clId="{A92673EF-739F-4E87-91EC-7D1BCFF6EA1E}" dt="2022-11-27T23:14:13.162" v="829" actId="478"/>
          <ac:grpSpMkLst>
            <pc:docMk/>
            <pc:sldMk cId="881106109" sldId="286"/>
            <ac:grpSpMk id="11" creationId="{3E850395-36E2-9907-A9C6-729CD44C7F6C}"/>
          </ac:grpSpMkLst>
        </pc:grpChg>
        <pc:picChg chg="add del mod">
          <ac:chgData name="Stephanie Dimperio" userId="a03515048de22394" providerId="LiveId" clId="{A92673EF-739F-4E87-91EC-7D1BCFF6EA1E}" dt="2022-11-28T01:42:03.708" v="1252" actId="478"/>
          <ac:picMkLst>
            <pc:docMk/>
            <pc:sldMk cId="881106109" sldId="286"/>
            <ac:picMk id="12" creationId="{3711AD3B-D5DC-A4E0-7F63-6BAFC6FD5A51}"/>
          </ac:picMkLst>
        </pc:picChg>
        <pc:picChg chg="add del mod">
          <ac:chgData name="Stephanie Dimperio" userId="a03515048de22394" providerId="LiveId" clId="{A92673EF-739F-4E87-91EC-7D1BCFF6EA1E}" dt="2022-11-28T01:42:43.538" v="1258" actId="478"/>
          <ac:picMkLst>
            <pc:docMk/>
            <pc:sldMk cId="881106109" sldId="286"/>
            <ac:picMk id="15" creationId="{4F40F200-103A-5F6C-39A3-BED854667571}"/>
          </ac:picMkLst>
        </pc:picChg>
        <pc:picChg chg="add del mod">
          <ac:chgData name="Stephanie Dimperio" userId="a03515048de22394" providerId="LiveId" clId="{A92673EF-739F-4E87-91EC-7D1BCFF6EA1E}" dt="2022-11-28T01:45:13.573" v="1268" actId="478"/>
          <ac:picMkLst>
            <pc:docMk/>
            <pc:sldMk cId="881106109" sldId="286"/>
            <ac:picMk id="18" creationId="{D170D7AF-7C9B-15B6-B282-03A9B50B91CF}"/>
          </ac:picMkLst>
        </pc:picChg>
        <pc:picChg chg="add del">
          <ac:chgData name="Stephanie Dimperio" userId="a03515048de22394" providerId="LiveId" clId="{A92673EF-739F-4E87-91EC-7D1BCFF6EA1E}" dt="2022-11-28T01:44:45.783" v="1260" actId="478"/>
          <ac:picMkLst>
            <pc:docMk/>
            <pc:sldMk cId="881106109" sldId="286"/>
            <ac:picMk id="20" creationId="{07959A00-B4E5-E13F-B6F1-34BC691D57FE}"/>
          </ac:picMkLst>
        </pc:picChg>
        <pc:picChg chg="add mod">
          <ac:chgData name="Stephanie Dimperio" userId="a03515048de22394" providerId="LiveId" clId="{A92673EF-739F-4E87-91EC-7D1BCFF6EA1E}" dt="2022-11-28T01:45:11.413" v="1267" actId="1076"/>
          <ac:picMkLst>
            <pc:docMk/>
            <pc:sldMk cId="881106109" sldId="286"/>
            <ac:picMk id="22" creationId="{3357021B-A4D4-FE59-1E37-89D4431B9B5C}"/>
          </ac:picMkLst>
        </pc:picChg>
        <pc:picChg chg="add mod">
          <ac:chgData name="Stephanie Dimperio" userId="a03515048de22394" providerId="LiveId" clId="{A92673EF-739F-4E87-91EC-7D1BCFF6EA1E}" dt="2022-11-28T01:45:58.077" v="1272" actId="14100"/>
          <ac:picMkLst>
            <pc:docMk/>
            <pc:sldMk cId="881106109" sldId="286"/>
            <ac:picMk id="24" creationId="{D1E9CA28-AC5F-FB63-42E8-751DA712D087}"/>
          </ac:picMkLst>
        </pc:picChg>
      </pc:sldChg>
      <pc:sldChg chg="addSp delSp modSp add mod">
        <pc:chgData name="Stephanie Dimperio" userId="a03515048de22394" providerId="LiveId" clId="{A92673EF-739F-4E87-91EC-7D1BCFF6EA1E}" dt="2022-11-28T02:06:36.402" v="2513" actId="113"/>
        <pc:sldMkLst>
          <pc:docMk/>
          <pc:sldMk cId="448045565" sldId="287"/>
        </pc:sldMkLst>
        <pc:spChg chg="add mod">
          <ac:chgData name="Stephanie Dimperio" userId="a03515048de22394" providerId="LiveId" clId="{A92673EF-739F-4E87-91EC-7D1BCFF6EA1E}" dt="2022-11-28T02:00:51.538" v="2051"/>
          <ac:spMkLst>
            <pc:docMk/>
            <pc:sldMk cId="448045565" sldId="287"/>
            <ac:spMk id="8" creationId="{C3C97A06-74EF-9E5B-D441-EB3F8BEB1C55}"/>
          </ac:spMkLst>
        </pc:spChg>
        <pc:spChg chg="mod">
          <ac:chgData name="Stephanie Dimperio" userId="a03515048de22394" providerId="LiveId" clId="{A92673EF-739F-4E87-91EC-7D1BCFF6EA1E}" dt="2022-11-28T01:58:41.299" v="2022" actId="20577"/>
          <ac:spMkLst>
            <pc:docMk/>
            <pc:sldMk cId="448045565" sldId="287"/>
            <ac:spMk id="10" creationId="{B2334022-B00D-90AC-1FDA-4584C7E3A7D1}"/>
          </ac:spMkLst>
        </pc:spChg>
        <pc:spChg chg="del">
          <ac:chgData name="Stephanie Dimperio" userId="a03515048de22394" providerId="LiveId" clId="{A92673EF-739F-4E87-91EC-7D1BCFF6EA1E}" dt="2022-11-28T02:00:51.173" v="2050" actId="478"/>
          <ac:spMkLst>
            <pc:docMk/>
            <pc:sldMk cId="448045565" sldId="287"/>
            <ac:spMk id="13" creationId="{5040A122-C817-EEE1-D94A-65A7EE6EAFF0}"/>
          </ac:spMkLst>
        </pc:spChg>
        <pc:spChg chg="mod">
          <ac:chgData name="Stephanie Dimperio" userId="a03515048de22394" providerId="LiveId" clId="{A92673EF-739F-4E87-91EC-7D1BCFF6EA1E}" dt="2022-11-28T02:06:36.402" v="2513" actId="113"/>
          <ac:spMkLst>
            <pc:docMk/>
            <pc:sldMk cId="448045565" sldId="287"/>
            <ac:spMk id="20" creationId="{81B1437B-6888-E0B3-FD2A-E4E41CBF1E1C}"/>
          </ac:spMkLst>
        </pc:spChg>
        <pc:picChg chg="add mod">
          <ac:chgData name="Stephanie Dimperio" userId="a03515048de22394" providerId="LiveId" clId="{A92673EF-739F-4E87-91EC-7D1BCFF6EA1E}" dt="2022-11-28T02:00:22.767" v="2045" actId="1076"/>
          <ac:picMkLst>
            <pc:docMk/>
            <pc:sldMk cId="448045565" sldId="287"/>
            <ac:picMk id="4" creationId="{63EF7440-0592-C569-9B1C-53991205763C}"/>
          </ac:picMkLst>
        </pc:picChg>
        <pc:picChg chg="add mod">
          <ac:chgData name="Stephanie Dimperio" userId="a03515048de22394" providerId="LiveId" clId="{A92673EF-739F-4E87-91EC-7D1BCFF6EA1E}" dt="2022-11-28T02:00:28.486" v="2047" actId="1076"/>
          <ac:picMkLst>
            <pc:docMk/>
            <pc:sldMk cId="448045565" sldId="287"/>
            <ac:picMk id="7" creationId="{E90FFA2B-223C-B90D-AA27-AE1A95275FD1}"/>
          </ac:picMkLst>
        </pc:picChg>
        <pc:picChg chg="del">
          <ac:chgData name="Stephanie Dimperio" userId="a03515048de22394" providerId="LiveId" clId="{A92673EF-739F-4E87-91EC-7D1BCFF6EA1E}" dt="2022-11-28T02:00:18.188" v="2044" actId="478"/>
          <ac:picMkLst>
            <pc:docMk/>
            <pc:sldMk cId="448045565" sldId="287"/>
            <ac:picMk id="19" creationId="{09D4061E-5455-0870-E62A-19CD9B23BF15}"/>
          </ac:picMkLst>
        </pc:picChg>
      </pc:sldChg>
      <pc:sldChg chg="addSp delSp modSp add mod">
        <pc:chgData name="Stephanie Dimperio" userId="a03515048de22394" providerId="LiveId" clId="{A92673EF-739F-4E87-91EC-7D1BCFF6EA1E}" dt="2022-11-28T02:16:42.204" v="3186" actId="113"/>
        <pc:sldMkLst>
          <pc:docMk/>
          <pc:sldMk cId="3370458276" sldId="288"/>
        </pc:sldMkLst>
        <pc:spChg chg="mod">
          <ac:chgData name="Stephanie Dimperio" userId="a03515048de22394" providerId="LiveId" clId="{A92673EF-739F-4E87-91EC-7D1BCFF6EA1E}" dt="2022-11-28T02:07:00.466" v="2551" actId="20577"/>
          <ac:spMkLst>
            <pc:docMk/>
            <pc:sldMk cId="3370458276" sldId="288"/>
            <ac:spMk id="10" creationId="{B2334022-B00D-90AC-1FDA-4584C7E3A7D1}"/>
          </ac:spMkLst>
        </pc:spChg>
        <pc:spChg chg="mod">
          <ac:chgData name="Stephanie Dimperio" userId="a03515048de22394" providerId="LiveId" clId="{A92673EF-739F-4E87-91EC-7D1BCFF6EA1E}" dt="2022-11-28T02:16:42.204" v="3186" actId="113"/>
          <ac:spMkLst>
            <pc:docMk/>
            <pc:sldMk cId="3370458276" sldId="288"/>
            <ac:spMk id="20" creationId="{81B1437B-6888-E0B3-FD2A-E4E41CBF1E1C}"/>
          </ac:spMkLst>
        </pc:spChg>
        <pc:picChg chg="del">
          <ac:chgData name="Stephanie Dimperio" userId="a03515048de22394" providerId="LiveId" clId="{A92673EF-739F-4E87-91EC-7D1BCFF6EA1E}" dt="2022-11-28T02:07:23.037" v="2552" actId="478"/>
          <ac:picMkLst>
            <pc:docMk/>
            <pc:sldMk cId="3370458276" sldId="288"/>
            <ac:picMk id="4" creationId="{63EF7440-0592-C569-9B1C-53991205763C}"/>
          </ac:picMkLst>
        </pc:picChg>
        <pc:picChg chg="add mod">
          <ac:chgData name="Stephanie Dimperio" userId="a03515048de22394" providerId="LiveId" clId="{A92673EF-739F-4E87-91EC-7D1BCFF6EA1E}" dt="2022-11-28T02:07:35.608" v="2556" actId="1076"/>
          <ac:picMkLst>
            <pc:docMk/>
            <pc:sldMk cId="3370458276" sldId="288"/>
            <ac:picMk id="6" creationId="{E4211557-D47F-CFB2-5FED-5BA76285570B}"/>
          </ac:picMkLst>
        </pc:picChg>
        <pc:picChg chg="del">
          <ac:chgData name="Stephanie Dimperio" userId="a03515048de22394" providerId="LiveId" clId="{A92673EF-739F-4E87-91EC-7D1BCFF6EA1E}" dt="2022-11-28T02:07:24.756" v="2553" actId="478"/>
          <ac:picMkLst>
            <pc:docMk/>
            <pc:sldMk cId="3370458276" sldId="288"/>
            <ac:picMk id="7" creationId="{E90FFA2B-223C-B90D-AA27-AE1A95275FD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6FD5E-7148-43B7-99FA-DECECC7BABE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UY"/>
        </a:p>
      </dgm:t>
    </dgm:pt>
    <dgm:pt modelId="{8319A477-D017-4D8C-8277-899CF4FC47A0}">
      <dgm:prSet phldrT="[Texto]" custT="1"/>
      <dgm:spPr>
        <a:solidFill>
          <a:srgbClr val="7B89BE"/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r>
            <a:rPr lang="es-419" sz="3200" dirty="0"/>
            <a:t>#1 Sweater </a:t>
          </a:r>
          <a:r>
            <a:rPr lang="es-419" sz="3200" dirty="0" err="1"/>
            <a:t>Wheather</a:t>
          </a:r>
          <a:endParaRPr lang="es-UY" sz="3200" dirty="0"/>
        </a:p>
      </dgm:t>
    </dgm:pt>
    <dgm:pt modelId="{90FA6C73-7017-43D1-B6A8-5F522A54CA4B}" type="parTrans" cxnId="{AE12AA33-6876-4085-B603-C63F3381189A}">
      <dgm:prSet/>
      <dgm:spPr/>
      <dgm:t>
        <a:bodyPr/>
        <a:lstStyle/>
        <a:p>
          <a:endParaRPr lang="es-UY" sz="1600"/>
        </a:p>
      </dgm:t>
    </dgm:pt>
    <dgm:pt modelId="{774BA9D5-1843-4643-BB5D-7EE78AC38993}" type="sibTrans" cxnId="{AE12AA33-6876-4085-B603-C63F3381189A}">
      <dgm:prSet/>
      <dgm:spPr/>
      <dgm:t>
        <a:bodyPr/>
        <a:lstStyle/>
        <a:p>
          <a:endParaRPr lang="es-UY" sz="1600"/>
        </a:p>
      </dgm:t>
    </dgm:pt>
    <dgm:pt modelId="{8FCFE5B8-FE9C-400A-B0A2-FA7FB88179F6}">
      <dgm:prSet phldrT="[Texto]" custT="1"/>
      <dgm:spPr>
        <a:solidFill>
          <a:srgbClr val="1EBFC9"/>
        </a:solidFill>
      </dgm:spPr>
      <dgm:t>
        <a:bodyPr/>
        <a:lstStyle/>
        <a:p>
          <a:r>
            <a:rPr lang="es-419" sz="3200" dirty="0"/>
            <a:t>#2 </a:t>
          </a:r>
          <a:r>
            <a:rPr lang="es-419" sz="3200" dirty="0" err="1"/>
            <a:t>Another</a:t>
          </a:r>
          <a:r>
            <a:rPr lang="es-419" sz="3200" dirty="0"/>
            <a:t> Love</a:t>
          </a:r>
          <a:endParaRPr lang="es-UY" sz="3200" dirty="0"/>
        </a:p>
      </dgm:t>
    </dgm:pt>
    <dgm:pt modelId="{EB67E357-28A7-444E-A92C-F8F598CB8388}" type="parTrans" cxnId="{BEA0ACC4-3680-4C1B-B24F-B8EA95C015F6}">
      <dgm:prSet/>
      <dgm:spPr/>
      <dgm:t>
        <a:bodyPr/>
        <a:lstStyle/>
        <a:p>
          <a:endParaRPr lang="es-UY" sz="1600"/>
        </a:p>
      </dgm:t>
    </dgm:pt>
    <dgm:pt modelId="{815BB8C5-1A17-485B-AB7B-E45537108AF7}" type="sibTrans" cxnId="{BEA0ACC4-3680-4C1B-B24F-B8EA95C015F6}">
      <dgm:prSet/>
      <dgm:spPr/>
      <dgm:t>
        <a:bodyPr/>
        <a:lstStyle/>
        <a:p>
          <a:endParaRPr lang="es-UY" sz="1600"/>
        </a:p>
      </dgm:t>
    </dgm:pt>
    <dgm:pt modelId="{2A6952F3-6819-4EFB-82B8-25863FEEC19B}">
      <dgm:prSet phldrT="[Texto]" custT="1"/>
      <dgm:spPr>
        <a:solidFill>
          <a:srgbClr val="395786"/>
        </a:solidFill>
      </dgm:spPr>
      <dgm:t>
        <a:bodyPr/>
        <a:lstStyle/>
        <a:p>
          <a:r>
            <a:rPr lang="es-419" sz="3200" dirty="0"/>
            <a:t>#3 </a:t>
          </a:r>
          <a:r>
            <a:rPr lang="es-419" sz="3200" dirty="0" err="1"/>
            <a:t>Lovely</a:t>
          </a:r>
          <a:r>
            <a:rPr lang="es-419" sz="3200" dirty="0"/>
            <a:t> (</a:t>
          </a:r>
          <a:r>
            <a:rPr lang="es-419" sz="3200" dirty="0" err="1"/>
            <a:t>with</a:t>
          </a:r>
          <a:r>
            <a:rPr lang="es-419" sz="3200" dirty="0"/>
            <a:t> </a:t>
          </a:r>
          <a:r>
            <a:rPr lang="es-419" sz="3200" dirty="0" err="1"/>
            <a:t>Khalid</a:t>
          </a:r>
          <a:r>
            <a:rPr lang="es-419" sz="3200" dirty="0"/>
            <a:t>)</a:t>
          </a:r>
          <a:endParaRPr lang="es-UY" sz="3200" dirty="0"/>
        </a:p>
      </dgm:t>
    </dgm:pt>
    <dgm:pt modelId="{70F0E6C3-FD97-41B0-B21D-01BD81D04761}" type="parTrans" cxnId="{CADF6A2C-3FA5-48C8-8C62-CDE09EB84B75}">
      <dgm:prSet/>
      <dgm:spPr/>
      <dgm:t>
        <a:bodyPr/>
        <a:lstStyle/>
        <a:p>
          <a:endParaRPr lang="es-UY" sz="1600"/>
        </a:p>
      </dgm:t>
    </dgm:pt>
    <dgm:pt modelId="{15C62FC6-ADC3-4576-ADE0-D7DF9DA94FE0}" type="sibTrans" cxnId="{CADF6A2C-3FA5-48C8-8C62-CDE09EB84B75}">
      <dgm:prSet/>
      <dgm:spPr/>
      <dgm:t>
        <a:bodyPr/>
        <a:lstStyle/>
        <a:p>
          <a:endParaRPr lang="es-UY" sz="1600"/>
        </a:p>
      </dgm:t>
    </dgm:pt>
    <dgm:pt modelId="{574C4278-763F-4DE8-BEF0-8BDFC417C574}" type="pres">
      <dgm:prSet presAssocID="{BA66FD5E-7148-43B7-99FA-DECECC7BABE7}" presName="linear" presStyleCnt="0">
        <dgm:presLayoutVars>
          <dgm:dir/>
          <dgm:animLvl val="lvl"/>
          <dgm:resizeHandles val="exact"/>
        </dgm:presLayoutVars>
      </dgm:prSet>
      <dgm:spPr/>
    </dgm:pt>
    <dgm:pt modelId="{2159F881-4512-4591-A790-E259BA0487E3}" type="pres">
      <dgm:prSet presAssocID="{8319A477-D017-4D8C-8277-899CF4FC47A0}" presName="parentLin" presStyleCnt="0"/>
      <dgm:spPr/>
    </dgm:pt>
    <dgm:pt modelId="{18281E01-A664-4D92-B6BA-A8C44C77C29D}" type="pres">
      <dgm:prSet presAssocID="{8319A477-D017-4D8C-8277-899CF4FC47A0}" presName="parentLeftMargin" presStyleLbl="node1" presStyleIdx="0" presStyleCnt="3"/>
      <dgm:spPr/>
    </dgm:pt>
    <dgm:pt modelId="{F2299E00-3021-4519-A327-62370FFCA0C1}" type="pres">
      <dgm:prSet presAssocID="{8319A477-D017-4D8C-8277-899CF4FC47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BCE9C7-BB4C-429C-9F10-1D7C538B8D5A}" type="pres">
      <dgm:prSet presAssocID="{8319A477-D017-4D8C-8277-899CF4FC47A0}" presName="negativeSpace" presStyleCnt="0"/>
      <dgm:spPr/>
    </dgm:pt>
    <dgm:pt modelId="{AC28A1BB-98D4-4347-82D7-1F216AB7B90A}" type="pres">
      <dgm:prSet presAssocID="{8319A477-D017-4D8C-8277-899CF4FC47A0}" presName="childText" presStyleLbl="conFgAcc1" presStyleIdx="0" presStyleCnt="3">
        <dgm:presLayoutVars>
          <dgm:bulletEnabled val="1"/>
        </dgm:presLayoutVars>
      </dgm:prSet>
      <dgm:spPr/>
    </dgm:pt>
    <dgm:pt modelId="{7C35716A-7C8C-454E-8BC3-03E836DAC394}" type="pres">
      <dgm:prSet presAssocID="{774BA9D5-1843-4643-BB5D-7EE78AC38993}" presName="spaceBetweenRectangles" presStyleCnt="0"/>
      <dgm:spPr/>
    </dgm:pt>
    <dgm:pt modelId="{4440822E-DD9D-4C55-83D8-69F20BC1F1CB}" type="pres">
      <dgm:prSet presAssocID="{8FCFE5B8-FE9C-400A-B0A2-FA7FB88179F6}" presName="parentLin" presStyleCnt="0"/>
      <dgm:spPr/>
    </dgm:pt>
    <dgm:pt modelId="{DFED254A-4886-4011-8237-DE86E72E8B20}" type="pres">
      <dgm:prSet presAssocID="{8FCFE5B8-FE9C-400A-B0A2-FA7FB88179F6}" presName="parentLeftMargin" presStyleLbl="node1" presStyleIdx="0" presStyleCnt="3"/>
      <dgm:spPr/>
    </dgm:pt>
    <dgm:pt modelId="{6810FBE8-C2D7-43CE-AFE1-C693F1FAE418}" type="pres">
      <dgm:prSet presAssocID="{8FCFE5B8-FE9C-400A-B0A2-FA7FB88179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E9120B-5F51-4657-B757-0B428FB115DD}" type="pres">
      <dgm:prSet presAssocID="{8FCFE5B8-FE9C-400A-B0A2-FA7FB88179F6}" presName="negativeSpace" presStyleCnt="0"/>
      <dgm:spPr/>
    </dgm:pt>
    <dgm:pt modelId="{42899E6F-C992-447A-941D-10E0618B6A4B}" type="pres">
      <dgm:prSet presAssocID="{8FCFE5B8-FE9C-400A-B0A2-FA7FB88179F6}" presName="childText" presStyleLbl="conFgAcc1" presStyleIdx="1" presStyleCnt="3">
        <dgm:presLayoutVars>
          <dgm:bulletEnabled val="1"/>
        </dgm:presLayoutVars>
      </dgm:prSet>
      <dgm:spPr/>
    </dgm:pt>
    <dgm:pt modelId="{71D71380-7CA0-433D-9ACB-C922922FE030}" type="pres">
      <dgm:prSet presAssocID="{815BB8C5-1A17-485B-AB7B-E45537108AF7}" presName="spaceBetweenRectangles" presStyleCnt="0"/>
      <dgm:spPr/>
    </dgm:pt>
    <dgm:pt modelId="{91592499-4FF0-49DE-A762-FDC053ED9493}" type="pres">
      <dgm:prSet presAssocID="{2A6952F3-6819-4EFB-82B8-25863FEEC19B}" presName="parentLin" presStyleCnt="0"/>
      <dgm:spPr/>
    </dgm:pt>
    <dgm:pt modelId="{09F1DF23-659A-4455-811A-C2E53C489667}" type="pres">
      <dgm:prSet presAssocID="{2A6952F3-6819-4EFB-82B8-25863FEEC19B}" presName="parentLeftMargin" presStyleLbl="node1" presStyleIdx="1" presStyleCnt="3"/>
      <dgm:spPr/>
    </dgm:pt>
    <dgm:pt modelId="{D2ACF26E-B139-413D-B2C1-298518117773}" type="pres">
      <dgm:prSet presAssocID="{2A6952F3-6819-4EFB-82B8-25863FEEC1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3495F4F-4708-471F-A42F-EC826FC37BDE}" type="pres">
      <dgm:prSet presAssocID="{2A6952F3-6819-4EFB-82B8-25863FEEC19B}" presName="negativeSpace" presStyleCnt="0"/>
      <dgm:spPr/>
    </dgm:pt>
    <dgm:pt modelId="{B92C86D6-979B-4B07-AC8A-59402E336080}" type="pres">
      <dgm:prSet presAssocID="{2A6952F3-6819-4EFB-82B8-25863FEEC1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FE9213-199F-419F-902D-3AE253D8C386}" type="presOf" srcId="{8FCFE5B8-FE9C-400A-B0A2-FA7FB88179F6}" destId="{6810FBE8-C2D7-43CE-AFE1-C693F1FAE418}" srcOrd="1" destOrd="0" presId="urn:microsoft.com/office/officeart/2005/8/layout/list1"/>
    <dgm:cxn modelId="{CADF6A2C-3FA5-48C8-8C62-CDE09EB84B75}" srcId="{BA66FD5E-7148-43B7-99FA-DECECC7BABE7}" destId="{2A6952F3-6819-4EFB-82B8-25863FEEC19B}" srcOrd="2" destOrd="0" parTransId="{70F0E6C3-FD97-41B0-B21D-01BD81D04761}" sibTransId="{15C62FC6-ADC3-4576-ADE0-D7DF9DA94FE0}"/>
    <dgm:cxn modelId="{AE12AA33-6876-4085-B603-C63F3381189A}" srcId="{BA66FD5E-7148-43B7-99FA-DECECC7BABE7}" destId="{8319A477-D017-4D8C-8277-899CF4FC47A0}" srcOrd="0" destOrd="0" parTransId="{90FA6C73-7017-43D1-B6A8-5F522A54CA4B}" sibTransId="{774BA9D5-1843-4643-BB5D-7EE78AC38993}"/>
    <dgm:cxn modelId="{C98AAC6D-82B9-4E9B-9F53-66F62EE6F1EE}" type="presOf" srcId="{8319A477-D017-4D8C-8277-899CF4FC47A0}" destId="{18281E01-A664-4D92-B6BA-A8C44C77C29D}" srcOrd="0" destOrd="0" presId="urn:microsoft.com/office/officeart/2005/8/layout/list1"/>
    <dgm:cxn modelId="{4CDED182-E139-4053-8A4C-0799F6BCBD9D}" type="presOf" srcId="{8319A477-D017-4D8C-8277-899CF4FC47A0}" destId="{F2299E00-3021-4519-A327-62370FFCA0C1}" srcOrd="1" destOrd="0" presId="urn:microsoft.com/office/officeart/2005/8/layout/list1"/>
    <dgm:cxn modelId="{BEA0ACC4-3680-4C1B-B24F-B8EA95C015F6}" srcId="{BA66FD5E-7148-43B7-99FA-DECECC7BABE7}" destId="{8FCFE5B8-FE9C-400A-B0A2-FA7FB88179F6}" srcOrd="1" destOrd="0" parTransId="{EB67E357-28A7-444E-A92C-F8F598CB8388}" sibTransId="{815BB8C5-1A17-485B-AB7B-E45537108AF7}"/>
    <dgm:cxn modelId="{935DF9D0-DB23-4EB9-8603-788D263883BE}" type="presOf" srcId="{8FCFE5B8-FE9C-400A-B0A2-FA7FB88179F6}" destId="{DFED254A-4886-4011-8237-DE86E72E8B20}" srcOrd="0" destOrd="0" presId="urn:microsoft.com/office/officeart/2005/8/layout/list1"/>
    <dgm:cxn modelId="{E6D385DA-EF9C-4573-A839-720EDA48DE8B}" type="presOf" srcId="{BA66FD5E-7148-43B7-99FA-DECECC7BABE7}" destId="{574C4278-763F-4DE8-BEF0-8BDFC417C574}" srcOrd="0" destOrd="0" presId="urn:microsoft.com/office/officeart/2005/8/layout/list1"/>
    <dgm:cxn modelId="{5251D6E6-F406-4F0F-A791-91AEB45CB60B}" type="presOf" srcId="{2A6952F3-6819-4EFB-82B8-25863FEEC19B}" destId="{D2ACF26E-B139-413D-B2C1-298518117773}" srcOrd="1" destOrd="0" presId="urn:microsoft.com/office/officeart/2005/8/layout/list1"/>
    <dgm:cxn modelId="{84AC90EC-5985-4027-BC22-CAB4BD2D05E0}" type="presOf" srcId="{2A6952F3-6819-4EFB-82B8-25863FEEC19B}" destId="{09F1DF23-659A-4455-811A-C2E53C489667}" srcOrd="0" destOrd="0" presId="urn:microsoft.com/office/officeart/2005/8/layout/list1"/>
    <dgm:cxn modelId="{8524BCF7-8E8D-405A-AB16-09386D3ADCF2}" type="presParOf" srcId="{574C4278-763F-4DE8-BEF0-8BDFC417C574}" destId="{2159F881-4512-4591-A790-E259BA0487E3}" srcOrd="0" destOrd="0" presId="urn:microsoft.com/office/officeart/2005/8/layout/list1"/>
    <dgm:cxn modelId="{901CCA9B-4131-4C0F-8268-D86642DD8D99}" type="presParOf" srcId="{2159F881-4512-4591-A790-E259BA0487E3}" destId="{18281E01-A664-4D92-B6BA-A8C44C77C29D}" srcOrd="0" destOrd="0" presId="urn:microsoft.com/office/officeart/2005/8/layout/list1"/>
    <dgm:cxn modelId="{FD9EFE0C-B120-4564-A235-8DF75FF8A85A}" type="presParOf" srcId="{2159F881-4512-4591-A790-E259BA0487E3}" destId="{F2299E00-3021-4519-A327-62370FFCA0C1}" srcOrd="1" destOrd="0" presId="urn:microsoft.com/office/officeart/2005/8/layout/list1"/>
    <dgm:cxn modelId="{0E8063A5-0A1A-4EE1-94AF-4514BF6188FE}" type="presParOf" srcId="{574C4278-763F-4DE8-BEF0-8BDFC417C574}" destId="{3ABCE9C7-BB4C-429C-9F10-1D7C538B8D5A}" srcOrd="1" destOrd="0" presId="urn:microsoft.com/office/officeart/2005/8/layout/list1"/>
    <dgm:cxn modelId="{B120709B-7489-4A54-A8A2-0FA740EF7CB6}" type="presParOf" srcId="{574C4278-763F-4DE8-BEF0-8BDFC417C574}" destId="{AC28A1BB-98D4-4347-82D7-1F216AB7B90A}" srcOrd="2" destOrd="0" presId="urn:microsoft.com/office/officeart/2005/8/layout/list1"/>
    <dgm:cxn modelId="{9155C7B5-79A5-466C-A960-93E88346559B}" type="presParOf" srcId="{574C4278-763F-4DE8-BEF0-8BDFC417C574}" destId="{7C35716A-7C8C-454E-8BC3-03E836DAC394}" srcOrd="3" destOrd="0" presId="urn:microsoft.com/office/officeart/2005/8/layout/list1"/>
    <dgm:cxn modelId="{A24A6608-4373-4F01-B5F1-574EEC3D5B8C}" type="presParOf" srcId="{574C4278-763F-4DE8-BEF0-8BDFC417C574}" destId="{4440822E-DD9D-4C55-83D8-69F20BC1F1CB}" srcOrd="4" destOrd="0" presId="urn:microsoft.com/office/officeart/2005/8/layout/list1"/>
    <dgm:cxn modelId="{197E1892-10FE-45EE-ADC6-DAA57DFFD7F7}" type="presParOf" srcId="{4440822E-DD9D-4C55-83D8-69F20BC1F1CB}" destId="{DFED254A-4886-4011-8237-DE86E72E8B20}" srcOrd="0" destOrd="0" presId="urn:microsoft.com/office/officeart/2005/8/layout/list1"/>
    <dgm:cxn modelId="{CAA8506D-7B87-4C45-961C-638A9544A7A7}" type="presParOf" srcId="{4440822E-DD9D-4C55-83D8-69F20BC1F1CB}" destId="{6810FBE8-C2D7-43CE-AFE1-C693F1FAE418}" srcOrd="1" destOrd="0" presId="urn:microsoft.com/office/officeart/2005/8/layout/list1"/>
    <dgm:cxn modelId="{B6260F5E-0148-467D-BCA4-82F39619B45C}" type="presParOf" srcId="{574C4278-763F-4DE8-BEF0-8BDFC417C574}" destId="{5CE9120B-5F51-4657-B757-0B428FB115DD}" srcOrd="5" destOrd="0" presId="urn:microsoft.com/office/officeart/2005/8/layout/list1"/>
    <dgm:cxn modelId="{B5B3FA2F-A592-40D5-B6B8-8BB98AF9AF70}" type="presParOf" srcId="{574C4278-763F-4DE8-BEF0-8BDFC417C574}" destId="{42899E6F-C992-447A-941D-10E0618B6A4B}" srcOrd="6" destOrd="0" presId="urn:microsoft.com/office/officeart/2005/8/layout/list1"/>
    <dgm:cxn modelId="{991FDCE4-0E4E-4C96-8067-D47FA314245B}" type="presParOf" srcId="{574C4278-763F-4DE8-BEF0-8BDFC417C574}" destId="{71D71380-7CA0-433D-9ACB-C922922FE030}" srcOrd="7" destOrd="0" presId="urn:microsoft.com/office/officeart/2005/8/layout/list1"/>
    <dgm:cxn modelId="{154B3236-ACEC-42EE-985C-1BA2593D40B8}" type="presParOf" srcId="{574C4278-763F-4DE8-BEF0-8BDFC417C574}" destId="{91592499-4FF0-49DE-A762-FDC053ED9493}" srcOrd="8" destOrd="0" presId="urn:microsoft.com/office/officeart/2005/8/layout/list1"/>
    <dgm:cxn modelId="{38F17C5D-DCA8-4E0A-AD40-0CD3EBF84084}" type="presParOf" srcId="{91592499-4FF0-49DE-A762-FDC053ED9493}" destId="{09F1DF23-659A-4455-811A-C2E53C489667}" srcOrd="0" destOrd="0" presId="urn:microsoft.com/office/officeart/2005/8/layout/list1"/>
    <dgm:cxn modelId="{29AE051E-E0B7-4C14-86B9-113EAB1DECC0}" type="presParOf" srcId="{91592499-4FF0-49DE-A762-FDC053ED9493}" destId="{D2ACF26E-B139-413D-B2C1-298518117773}" srcOrd="1" destOrd="0" presId="urn:microsoft.com/office/officeart/2005/8/layout/list1"/>
    <dgm:cxn modelId="{07F0BFF3-4D89-4491-A2A4-B0503A929423}" type="presParOf" srcId="{574C4278-763F-4DE8-BEF0-8BDFC417C574}" destId="{33495F4F-4708-471F-A42F-EC826FC37BDE}" srcOrd="9" destOrd="0" presId="urn:microsoft.com/office/officeart/2005/8/layout/list1"/>
    <dgm:cxn modelId="{D5780C32-C6A9-489F-A383-B8C243AC2E81}" type="presParOf" srcId="{574C4278-763F-4DE8-BEF0-8BDFC417C574}" destId="{B92C86D6-979B-4B07-AC8A-59402E3360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8A1BB-98D4-4347-82D7-1F216AB7B90A}">
      <dsp:nvSpPr>
        <dsp:cNvPr id="0" name=""/>
        <dsp:cNvSpPr/>
      </dsp:nvSpPr>
      <dsp:spPr>
        <a:xfrm>
          <a:off x="0" y="523872"/>
          <a:ext cx="624218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99E00-3021-4519-A327-62370FFCA0C1}">
      <dsp:nvSpPr>
        <dsp:cNvPr id="0" name=""/>
        <dsp:cNvSpPr/>
      </dsp:nvSpPr>
      <dsp:spPr>
        <a:xfrm>
          <a:off x="312109" y="36792"/>
          <a:ext cx="4369526" cy="974160"/>
        </a:xfrm>
        <a:prstGeom prst="roundRect">
          <a:avLst/>
        </a:prstGeom>
        <a:solidFill>
          <a:srgbClr val="7B89BE"/>
        </a:solidFill>
        <a:ln w="1270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58" tIns="0" rIns="16515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 dirty="0"/>
            <a:t>#1 Sweater </a:t>
          </a:r>
          <a:r>
            <a:rPr lang="es-419" sz="3200" kern="1200" dirty="0" err="1"/>
            <a:t>Wheather</a:t>
          </a:r>
          <a:endParaRPr lang="es-UY" sz="3200" kern="1200" dirty="0"/>
        </a:p>
      </dsp:txBody>
      <dsp:txXfrm>
        <a:off x="359664" y="84347"/>
        <a:ext cx="4274416" cy="879050"/>
      </dsp:txXfrm>
    </dsp:sp>
    <dsp:sp modelId="{42899E6F-C992-447A-941D-10E0618B6A4B}">
      <dsp:nvSpPr>
        <dsp:cNvPr id="0" name=""/>
        <dsp:cNvSpPr/>
      </dsp:nvSpPr>
      <dsp:spPr>
        <a:xfrm>
          <a:off x="0" y="2020753"/>
          <a:ext cx="624218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FBE8-C2D7-43CE-AFE1-C693F1FAE418}">
      <dsp:nvSpPr>
        <dsp:cNvPr id="0" name=""/>
        <dsp:cNvSpPr/>
      </dsp:nvSpPr>
      <dsp:spPr>
        <a:xfrm>
          <a:off x="312109" y="1533672"/>
          <a:ext cx="4369526" cy="974160"/>
        </a:xfrm>
        <a:prstGeom prst="roundRect">
          <a:avLst/>
        </a:prstGeom>
        <a:solidFill>
          <a:srgbClr val="1EBF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58" tIns="0" rIns="16515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 dirty="0"/>
            <a:t>#2 </a:t>
          </a:r>
          <a:r>
            <a:rPr lang="es-419" sz="3200" kern="1200" dirty="0" err="1"/>
            <a:t>Another</a:t>
          </a:r>
          <a:r>
            <a:rPr lang="es-419" sz="3200" kern="1200" dirty="0"/>
            <a:t> Love</a:t>
          </a:r>
          <a:endParaRPr lang="es-UY" sz="3200" kern="1200" dirty="0"/>
        </a:p>
      </dsp:txBody>
      <dsp:txXfrm>
        <a:off x="359664" y="1581227"/>
        <a:ext cx="4274416" cy="879050"/>
      </dsp:txXfrm>
    </dsp:sp>
    <dsp:sp modelId="{B92C86D6-979B-4B07-AC8A-59402E336080}">
      <dsp:nvSpPr>
        <dsp:cNvPr id="0" name=""/>
        <dsp:cNvSpPr/>
      </dsp:nvSpPr>
      <dsp:spPr>
        <a:xfrm>
          <a:off x="0" y="3517633"/>
          <a:ext cx="624218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CF26E-B139-413D-B2C1-298518117773}">
      <dsp:nvSpPr>
        <dsp:cNvPr id="0" name=""/>
        <dsp:cNvSpPr/>
      </dsp:nvSpPr>
      <dsp:spPr>
        <a:xfrm>
          <a:off x="312109" y="3030553"/>
          <a:ext cx="4369526" cy="974160"/>
        </a:xfrm>
        <a:prstGeom prst="roundRect">
          <a:avLst/>
        </a:prstGeom>
        <a:solidFill>
          <a:srgbClr val="39578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58" tIns="0" rIns="16515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3200" kern="1200" dirty="0"/>
            <a:t>#3 </a:t>
          </a:r>
          <a:r>
            <a:rPr lang="es-419" sz="3200" kern="1200" dirty="0" err="1"/>
            <a:t>Lovely</a:t>
          </a:r>
          <a:r>
            <a:rPr lang="es-419" sz="3200" kern="1200" dirty="0"/>
            <a:t> (</a:t>
          </a:r>
          <a:r>
            <a:rPr lang="es-419" sz="3200" kern="1200" dirty="0" err="1"/>
            <a:t>with</a:t>
          </a:r>
          <a:r>
            <a:rPr lang="es-419" sz="3200" kern="1200" dirty="0"/>
            <a:t> </a:t>
          </a:r>
          <a:r>
            <a:rPr lang="es-419" sz="3200" kern="1200" dirty="0" err="1"/>
            <a:t>Khalid</a:t>
          </a:r>
          <a:r>
            <a:rPr lang="es-419" sz="3200" kern="1200" dirty="0"/>
            <a:t>)</a:t>
          </a:r>
          <a:endParaRPr lang="es-UY" sz="3200" kern="1200" dirty="0"/>
        </a:p>
      </dsp:txBody>
      <dsp:txXfrm>
        <a:off x="359664" y="3078108"/>
        <a:ext cx="4274416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B308F39-D93A-4756-A866-21281A0C45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EF384A-519F-416A-8297-B76185DD7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81DFE3-90B5-4FB3-AF38-897D07A1581B}" type="datetime1">
              <a:rPr lang="es-ES" smtClean="0"/>
              <a:t>27/11/2022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5595E3-CF89-4F2B-8D0C-DADF4448B6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8BF38EB-0EFF-49A0-B4FD-F080E3127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96339A-6F97-4602-9BF0-B1EC057BC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971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244FE4-5CB1-47EE-9BA6-961A11B4A0DC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0887097-59DF-45B6-ADA2-466050DA5BF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9188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203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27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30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36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19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60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91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7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467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7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 descr="Frente de Sombra de Marco">
            <a:extLst>
              <a:ext uri="{FF2B5EF4-FFF2-40B4-BE49-F238E27FC236}">
                <a16:creationId xmlns:a16="http://schemas.microsoft.com/office/drawing/2014/main" id="{D27AC4AA-8A7A-43DC-99B3-E0AB0D8F0D28}"/>
              </a:ext>
            </a:extLst>
          </p:cNvPr>
          <p:cNvGrpSpPr/>
          <p:nvPr userDrawn="1"/>
        </p:nvGrpSpPr>
        <p:grpSpPr>
          <a:xfrm>
            <a:off x="3667983" y="5070678"/>
            <a:ext cx="9783733" cy="520321"/>
            <a:chOff x="-184150" y="3740828"/>
            <a:chExt cx="13550900" cy="914401"/>
          </a:xfrm>
        </p:grpSpPr>
        <p:sp>
          <p:nvSpPr>
            <p:cNvPr id="8" name="Diagrama de flujo: Operación manual 7">
              <a:extLst>
                <a:ext uri="{FF2B5EF4-FFF2-40B4-BE49-F238E27FC236}">
                  <a16:creationId xmlns:a16="http://schemas.microsoft.com/office/drawing/2014/main" id="{5AC40034-0E78-4DDD-B490-CA82EEFE86E9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Diagrama de flujo: Operación manual 8">
              <a:extLst>
                <a:ext uri="{FF2B5EF4-FFF2-40B4-BE49-F238E27FC236}">
                  <a16:creationId xmlns:a16="http://schemas.microsoft.com/office/drawing/2014/main" id="{16A42961-252D-4EB7-A79A-9CBC85346EBF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E82FA1-CB34-45A7-AAD3-2D557EE42430}"/>
              </a:ext>
            </a:extLst>
          </p:cNvPr>
          <p:cNvSpPr>
            <a:spLocks/>
          </p:cNvSpPr>
          <p:nvPr userDrawn="1"/>
        </p:nvSpPr>
        <p:spPr>
          <a:xfrm rot="10800000">
            <a:off x="5960656" y="1439451"/>
            <a:ext cx="5198388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43E38E8-1EF2-4077-932C-9132FCCD49EE}"/>
              </a:ext>
            </a:extLst>
          </p:cNvPr>
          <p:cNvSpPr>
            <a:spLocks/>
          </p:cNvSpPr>
          <p:nvPr userDrawn="1"/>
        </p:nvSpPr>
        <p:spPr>
          <a:xfrm rot="10800000">
            <a:off x="5584647" y="1064574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AF2DAA-359C-4335-A548-3996DE7E2353}"/>
              </a:ext>
            </a:extLst>
          </p:cNvPr>
          <p:cNvSpPr>
            <a:spLocks/>
          </p:cNvSpPr>
          <p:nvPr userDrawn="1"/>
        </p:nvSpPr>
        <p:spPr>
          <a:xfrm rot="10800000">
            <a:off x="5584647" y="515250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8852B49-0D95-48CD-80F5-13CF5CC842EE}"/>
              </a:ext>
            </a:extLst>
          </p:cNvPr>
          <p:cNvSpPr/>
          <p:nvPr userDrawn="1"/>
        </p:nvSpPr>
        <p:spPr>
          <a:xfrm rot="5400000" flipH="1" flipV="1">
            <a:off x="3541251" y="3107970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1C57B54-65C6-4B97-8E2A-E68CBDC3232E}"/>
              </a:ext>
            </a:extLst>
          </p:cNvPr>
          <p:cNvSpPr/>
          <p:nvPr userDrawn="1"/>
        </p:nvSpPr>
        <p:spPr>
          <a:xfrm rot="5400000">
            <a:off x="9115640" y="3107970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3768F776-E59F-4E19-ABD2-172950969EAE}"/>
              </a:ext>
            </a:extLst>
          </p:cNvPr>
          <p:cNvSpPr/>
          <p:nvPr userDrawn="1"/>
        </p:nvSpPr>
        <p:spPr>
          <a:xfrm rot="10800000" flipV="1">
            <a:off x="5584647" y="1064575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EFFA5C05-BF79-4526-87D6-8A1F3402307A}"/>
              </a:ext>
            </a:extLst>
          </p:cNvPr>
          <p:cNvSpPr/>
          <p:nvPr userDrawn="1"/>
        </p:nvSpPr>
        <p:spPr>
          <a:xfrm rot="10800000">
            <a:off x="5584647" y="5151365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: Esquinas redondeadas 17" descr="Marco de la Sombra Frontal">
            <a:extLst>
              <a:ext uri="{FF2B5EF4-FFF2-40B4-BE49-F238E27FC236}">
                <a16:creationId xmlns:a16="http://schemas.microsoft.com/office/drawing/2014/main" id="{1A0412F4-FFF0-46D7-BBF1-88752E07861C}"/>
              </a:ext>
            </a:extLst>
          </p:cNvPr>
          <p:cNvSpPr/>
          <p:nvPr userDrawn="1"/>
        </p:nvSpPr>
        <p:spPr>
          <a:xfrm>
            <a:off x="4389825" y="5379590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20881-CD61-4555-AF92-E876F80D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64" y="1122363"/>
            <a:ext cx="4536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DD28E2-A3B9-4E6B-9F09-3C47ADEED9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364" y="3592847"/>
            <a:ext cx="4536000" cy="1052955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3E277991-9763-4513-A8C9-C75BA1AB58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05309" y="2169780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9" name="Marcador de fecha 28">
            <a:extLst>
              <a:ext uri="{FF2B5EF4-FFF2-40B4-BE49-F238E27FC236}">
                <a16:creationId xmlns:a16="http://schemas.microsoft.com/office/drawing/2014/main" id="{CE3CB57F-D4BB-4F17-8634-12F38B9B845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50807" y="5171569"/>
            <a:ext cx="4536000" cy="360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fld id="{10CAC7D4-5773-4297-9710-D455B8585C86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A3D4A02F-3674-43C6-965C-159CF18D4B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99" y="4728686"/>
            <a:ext cx="4536000" cy="3600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ES" noProof="0"/>
              <a:t>Nombre/ Nombre de la Escuela</a:t>
            </a:r>
          </a:p>
        </p:txBody>
      </p:sp>
    </p:spTree>
    <p:extLst>
      <p:ext uri="{BB962C8B-B14F-4D97-AF65-F5344CB8AC3E}">
        <p14:creationId xmlns:p14="http://schemas.microsoft.com/office/powerpoint/2010/main" val="276372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 sola Imagen Alta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 descr="Frente de Sombra de Marco">
            <a:extLst>
              <a:ext uri="{FF2B5EF4-FFF2-40B4-BE49-F238E27FC236}">
                <a16:creationId xmlns:a16="http://schemas.microsoft.com/office/drawing/2014/main" id="{F4B231E9-D83F-4563-BC71-3D849DF84D1A}"/>
              </a:ext>
            </a:extLst>
          </p:cNvPr>
          <p:cNvGrpSpPr/>
          <p:nvPr userDrawn="1"/>
        </p:nvGrpSpPr>
        <p:grpSpPr>
          <a:xfrm>
            <a:off x="2398496" y="5465932"/>
            <a:ext cx="7395007" cy="887510"/>
            <a:chOff x="-184150" y="3740827"/>
            <a:chExt cx="13550900" cy="914402"/>
          </a:xfrm>
        </p:grpSpPr>
        <p:sp>
          <p:nvSpPr>
            <p:cNvPr id="4" name="Diagrama de flujo: Operación manual 3">
              <a:extLst>
                <a:ext uri="{FF2B5EF4-FFF2-40B4-BE49-F238E27FC236}">
                  <a16:creationId xmlns:a16="http://schemas.microsoft.com/office/drawing/2014/main" id="{0BDD2BFB-A705-4B5F-9CE2-51F2188A6BA6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" name="Diagrama de flujo: Operación manual 4">
              <a:extLst>
                <a:ext uri="{FF2B5EF4-FFF2-40B4-BE49-F238E27FC236}">
                  <a16:creationId xmlns:a16="http://schemas.microsoft.com/office/drawing/2014/main" id="{EEF9ED6C-5A53-4A7D-8E8C-347555A1CEC4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6" name="Rectángulo: Esquinas redondeadas 5" descr="Marco de la Sombra Frontal">
            <a:extLst>
              <a:ext uri="{FF2B5EF4-FFF2-40B4-BE49-F238E27FC236}">
                <a16:creationId xmlns:a16="http://schemas.microsoft.com/office/drawing/2014/main" id="{FCE9A042-9C1B-4B1B-AC75-4172A402BCF2}"/>
              </a:ext>
            </a:extLst>
          </p:cNvPr>
          <p:cNvSpPr/>
          <p:nvPr userDrawn="1"/>
        </p:nvSpPr>
        <p:spPr>
          <a:xfrm>
            <a:off x="2944098" y="6097636"/>
            <a:ext cx="6099893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A3716F-6EC3-40B6-8593-794A006D021F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3511524" y="1441191"/>
            <a:ext cx="5198387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07FD02-5AF8-44AD-869B-2C514F970FA5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5178336" y="3109136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D93DC3-56A6-4B78-A74B-07BEE0FD30E1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1090403" y="3109136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FF66799-0FA2-4BAD-9104-B2C3D09BA489}"/>
              </a:ext>
            </a:extLst>
          </p:cNvPr>
          <p:cNvSpPr/>
          <p:nvPr userDrawn="1"/>
        </p:nvSpPr>
        <p:spPr>
          <a:xfrm flipV="1">
            <a:off x="3878169" y="5895760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3FDEB99B-6E02-4ED0-B6D5-24BAE0756A63}"/>
              </a:ext>
            </a:extLst>
          </p:cNvPr>
          <p:cNvSpPr/>
          <p:nvPr userDrawn="1"/>
        </p:nvSpPr>
        <p:spPr>
          <a:xfrm flipH="1">
            <a:off x="3878167" y="321371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716009F-16D0-4766-9192-055D6806E4F6}"/>
              </a:ext>
            </a:extLst>
          </p:cNvPr>
          <p:cNvSpPr/>
          <p:nvPr userDrawn="1"/>
        </p:nvSpPr>
        <p:spPr>
          <a:xfrm rot="16200000" flipH="1" flipV="1">
            <a:off x="5177764" y="3108565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FC398024-49EB-4BE9-8255-0F6D7F854262}"/>
              </a:ext>
            </a:extLst>
          </p:cNvPr>
          <p:cNvSpPr/>
          <p:nvPr userDrawn="1"/>
        </p:nvSpPr>
        <p:spPr>
          <a:xfrm rot="16200000" flipH="1">
            <a:off x="1090974" y="3108564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0105CF2A-ABA4-45D7-A69F-957F4DAF87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04367" y="1442032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A1D6E32B-E47F-4C80-968C-6DCCE30A7C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5585" y="795700"/>
            <a:ext cx="2029566" cy="140694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DFCE118F-8EE7-4483-AB35-C2AFD303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149"/>
          </a:xfrm>
        </p:spPr>
        <p:txBody>
          <a:bodyPr rtlCol="0">
            <a:normAutofit/>
          </a:bodyPr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1991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 sola Imagen Ancha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 descr="Frente de Sombra de Marco">
            <a:extLst>
              <a:ext uri="{FF2B5EF4-FFF2-40B4-BE49-F238E27FC236}">
                <a16:creationId xmlns:a16="http://schemas.microsoft.com/office/drawing/2014/main" id="{1370A865-1825-4EB5-BAD9-B7BF6A65BB6F}"/>
              </a:ext>
            </a:extLst>
          </p:cNvPr>
          <p:cNvGrpSpPr/>
          <p:nvPr userDrawn="1"/>
        </p:nvGrpSpPr>
        <p:grpSpPr>
          <a:xfrm>
            <a:off x="453920" y="5318467"/>
            <a:ext cx="11838317" cy="887509"/>
            <a:chOff x="-184150" y="3740828"/>
            <a:chExt cx="13550900" cy="914401"/>
          </a:xfrm>
        </p:grpSpPr>
        <p:sp>
          <p:nvSpPr>
            <p:cNvPr id="23" name="Diagrama de flujo: Operación manual 22">
              <a:extLst>
                <a:ext uri="{FF2B5EF4-FFF2-40B4-BE49-F238E27FC236}">
                  <a16:creationId xmlns:a16="http://schemas.microsoft.com/office/drawing/2014/main" id="{3C737E46-53D0-4AFD-B1DE-550717049609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Diagrama de flujo: Operación manual 24">
              <a:extLst>
                <a:ext uri="{FF2B5EF4-FFF2-40B4-BE49-F238E27FC236}">
                  <a16:creationId xmlns:a16="http://schemas.microsoft.com/office/drawing/2014/main" id="{31A97FA5-B7C1-4A63-9DFD-0A32DF8B001B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F0E140A-516F-4CA5-88ED-9BB3022984B8}"/>
              </a:ext>
            </a:extLst>
          </p:cNvPr>
          <p:cNvSpPr>
            <a:spLocks/>
          </p:cNvSpPr>
          <p:nvPr userDrawn="1"/>
        </p:nvSpPr>
        <p:spPr>
          <a:xfrm rot="10800000">
            <a:off x="3228054" y="1182601"/>
            <a:ext cx="6290049" cy="4490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8C22C93-59DF-4FB1-BD0B-CDEBB9DBAD7C}"/>
              </a:ext>
            </a:extLst>
          </p:cNvPr>
          <p:cNvSpPr>
            <a:spLocks/>
          </p:cNvSpPr>
          <p:nvPr userDrawn="1"/>
        </p:nvSpPr>
        <p:spPr>
          <a:xfrm rot="10800000">
            <a:off x="2773083" y="729000"/>
            <a:ext cx="7199994" cy="45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7883787-89B6-4895-86A4-C45B57BD0B91}"/>
              </a:ext>
            </a:extLst>
          </p:cNvPr>
          <p:cNvSpPr>
            <a:spLocks/>
          </p:cNvSpPr>
          <p:nvPr userDrawn="1"/>
        </p:nvSpPr>
        <p:spPr>
          <a:xfrm rot="10800000">
            <a:off x="2773083" y="5675400"/>
            <a:ext cx="7199994" cy="45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75D11119-742D-4F5E-A42E-AB6104CAC6D0}"/>
              </a:ext>
            </a:extLst>
          </p:cNvPr>
          <p:cNvSpPr/>
          <p:nvPr userDrawn="1"/>
        </p:nvSpPr>
        <p:spPr>
          <a:xfrm rot="5400000" flipH="1" flipV="1">
            <a:off x="300574" y="3201509"/>
            <a:ext cx="5400001" cy="454983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BE44002-944A-471D-B590-493B7690889E}"/>
              </a:ext>
            </a:extLst>
          </p:cNvPr>
          <p:cNvSpPr/>
          <p:nvPr userDrawn="1"/>
        </p:nvSpPr>
        <p:spPr>
          <a:xfrm rot="5400000">
            <a:off x="7045585" y="3201509"/>
            <a:ext cx="5400001" cy="454983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9FCD47D1-AEA6-4D74-AEE2-456D52615CCB}"/>
              </a:ext>
            </a:extLst>
          </p:cNvPr>
          <p:cNvSpPr/>
          <p:nvPr userDrawn="1"/>
        </p:nvSpPr>
        <p:spPr>
          <a:xfrm rot="10800000" flipV="1">
            <a:off x="2773083" y="729001"/>
            <a:ext cx="7199994" cy="454983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5ECF369B-D5BA-448E-87FF-37481AE2EA5E}"/>
              </a:ext>
            </a:extLst>
          </p:cNvPr>
          <p:cNvSpPr/>
          <p:nvPr userDrawn="1"/>
        </p:nvSpPr>
        <p:spPr>
          <a:xfrm rot="10800000">
            <a:off x="2773083" y="5674017"/>
            <a:ext cx="7199994" cy="454983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34" name="Rectángulo: Esquinas redondeadas 33" descr="Marco de la Sombra Frontal">
            <a:extLst>
              <a:ext uri="{FF2B5EF4-FFF2-40B4-BE49-F238E27FC236}">
                <a16:creationId xmlns:a16="http://schemas.microsoft.com/office/drawing/2014/main" id="{84920F4E-8EC7-4769-896F-89EAD8207D4F}"/>
              </a:ext>
            </a:extLst>
          </p:cNvPr>
          <p:cNvSpPr/>
          <p:nvPr userDrawn="1"/>
        </p:nvSpPr>
        <p:spPr>
          <a:xfrm>
            <a:off x="1327349" y="5950170"/>
            <a:ext cx="9765030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BAD2D318-BFEE-4612-AED6-480A167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CE6828A2-5B7A-4F4C-B64E-9EAE39FF46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29084" y="2066299"/>
            <a:ext cx="4487992" cy="2700002"/>
          </a:xfrm>
          <a:custGeom>
            <a:avLst/>
            <a:gdLst>
              <a:gd name="connsiteX0" fmla="*/ 0 w 4487992"/>
              <a:gd name="connsiteY0" fmla="*/ 0 h 2700002"/>
              <a:gd name="connsiteX1" fmla="*/ 4487992 w 4487992"/>
              <a:gd name="connsiteY1" fmla="*/ 0 h 2700002"/>
              <a:gd name="connsiteX2" fmla="*/ 4487992 w 4487992"/>
              <a:gd name="connsiteY2" fmla="*/ 2700002 h 2700002"/>
              <a:gd name="connsiteX3" fmla="*/ 0 w 4487992"/>
              <a:gd name="connsiteY3" fmla="*/ 2700002 h 27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7992" h="2700002">
                <a:moveTo>
                  <a:pt x="0" y="0"/>
                </a:moveTo>
                <a:lnTo>
                  <a:pt x="4487992" y="0"/>
                </a:lnTo>
                <a:lnTo>
                  <a:pt x="4487992" y="2700002"/>
                </a:lnTo>
                <a:lnTo>
                  <a:pt x="0" y="2700002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FF609-7CC7-49DF-AB73-8A95AB582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331" y="728999"/>
            <a:ext cx="2029566" cy="140694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60204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ción 2 X imágenes 1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66AF765-AE4F-4691-8E10-B2C02FFC574D}"/>
              </a:ext>
            </a:extLst>
          </p:cNvPr>
          <p:cNvGrpSpPr/>
          <p:nvPr userDrawn="1"/>
        </p:nvGrpSpPr>
        <p:grpSpPr>
          <a:xfrm>
            <a:off x="-437324" y="459403"/>
            <a:ext cx="6722734" cy="5483705"/>
            <a:chOff x="2398496" y="321369"/>
            <a:chExt cx="7395005" cy="6032074"/>
          </a:xfrm>
          <a:scene3d>
            <a:camera prst="perspectiveContrastingRightFacing"/>
            <a:lightRig rig="threePt" dir="t"/>
          </a:scene3d>
        </p:grpSpPr>
        <p:grpSp>
          <p:nvGrpSpPr>
            <p:cNvPr id="33" name="Grupo 32" descr="Frente de Sombra de Marco">
              <a:extLst>
                <a:ext uri="{FF2B5EF4-FFF2-40B4-BE49-F238E27FC236}">
                  <a16:creationId xmlns:a16="http://schemas.microsoft.com/office/drawing/2014/main" id="{132BEBE5-CDAC-431A-8A08-A5FCEBD78921}"/>
                </a:ext>
              </a:extLst>
            </p:cNvPr>
            <p:cNvGrpSpPr/>
            <p:nvPr/>
          </p:nvGrpSpPr>
          <p:grpSpPr>
            <a:xfrm>
              <a:off x="2398496" y="5465933"/>
              <a:ext cx="7395005" cy="887510"/>
              <a:chOff x="-184150" y="3740828"/>
              <a:chExt cx="13550900" cy="914401"/>
            </a:xfrm>
          </p:grpSpPr>
          <p:sp>
            <p:nvSpPr>
              <p:cNvPr id="50" name="Diagrama de flujo: Operación manual 49">
                <a:extLst>
                  <a:ext uri="{FF2B5EF4-FFF2-40B4-BE49-F238E27FC236}">
                    <a16:creationId xmlns:a16="http://schemas.microsoft.com/office/drawing/2014/main" id="{E4134685-BF4E-45A6-A112-F7373A0DBE89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51" name="Diagrama de flujo: Operación manual 50">
                <a:extLst>
                  <a:ext uri="{FF2B5EF4-FFF2-40B4-BE49-F238E27FC236}">
                    <a16:creationId xmlns:a16="http://schemas.microsoft.com/office/drawing/2014/main" id="{D1EFAC39-D60F-4F84-B6F2-DA8E94BE6358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A9C90E3-9DEF-4C68-9D96-C2EA01ED062B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3511523" y="1441191"/>
              <a:ext cx="5198386" cy="37107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D60DFF3-1B0E-49CE-B877-162680187EAB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5178335" y="3109136"/>
              <a:ext cx="5950408" cy="374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637D9B6D-42A1-482B-AEF4-EB321FB9530A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1090403" y="3109136"/>
              <a:ext cx="5950408" cy="374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1BD97AF-A8BC-4FEC-838F-4A2D0CD82E8A}"/>
                </a:ext>
              </a:extLst>
            </p:cNvPr>
            <p:cNvSpPr/>
            <p:nvPr userDrawn="1"/>
          </p:nvSpPr>
          <p:spPr>
            <a:xfrm flipV="1">
              <a:off x="3878168" y="5895760"/>
              <a:ext cx="4462810" cy="376020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28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EAD2845-5E15-4CDB-8B8B-F3B6ED301CB6}"/>
                </a:ext>
              </a:extLst>
            </p:cNvPr>
            <p:cNvSpPr/>
            <p:nvPr userDrawn="1"/>
          </p:nvSpPr>
          <p:spPr>
            <a:xfrm flipH="1">
              <a:off x="3878167" y="321371"/>
              <a:ext cx="4462810" cy="376020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95AF946A-60DD-429E-97E7-4E2DC9B6F3E0}"/>
                </a:ext>
              </a:extLst>
            </p:cNvPr>
            <p:cNvSpPr/>
            <p:nvPr userDrawn="1"/>
          </p:nvSpPr>
          <p:spPr>
            <a:xfrm rot="16200000" flipH="1" flipV="1">
              <a:off x="5177763" y="3108565"/>
              <a:ext cx="5950408" cy="376018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5A14A34D-5674-4600-9D6C-05137FE4A77E}"/>
                </a:ext>
              </a:extLst>
            </p:cNvPr>
            <p:cNvSpPr/>
            <p:nvPr userDrawn="1"/>
          </p:nvSpPr>
          <p:spPr>
            <a:xfrm rot="16200000" flipH="1">
              <a:off x="1090974" y="3108564"/>
              <a:ext cx="5950408" cy="376018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28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0"/>
            </a:gradFill>
            <a:ln>
              <a:noFill/>
            </a:ln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72" name="Marcador de posición de imagen 71">
            <a:extLst>
              <a:ext uri="{FF2B5EF4-FFF2-40B4-BE49-F238E27FC236}">
                <a16:creationId xmlns:a16="http://schemas.microsoft.com/office/drawing/2014/main" id="{F8A7B0C1-2178-4C3D-9F34-8BFDC026B2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4538" y="1371600"/>
            <a:ext cx="1657350" cy="3657600"/>
          </a:xfrm>
          <a:custGeom>
            <a:avLst/>
            <a:gdLst>
              <a:gd name="connsiteX0" fmla="*/ 1490662 w 1657350"/>
              <a:gd name="connsiteY0" fmla="*/ 0 h 3657600"/>
              <a:gd name="connsiteX1" fmla="*/ 1657350 w 1657350"/>
              <a:gd name="connsiteY1" fmla="*/ 3171825 h 3657600"/>
              <a:gd name="connsiteX2" fmla="*/ 252412 w 1657350"/>
              <a:gd name="connsiteY2" fmla="*/ 3657600 h 3657600"/>
              <a:gd name="connsiteX3" fmla="*/ 0 w 1657350"/>
              <a:gd name="connsiteY3" fmla="*/ 185738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3657600">
                <a:moveTo>
                  <a:pt x="1490662" y="0"/>
                </a:moveTo>
                <a:lnTo>
                  <a:pt x="1657350" y="3171825"/>
                </a:lnTo>
                <a:lnTo>
                  <a:pt x="252412" y="3657600"/>
                </a:lnTo>
                <a:lnTo>
                  <a:pt x="0" y="185738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lIns="252000" rIns="252000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grpSp>
        <p:nvGrpSpPr>
          <p:cNvPr id="52" name="Grupo 51" descr="Frente de Sombra de Marco">
            <a:extLst>
              <a:ext uri="{FF2B5EF4-FFF2-40B4-BE49-F238E27FC236}">
                <a16:creationId xmlns:a16="http://schemas.microsoft.com/office/drawing/2014/main" id="{F0BD42DE-3457-4C07-A4EC-C13E2ED6B959}"/>
              </a:ext>
            </a:extLst>
          </p:cNvPr>
          <p:cNvGrpSpPr/>
          <p:nvPr userDrawn="1"/>
        </p:nvGrpSpPr>
        <p:grpSpPr>
          <a:xfrm>
            <a:off x="3633693" y="4442655"/>
            <a:ext cx="9783733" cy="520321"/>
            <a:chOff x="-184150" y="3740828"/>
            <a:chExt cx="13550900" cy="914401"/>
          </a:xfrm>
        </p:grpSpPr>
        <p:sp>
          <p:nvSpPr>
            <p:cNvPr id="53" name="Diagrama de flujo: Operación manual 52">
              <a:extLst>
                <a:ext uri="{FF2B5EF4-FFF2-40B4-BE49-F238E27FC236}">
                  <a16:creationId xmlns:a16="http://schemas.microsoft.com/office/drawing/2014/main" id="{D21C4FD2-6073-44F1-8918-36CC06E7F3D1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4" name="Diagrama de flujo: Operación manual 53">
              <a:extLst>
                <a:ext uri="{FF2B5EF4-FFF2-40B4-BE49-F238E27FC236}">
                  <a16:creationId xmlns:a16="http://schemas.microsoft.com/office/drawing/2014/main" id="{437A088A-4B50-47CE-A3B7-3C8E06729ABE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854AD4B-3FC4-4192-9128-AD41638DD84E}"/>
              </a:ext>
            </a:extLst>
          </p:cNvPr>
          <p:cNvSpPr>
            <a:spLocks/>
          </p:cNvSpPr>
          <p:nvPr userDrawn="1"/>
        </p:nvSpPr>
        <p:spPr>
          <a:xfrm rot="10800000">
            <a:off x="5926366" y="811428"/>
            <a:ext cx="5198388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FFB7681-35F6-4DD3-A5A3-93D77685E409}"/>
              </a:ext>
            </a:extLst>
          </p:cNvPr>
          <p:cNvSpPr>
            <a:spLocks/>
          </p:cNvSpPr>
          <p:nvPr userDrawn="1"/>
        </p:nvSpPr>
        <p:spPr>
          <a:xfrm rot="10800000">
            <a:off x="5550357" y="436551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8AB8202-543E-4D7B-A845-8AC35C5E46E8}"/>
              </a:ext>
            </a:extLst>
          </p:cNvPr>
          <p:cNvSpPr>
            <a:spLocks/>
          </p:cNvSpPr>
          <p:nvPr userDrawn="1"/>
        </p:nvSpPr>
        <p:spPr>
          <a:xfrm rot="10800000">
            <a:off x="5550357" y="4524485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DD73ECEF-2720-4609-BF16-DDB26FBF7A19}"/>
              </a:ext>
            </a:extLst>
          </p:cNvPr>
          <p:cNvSpPr/>
          <p:nvPr userDrawn="1"/>
        </p:nvSpPr>
        <p:spPr>
          <a:xfrm rot="5400000" flipH="1" flipV="1">
            <a:off x="3506961" y="2479947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644EB8A9-3448-445A-908B-A6FF2BA83062}"/>
              </a:ext>
            </a:extLst>
          </p:cNvPr>
          <p:cNvSpPr/>
          <p:nvPr userDrawn="1"/>
        </p:nvSpPr>
        <p:spPr>
          <a:xfrm rot="5400000">
            <a:off x="9081350" y="2479947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37994DFE-9F5F-4EF6-AE8C-96DECB010088}"/>
              </a:ext>
            </a:extLst>
          </p:cNvPr>
          <p:cNvSpPr/>
          <p:nvPr userDrawn="1"/>
        </p:nvSpPr>
        <p:spPr>
          <a:xfrm rot="10800000" flipV="1">
            <a:off x="5550357" y="436552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792FF24B-B6BA-4BFA-AD06-5494D165FEE7}"/>
              </a:ext>
            </a:extLst>
          </p:cNvPr>
          <p:cNvSpPr/>
          <p:nvPr userDrawn="1"/>
        </p:nvSpPr>
        <p:spPr>
          <a:xfrm rot="10800000">
            <a:off x="5550357" y="4523342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3" name="Rectángulo: Esquinas redondeadas 62" descr="Marco de la Sombra Frontal">
            <a:extLst>
              <a:ext uri="{FF2B5EF4-FFF2-40B4-BE49-F238E27FC236}">
                <a16:creationId xmlns:a16="http://schemas.microsoft.com/office/drawing/2014/main" id="{D85D8578-900E-49B6-8598-AFBFA48CD312}"/>
              </a:ext>
            </a:extLst>
          </p:cNvPr>
          <p:cNvSpPr/>
          <p:nvPr userDrawn="1"/>
        </p:nvSpPr>
        <p:spPr>
          <a:xfrm>
            <a:off x="4355535" y="4751567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Marcador de posición de imagen 72">
            <a:extLst>
              <a:ext uri="{FF2B5EF4-FFF2-40B4-BE49-F238E27FC236}">
                <a16:creationId xmlns:a16="http://schemas.microsoft.com/office/drawing/2014/main" id="{5588BA99-AE2D-49FF-A23A-0EC25DE7EF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71019" y="1541757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  <a:p>
            <a:pPr rtl="0"/>
            <a:endParaRPr lang="es-ES" noProof="0"/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4E7C6AF7-7B49-4F47-9061-23E4F71F6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4127" y="5599280"/>
            <a:ext cx="2029566" cy="440500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85E0C2F-13CE-49D5-9CF9-F1CC389178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6839" y="4930821"/>
            <a:ext cx="2029566" cy="440500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5985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ción 2 X imágenes 2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DC62555-3DD8-4779-8304-FE14FB5D29B6}"/>
              </a:ext>
            </a:extLst>
          </p:cNvPr>
          <p:cNvGrpSpPr/>
          <p:nvPr userDrawn="1"/>
        </p:nvGrpSpPr>
        <p:grpSpPr>
          <a:xfrm>
            <a:off x="-1501721" y="729000"/>
            <a:ext cx="11838317" cy="5476976"/>
            <a:chOff x="453920" y="729000"/>
            <a:chExt cx="11838317" cy="5476976"/>
          </a:xfrm>
          <a:scene3d>
            <a:camera prst="perspectiveRight"/>
            <a:lightRig rig="threePt" dir="t"/>
          </a:scene3d>
        </p:grpSpPr>
        <p:grpSp>
          <p:nvGrpSpPr>
            <p:cNvPr id="22" name="Grupo 21" descr="Frente de Sombra de Marco">
              <a:extLst>
                <a:ext uri="{FF2B5EF4-FFF2-40B4-BE49-F238E27FC236}">
                  <a16:creationId xmlns:a16="http://schemas.microsoft.com/office/drawing/2014/main" id="{1370A865-1825-4EB5-BAD9-B7BF6A65BB6F}"/>
                </a:ext>
              </a:extLst>
            </p:cNvPr>
            <p:cNvGrpSpPr/>
            <p:nvPr userDrawn="1"/>
          </p:nvGrpSpPr>
          <p:grpSpPr>
            <a:xfrm>
              <a:off x="453920" y="5318467"/>
              <a:ext cx="11838317" cy="887509"/>
              <a:chOff x="-184150" y="3740828"/>
              <a:chExt cx="13550900" cy="914401"/>
            </a:xfrm>
          </p:grpSpPr>
          <p:sp>
            <p:nvSpPr>
              <p:cNvPr id="23" name="Diagrama de flujo: Operación manual 22">
                <a:extLst>
                  <a:ext uri="{FF2B5EF4-FFF2-40B4-BE49-F238E27FC236}">
                    <a16:creationId xmlns:a16="http://schemas.microsoft.com/office/drawing/2014/main" id="{3C737E46-53D0-4AFD-B1DE-550717049609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5" name="Diagrama de flujo: Operación manual 24">
                <a:extLst>
                  <a:ext uri="{FF2B5EF4-FFF2-40B4-BE49-F238E27FC236}">
                    <a16:creationId xmlns:a16="http://schemas.microsoft.com/office/drawing/2014/main" id="{31A97FA5-B7C1-4A63-9DFD-0A32DF8B001B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F0E140A-516F-4CA5-88ED-9BB3022984B8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3228054" y="1182601"/>
              <a:ext cx="6290049" cy="4490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78C22C93-59DF-4FB1-BD0B-CDEBB9DBAD7C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2773083" y="7290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7883787-89B6-4895-86A4-C45B57BD0B91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2773083" y="56754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75D11119-742D-4F5E-A42E-AB6104CAC6D0}"/>
                </a:ext>
              </a:extLst>
            </p:cNvPr>
            <p:cNvSpPr/>
            <p:nvPr userDrawn="1"/>
          </p:nvSpPr>
          <p:spPr>
            <a:xfrm rot="5400000" flipH="1" flipV="1">
              <a:off x="300574" y="3201509"/>
              <a:ext cx="5400001" cy="454983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  <a:sp3d extrusionH="742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0BE44002-944A-471D-B590-493B7690889E}"/>
                </a:ext>
              </a:extLst>
            </p:cNvPr>
            <p:cNvSpPr/>
            <p:nvPr userDrawn="1"/>
          </p:nvSpPr>
          <p:spPr>
            <a:xfrm rot="5400000">
              <a:off x="7045585" y="3201509"/>
              <a:ext cx="5400001" cy="454983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9FCD47D1-AEA6-4D74-AEE2-456D52615CCB}"/>
                </a:ext>
              </a:extLst>
            </p:cNvPr>
            <p:cNvSpPr/>
            <p:nvPr userDrawn="1"/>
          </p:nvSpPr>
          <p:spPr>
            <a:xfrm rot="10800000" flipV="1">
              <a:off x="2773083" y="729001"/>
              <a:ext cx="7199994" cy="454983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5ECF369B-D5BA-448E-87FF-37481AE2EA5E}"/>
                </a:ext>
              </a:extLst>
            </p:cNvPr>
            <p:cNvSpPr/>
            <p:nvPr userDrawn="1"/>
          </p:nvSpPr>
          <p:spPr>
            <a:xfrm rot="10800000">
              <a:off x="2773083" y="5674017"/>
              <a:ext cx="7199994" cy="454983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4" name="Título 13">
            <a:extLst>
              <a:ext uri="{FF2B5EF4-FFF2-40B4-BE49-F238E27FC236}">
                <a16:creationId xmlns:a16="http://schemas.microsoft.com/office/drawing/2014/main" id="{BAD2D318-BFEE-4612-AED6-480A167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BC39F1D-C820-412F-B437-D13B9635D01A}"/>
              </a:ext>
            </a:extLst>
          </p:cNvPr>
          <p:cNvGrpSpPr/>
          <p:nvPr userDrawn="1"/>
        </p:nvGrpSpPr>
        <p:grpSpPr>
          <a:xfrm>
            <a:off x="7394388" y="1210839"/>
            <a:ext cx="5555978" cy="4908423"/>
            <a:chOff x="5705617" y="321371"/>
            <a:chExt cx="7395007" cy="6533110"/>
          </a:xfrm>
        </p:grpSpPr>
        <p:grpSp>
          <p:nvGrpSpPr>
            <p:cNvPr id="24" name="Grupo 23" descr="Frente de Sombra de Marco">
              <a:extLst>
                <a:ext uri="{FF2B5EF4-FFF2-40B4-BE49-F238E27FC236}">
                  <a16:creationId xmlns:a16="http://schemas.microsoft.com/office/drawing/2014/main" id="{7654FA6A-258B-4225-B4D1-091F8C1A0395}"/>
                </a:ext>
              </a:extLst>
            </p:cNvPr>
            <p:cNvGrpSpPr/>
            <p:nvPr userDrawn="1"/>
          </p:nvGrpSpPr>
          <p:grpSpPr>
            <a:xfrm>
              <a:off x="5705617" y="5465933"/>
              <a:ext cx="7395007" cy="887510"/>
              <a:chOff x="-184150" y="3740827"/>
              <a:chExt cx="13550900" cy="914402"/>
            </a:xfrm>
          </p:grpSpPr>
          <p:sp>
            <p:nvSpPr>
              <p:cNvPr id="33" name="Diagrama de flujo: Operación manual 32">
                <a:extLst>
                  <a:ext uri="{FF2B5EF4-FFF2-40B4-BE49-F238E27FC236}">
                    <a16:creationId xmlns:a16="http://schemas.microsoft.com/office/drawing/2014/main" id="{587EDDB2-D7B6-4025-B0ED-429F6E8BF07B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42" name="Diagrama de flujo: Operación manual 41">
                <a:extLst>
                  <a:ext uri="{FF2B5EF4-FFF2-40B4-BE49-F238E27FC236}">
                    <a16:creationId xmlns:a16="http://schemas.microsoft.com/office/drawing/2014/main" id="{66550602-86D7-4FB1-912A-B6C604C18B9A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43" name="Rectángulo: Esquinas redondeadas 42" descr="Marco de la Sombra Frontal">
              <a:extLst>
                <a:ext uri="{FF2B5EF4-FFF2-40B4-BE49-F238E27FC236}">
                  <a16:creationId xmlns:a16="http://schemas.microsoft.com/office/drawing/2014/main" id="{B201A395-6BA0-4632-8589-100F6C652062}"/>
                </a:ext>
              </a:extLst>
            </p:cNvPr>
            <p:cNvSpPr/>
            <p:nvPr userDrawn="1"/>
          </p:nvSpPr>
          <p:spPr>
            <a:xfrm>
              <a:off x="6251219" y="6097637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58AB580-9BFF-4F3F-B4FB-B371448722F4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6818645" y="1441192"/>
              <a:ext cx="5198387" cy="37107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C6381E2B-F4C7-4888-BE4C-0C30BAF9E1C7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8485457" y="3109137"/>
              <a:ext cx="5950408" cy="374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FB581C7-3465-4A57-8F06-B5984E0844C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4397524" y="3109137"/>
              <a:ext cx="5950408" cy="374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B087864E-9B1D-488F-972F-0F944D89B851}"/>
                </a:ext>
              </a:extLst>
            </p:cNvPr>
            <p:cNvSpPr/>
            <p:nvPr userDrawn="1"/>
          </p:nvSpPr>
          <p:spPr>
            <a:xfrm flipV="1">
              <a:off x="7185290" y="5895761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9A1434A6-2071-4729-928F-7EBBA5C6AAC8}"/>
                </a:ext>
              </a:extLst>
            </p:cNvPr>
            <p:cNvSpPr/>
            <p:nvPr userDrawn="1"/>
          </p:nvSpPr>
          <p:spPr>
            <a:xfrm flipH="1">
              <a:off x="7185288" y="321372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F1343AE7-7EF8-48EC-A03A-EB1190060FDA}"/>
                </a:ext>
              </a:extLst>
            </p:cNvPr>
            <p:cNvSpPr/>
            <p:nvPr userDrawn="1"/>
          </p:nvSpPr>
          <p:spPr>
            <a:xfrm rot="16200000" flipH="1" flipV="1">
              <a:off x="8484885" y="3108566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B085F18C-4323-444F-9D2E-FA18DB98AB23}"/>
                </a:ext>
              </a:extLst>
            </p:cNvPr>
            <p:cNvSpPr/>
            <p:nvPr userDrawn="1"/>
          </p:nvSpPr>
          <p:spPr>
            <a:xfrm rot="16200000" flipH="1">
              <a:off x="4398095" y="3108565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3" name="Marcador de posición de imagen 52">
            <a:extLst>
              <a:ext uri="{FF2B5EF4-FFF2-40B4-BE49-F238E27FC236}">
                <a16:creationId xmlns:a16="http://schemas.microsoft.com/office/drawing/2014/main" id="{12B9EAEB-71E4-4C84-91AB-53D36DADF4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82985" y="2085976"/>
            <a:ext cx="4048125" cy="2676525"/>
          </a:xfrm>
          <a:custGeom>
            <a:avLst/>
            <a:gdLst>
              <a:gd name="connsiteX0" fmla="*/ 0 w 4048125"/>
              <a:gd name="connsiteY0" fmla="*/ 0 h 2676525"/>
              <a:gd name="connsiteX1" fmla="*/ 4048125 w 4048125"/>
              <a:gd name="connsiteY1" fmla="*/ 133350 h 2676525"/>
              <a:gd name="connsiteX2" fmla="*/ 4048125 w 4048125"/>
              <a:gd name="connsiteY2" fmla="*/ 2533650 h 2676525"/>
              <a:gd name="connsiteX3" fmla="*/ 0 w 4048125"/>
              <a:gd name="connsiteY3" fmla="*/ 2676525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125" h="2676525">
                <a:moveTo>
                  <a:pt x="0" y="0"/>
                </a:moveTo>
                <a:lnTo>
                  <a:pt x="4048125" y="133350"/>
                </a:lnTo>
                <a:lnTo>
                  <a:pt x="4048125" y="2533650"/>
                </a:lnTo>
                <a:lnTo>
                  <a:pt x="0" y="2676525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52" name="Marcador de posición de imagen 51">
            <a:extLst>
              <a:ext uri="{FF2B5EF4-FFF2-40B4-BE49-F238E27FC236}">
                <a16:creationId xmlns:a16="http://schemas.microsoft.com/office/drawing/2014/main" id="{8D55595F-76EE-41E2-920E-D4E732F97B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74379" y="1980354"/>
            <a:ext cx="1844138" cy="2786690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6F507E0D-7936-44C1-8055-6AC807F1C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733" y="5232134"/>
            <a:ext cx="2029566" cy="4405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970F963-E773-48C2-B1C2-77474749D5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35483" y="700976"/>
            <a:ext cx="2029566" cy="440500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42666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ción 3 X imágenes: oscura"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6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3DD3AA7-AC2B-47B6-81F0-82E5A0182893}"/>
              </a:ext>
            </a:extLst>
          </p:cNvPr>
          <p:cNvGrpSpPr/>
          <p:nvPr userDrawn="1"/>
        </p:nvGrpSpPr>
        <p:grpSpPr>
          <a:xfrm>
            <a:off x="-927005" y="1294575"/>
            <a:ext cx="5555978" cy="4908423"/>
            <a:chOff x="2398496" y="321370"/>
            <a:chExt cx="7395007" cy="6533110"/>
          </a:xfrm>
        </p:grpSpPr>
        <p:grpSp>
          <p:nvGrpSpPr>
            <p:cNvPr id="88" name="Grupo 87" descr="Frente de Sombra de Marco">
              <a:extLst>
                <a:ext uri="{FF2B5EF4-FFF2-40B4-BE49-F238E27FC236}">
                  <a16:creationId xmlns:a16="http://schemas.microsoft.com/office/drawing/2014/main" id="{26196EFC-9422-42DB-B21B-FF27FDE39901}"/>
                </a:ext>
              </a:extLst>
            </p:cNvPr>
            <p:cNvGrpSpPr/>
            <p:nvPr userDrawn="1"/>
          </p:nvGrpSpPr>
          <p:grpSpPr>
            <a:xfrm>
              <a:off x="2398496" y="5465932"/>
              <a:ext cx="7395007" cy="887510"/>
              <a:chOff x="-184150" y="3740827"/>
              <a:chExt cx="13550900" cy="914402"/>
            </a:xfrm>
          </p:grpSpPr>
          <p:sp>
            <p:nvSpPr>
              <p:cNvPr id="89" name="Diagrama de flujo: Operación manual 88">
                <a:extLst>
                  <a:ext uri="{FF2B5EF4-FFF2-40B4-BE49-F238E27FC236}">
                    <a16:creationId xmlns:a16="http://schemas.microsoft.com/office/drawing/2014/main" id="{38B0B6E0-4B23-4B51-9E19-C0755E224CCA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90" name="Diagrama de flujo: Operación manual 89">
                <a:extLst>
                  <a:ext uri="{FF2B5EF4-FFF2-40B4-BE49-F238E27FC236}">
                    <a16:creationId xmlns:a16="http://schemas.microsoft.com/office/drawing/2014/main" id="{21FF53F4-5FF9-47DD-AB7C-5933BA40D0EB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91" name="Rectángulo: Esquinas redondeadas 90" descr="Marco de la Sombra Frontal">
              <a:extLst>
                <a:ext uri="{FF2B5EF4-FFF2-40B4-BE49-F238E27FC236}">
                  <a16:creationId xmlns:a16="http://schemas.microsoft.com/office/drawing/2014/main" id="{D196D1B2-5755-4DCC-9B52-14B64CBC18E9}"/>
                </a:ext>
              </a:extLst>
            </p:cNvPr>
            <p:cNvSpPr/>
            <p:nvPr userDrawn="1"/>
          </p:nvSpPr>
          <p:spPr>
            <a:xfrm>
              <a:off x="2944098" y="6097636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03AE48E6-1B45-4320-BCF4-8A44732FA427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3511524" y="1441191"/>
              <a:ext cx="5198387" cy="37107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C6242F1C-020A-4851-9A2F-914D7B75418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5178336" y="3109136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9ECB7038-8910-4B1A-AED9-32C25AB484A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1090403" y="3109136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52AC96FB-F8BD-44E9-B3FD-A8F9D296E8F6}"/>
                </a:ext>
              </a:extLst>
            </p:cNvPr>
            <p:cNvSpPr/>
            <p:nvPr userDrawn="1"/>
          </p:nvSpPr>
          <p:spPr>
            <a:xfrm flipV="1">
              <a:off x="3878169" y="5895760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23D65CFE-673E-45BB-99F7-169877885DC4}"/>
                </a:ext>
              </a:extLst>
            </p:cNvPr>
            <p:cNvSpPr/>
            <p:nvPr userDrawn="1"/>
          </p:nvSpPr>
          <p:spPr>
            <a:xfrm flipH="1">
              <a:off x="3878167" y="321371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739C72C5-9C47-4396-A011-4CA2426BA847}"/>
                </a:ext>
              </a:extLst>
            </p:cNvPr>
            <p:cNvSpPr/>
            <p:nvPr userDrawn="1"/>
          </p:nvSpPr>
          <p:spPr>
            <a:xfrm rot="16200000" flipH="1" flipV="1">
              <a:off x="5177764" y="3108565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1A959C99-6244-4B41-A645-EBDA4263200B}"/>
                </a:ext>
              </a:extLst>
            </p:cNvPr>
            <p:cNvSpPr/>
            <p:nvPr userDrawn="1"/>
          </p:nvSpPr>
          <p:spPr>
            <a:xfrm rot="16200000" flipH="1">
              <a:off x="1090974" y="3108564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52" name="Grupo 51" descr="Frente de Sombra de Marco">
            <a:extLst>
              <a:ext uri="{FF2B5EF4-FFF2-40B4-BE49-F238E27FC236}">
                <a16:creationId xmlns:a16="http://schemas.microsoft.com/office/drawing/2014/main" id="{F0BD42DE-3457-4C07-A4EC-C13E2ED6B959}"/>
              </a:ext>
            </a:extLst>
          </p:cNvPr>
          <p:cNvGrpSpPr/>
          <p:nvPr userDrawn="1"/>
        </p:nvGrpSpPr>
        <p:grpSpPr>
          <a:xfrm>
            <a:off x="4098508" y="5155751"/>
            <a:ext cx="9783733" cy="520321"/>
            <a:chOff x="-184150" y="3740828"/>
            <a:chExt cx="13550900" cy="914401"/>
          </a:xfrm>
        </p:grpSpPr>
        <p:sp>
          <p:nvSpPr>
            <p:cNvPr id="53" name="Diagrama de flujo: Operación manual 52">
              <a:extLst>
                <a:ext uri="{FF2B5EF4-FFF2-40B4-BE49-F238E27FC236}">
                  <a16:creationId xmlns:a16="http://schemas.microsoft.com/office/drawing/2014/main" id="{D21C4FD2-6073-44F1-8918-36CC06E7F3D1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4" name="Diagrama de flujo: Operación manual 53">
              <a:extLst>
                <a:ext uri="{FF2B5EF4-FFF2-40B4-BE49-F238E27FC236}">
                  <a16:creationId xmlns:a16="http://schemas.microsoft.com/office/drawing/2014/main" id="{437A088A-4B50-47CE-A3B7-3C8E06729ABE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854AD4B-3FC4-4192-9128-AD41638DD84E}"/>
              </a:ext>
            </a:extLst>
          </p:cNvPr>
          <p:cNvSpPr>
            <a:spLocks/>
          </p:cNvSpPr>
          <p:nvPr userDrawn="1"/>
        </p:nvSpPr>
        <p:spPr>
          <a:xfrm rot="10800000">
            <a:off x="6391181" y="1524524"/>
            <a:ext cx="5198388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FFB7681-35F6-4DD3-A5A3-93D77685E409}"/>
              </a:ext>
            </a:extLst>
          </p:cNvPr>
          <p:cNvSpPr>
            <a:spLocks/>
          </p:cNvSpPr>
          <p:nvPr userDrawn="1"/>
        </p:nvSpPr>
        <p:spPr>
          <a:xfrm rot="10800000">
            <a:off x="6015172" y="1149647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8AB8202-543E-4D7B-A845-8AC35C5E46E8}"/>
              </a:ext>
            </a:extLst>
          </p:cNvPr>
          <p:cNvSpPr>
            <a:spLocks/>
          </p:cNvSpPr>
          <p:nvPr userDrawn="1"/>
        </p:nvSpPr>
        <p:spPr>
          <a:xfrm rot="10800000">
            <a:off x="6015172" y="5237581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DD73ECEF-2720-4609-BF16-DDB26FBF7A19}"/>
              </a:ext>
            </a:extLst>
          </p:cNvPr>
          <p:cNvSpPr/>
          <p:nvPr userDrawn="1"/>
        </p:nvSpPr>
        <p:spPr>
          <a:xfrm rot="5400000" flipH="1" flipV="1">
            <a:off x="4047133" y="3193044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644EB8A9-3448-445A-908B-A6FF2BA83062}"/>
              </a:ext>
            </a:extLst>
          </p:cNvPr>
          <p:cNvSpPr/>
          <p:nvPr userDrawn="1"/>
        </p:nvSpPr>
        <p:spPr>
          <a:xfrm rot="5400000">
            <a:off x="9546165" y="3193043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37994DFE-9F5F-4EF6-AE8C-96DECB010088}"/>
              </a:ext>
            </a:extLst>
          </p:cNvPr>
          <p:cNvSpPr/>
          <p:nvPr userDrawn="1"/>
        </p:nvSpPr>
        <p:spPr>
          <a:xfrm rot="10800000" flipV="1">
            <a:off x="6015172" y="1149648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792FF24B-B6BA-4BFA-AD06-5494D165FEE7}"/>
              </a:ext>
            </a:extLst>
          </p:cNvPr>
          <p:cNvSpPr/>
          <p:nvPr userDrawn="1"/>
        </p:nvSpPr>
        <p:spPr>
          <a:xfrm rot="10800000">
            <a:off x="6015172" y="5236438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3" name="Rectángulo: Esquinas redondeadas 62" descr="Marco de la Sombra Frontal">
            <a:extLst>
              <a:ext uri="{FF2B5EF4-FFF2-40B4-BE49-F238E27FC236}">
                <a16:creationId xmlns:a16="http://schemas.microsoft.com/office/drawing/2014/main" id="{D85D8578-900E-49B6-8598-AFBFA48CD312}"/>
              </a:ext>
            </a:extLst>
          </p:cNvPr>
          <p:cNvSpPr/>
          <p:nvPr userDrawn="1"/>
        </p:nvSpPr>
        <p:spPr>
          <a:xfrm>
            <a:off x="4820350" y="5464663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Marcador de posición de imagen 72">
            <a:extLst>
              <a:ext uri="{FF2B5EF4-FFF2-40B4-BE49-F238E27FC236}">
                <a16:creationId xmlns:a16="http://schemas.microsoft.com/office/drawing/2014/main" id="{5588BA99-AE2D-49FF-A23A-0EC25DE7EF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35834" y="2254853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  <a:p>
            <a:pPr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37F5A11A-13DA-4619-890B-B771FACD402E}"/>
              </a:ext>
            </a:extLst>
          </p:cNvPr>
          <p:cNvSpPr/>
          <p:nvPr userDrawn="1"/>
        </p:nvSpPr>
        <p:spPr>
          <a:xfrm rot="5400000">
            <a:off x="2781617" y="3193044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75" name="Grupo 74" descr="Frente de Sombra de Marco">
            <a:extLst>
              <a:ext uri="{FF2B5EF4-FFF2-40B4-BE49-F238E27FC236}">
                <a16:creationId xmlns:a16="http://schemas.microsoft.com/office/drawing/2014/main" id="{FB5B89E1-A6B1-4DDB-A9B4-7EC20D2B2A92}"/>
              </a:ext>
            </a:extLst>
          </p:cNvPr>
          <p:cNvGrpSpPr/>
          <p:nvPr userDrawn="1"/>
        </p:nvGrpSpPr>
        <p:grpSpPr>
          <a:xfrm>
            <a:off x="872075" y="5465934"/>
            <a:ext cx="7395007" cy="887510"/>
            <a:chOff x="-184150" y="3740827"/>
            <a:chExt cx="13550900" cy="914402"/>
          </a:xfrm>
        </p:grpSpPr>
        <p:sp>
          <p:nvSpPr>
            <p:cNvPr id="76" name="Diagrama de flujo: Operación manual 75">
              <a:extLst>
                <a:ext uri="{FF2B5EF4-FFF2-40B4-BE49-F238E27FC236}">
                  <a16:creationId xmlns:a16="http://schemas.microsoft.com/office/drawing/2014/main" id="{2D0978D1-B4DA-4FBE-BE3A-F373E918B916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7" name="Diagrama de flujo: Operación manual 76">
              <a:extLst>
                <a:ext uri="{FF2B5EF4-FFF2-40B4-BE49-F238E27FC236}">
                  <a16:creationId xmlns:a16="http://schemas.microsoft.com/office/drawing/2014/main" id="{5FADE8ED-5D46-47CB-82EA-67622EE2198B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78" name="Rectángulo: Esquinas redondeadas 77" descr="Marco de la Sombra Frontal">
            <a:extLst>
              <a:ext uri="{FF2B5EF4-FFF2-40B4-BE49-F238E27FC236}">
                <a16:creationId xmlns:a16="http://schemas.microsoft.com/office/drawing/2014/main" id="{E279A0AA-37D0-4791-A519-24D0A291CA45}"/>
              </a:ext>
            </a:extLst>
          </p:cNvPr>
          <p:cNvSpPr/>
          <p:nvPr userDrawn="1"/>
        </p:nvSpPr>
        <p:spPr>
          <a:xfrm>
            <a:off x="1417677" y="6097638"/>
            <a:ext cx="6099893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943FBF1-5485-4151-834C-B2CB40D8527E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1985103" y="1441193"/>
            <a:ext cx="5198387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5D85B1C-1099-46AA-8E9A-2BD22308A191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3651915" y="310913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E58F30D1-B6AC-49A2-B05A-81B0F4E9BAC4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-436018" y="310913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BD29426D-2DB8-4AAA-8E65-56725E943C49}"/>
              </a:ext>
            </a:extLst>
          </p:cNvPr>
          <p:cNvSpPr/>
          <p:nvPr userDrawn="1"/>
        </p:nvSpPr>
        <p:spPr>
          <a:xfrm flipV="1">
            <a:off x="2351748" y="5895762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B406D293-AC7E-422F-8885-33F10EFB500A}"/>
              </a:ext>
            </a:extLst>
          </p:cNvPr>
          <p:cNvSpPr/>
          <p:nvPr userDrawn="1"/>
        </p:nvSpPr>
        <p:spPr>
          <a:xfrm flipH="1">
            <a:off x="2351746" y="321373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6CDA035B-412A-4E23-AF5E-078EB80C1941}"/>
              </a:ext>
            </a:extLst>
          </p:cNvPr>
          <p:cNvSpPr/>
          <p:nvPr userDrawn="1"/>
        </p:nvSpPr>
        <p:spPr>
          <a:xfrm rot="16200000" flipH="1" flipV="1">
            <a:off x="3651343" y="3108567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8A093228-2C82-4980-B608-FD111C15262F}"/>
              </a:ext>
            </a:extLst>
          </p:cNvPr>
          <p:cNvSpPr/>
          <p:nvPr userDrawn="1"/>
        </p:nvSpPr>
        <p:spPr>
          <a:xfrm rot="16200000" flipH="1">
            <a:off x="-435447" y="3108566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86" name="Marcador de posición de imagen 85">
            <a:extLst>
              <a:ext uri="{FF2B5EF4-FFF2-40B4-BE49-F238E27FC236}">
                <a16:creationId xmlns:a16="http://schemas.microsoft.com/office/drawing/2014/main" id="{9DFC504A-5CF8-4448-B174-09DC1A5D55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77946" y="1442034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388136-EA09-4326-919E-2D8BCC1E3795}"/>
              </a:ext>
            </a:extLst>
          </p:cNvPr>
          <p:cNvSpPr/>
          <p:nvPr userDrawn="1"/>
        </p:nvSpPr>
        <p:spPr>
          <a:xfrm>
            <a:off x="999220" y="2349500"/>
            <a:ext cx="1348516" cy="2309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9" name="Marcador de posición de imagen 98">
            <a:extLst>
              <a:ext uri="{FF2B5EF4-FFF2-40B4-BE49-F238E27FC236}">
                <a16:creationId xmlns:a16="http://schemas.microsoft.com/office/drawing/2014/main" id="{335BF416-E6B5-4582-A802-BA4F7EDA15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92850" y="2558818"/>
            <a:ext cx="1151084" cy="1903347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noFill/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DD0DC513-8608-4729-91A7-671D7A20D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44" y="5820446"/>
            <a:ext cx="1739248" cy="58441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D59D2894-077B-4B91-B524-D3AFF66DD0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5856" y="572027"/>
            <a:ext cx="3436734" cy="440500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1" name="Marcador de texto 2">
            <a:extLst>
              <a:ext uri="{FF2B5EF4-FFF2-40B4-BE49-F238E27FC236}">
                <a16:creationId xmlns:a16="http://schemas.microsoft.com/office/drawing/2014/main" id="{B6068C38-3D38-4447-9D5B-5197031D60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05856" y="5681839"/>
            <a:ext cx="1739248" cy="58441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137602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-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043B3-E384-42D1-A131-FE70C5AA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368" y="1313332"/>
            <a:ext cx="4621081" cy="2852737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F430AD-B58C-436A-BDAC-A9377A4F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6368" y="4193057"/>
            <a:ext cx="462108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32" name="Imagen 31" descr="Imagen 15">
            <a:extLst>
              <a:ext uri="{FF2B5EF4-FFF2-40B4-BE49-F238E27FC236}">
                <a16:creationId xmlns:a16="http://schemas.microsoft.com/office/drawing/2014/main" id="{1DDC01ED-C3B0-4EBE-9A1C-18C42F632A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257" y="6040767"/>
            <a:ext cx="8985704" cy="750560"/>
          </a:xfrm>
          <a:custGeom>
            <a:avLst/>
            <a:gdLst>
              <a:gd name="connsiteX0" fmla="*/ 0 w 8985704"/>
              <a:gd name="connsiteY0" fmla="*/ 0 h 750560"/>
              <a:gd name="connsiteX1" fmla="*/ 1494297 w 8985704"/>
              <a:gd name="connsiteY1" fmla="*/ 0 h 750560"/>
              <a:gd name="connsiteX2" fmla="*/ 1494297 w 8985704"/>
              <a:gd name="connsiteY2" fmla="*/ 355816 h 750560"/>
              <a:gd name="connsiteX3" fmla="*/ 5957108 w 8985704"/>
              <a:gd name="connsiteY3" fmla="*/ 355816 h 750560"/>
              <a:gd name="connsiteX4" fmla="*/ 5957108 w 8985704"/>
              <a:gd name="connsiteY4" fmla="*/ 0 h 750560"/>
              <a:gd name="connsiteX5" fmla="*/ 8985704 w 8985704"/>
              <a:gd name="connsiteY5" fmla="*/ 0 h 750560"/>
              <a:gd name="connsiteX6" fmla="*/ 8985704 w 8985704"/>
              <a:gd name="connsiteY6" fmla="*/ 750560 h 750560"/>
              <a:gd name="connsiteX7" fmla="*/ 0 w 8985704"/>
              <a:gd name="connsiteY7" fmla="*/ 750560 h 75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5704" h="750560">
                <a:moveTo>
                  <a:pt x="0" y="0"/>
                </a:moveTo>
                <a:lnTo>
                  <a:pt x="1494297" y="0"/>
                </a:lnTo>
                <a:lnTo>
                  <a:pt x="1494297" y="355816"/>
                </a:lnTo>
                <a:lnTo>
                  <a:pt x="5957108" y="355816"/>
                </a:lnTo>
                <a:lnTo>
                  <a:pt x="5957108" y="0"/>
                </a:lnTo>
                <a:lnTo>
                  <a:pt x="8985704" y="0"/>
                </a:lnTo>
                <a:lnTo>
                  <a:pt x="8985704" y="750560"/>
                </a:lnTo>
                <a:lnTo>
                  <a:pt x="0" y="75056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804EF802-EE80-4988-88A0-5E6C30512E5D}"/>
              </a:ext>
            </a:extLst>
          </p:cNvPr>
          <p:cNvGrpSpPr/>
          <p:nvPr userDrawn="1"/>
        </p:nvGrpSpPr>
        <p:grpSpPr>
          <a:xfrm>
            <a:off x="1472526" y="453796"/>
            <a:ext cx="4462813" cy="5950409"/>
            <a:chOff x="1472526" y="453796"/>
            <a:chExt cx="4462813" cy="5950409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770CAF2-CBA4-4FA9-BCED-168DD06C8DC9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1105883" y="1573617"/>
              <a:ext cx="5198387" cy="37107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184F5CE-53CB-43EB-A141-40C974FB8D05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2772695" y="3241562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92404699-7BA4-48C2-890A-6519B569D704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-1315238" y="3241562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412DCC5-0CB3-4F36-AB9E-75C60E66D547}"/>
                </a:ext>
              </a:extLst>
            </p:cNvPr>
            <p:cNvSpPr/>
            <p:nvPr userDrawn="1"/>
          </p:nvSpPr>
          <p:spPr>
            <a:xfrm flipV="1">
              <a:off x="1472528" y="6028186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11A57663-D44A-441F-A32C-7D4E3BB4BC5D}"/>
                </a:ext>
              </a:extLst>
            </p:cNvPr>
            <p:cNvSpPr/>
            <p:nvPr userDrawn="1"/>
          </p:nvSpPr>
          <p:spPr>
            <a:xfrm flipH="1">
              <a:off x="1472526" y="453797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EA8BCD4-2CE5-417C-AB41-D3B00B97C99A}"/>
                </a:ext>
              </a:extLst>
            </p:cNvPr>
            <p:cNvSpPr/>
            <p:nvPr userDrawn="1"/>
          </p:nvSpPr>
          <p:spPr>
            <a:xfrm rot="16200000" flipH="1" flipV="1">
              <a:off x="2772123" y="3240991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46AA0823-E2D7-47E0-8CED-E708909AD814}"/>
                </a:ext>
              </a:extLst>
            </p:cNvPr>
            <p:cNvSpPr/>
            <p:nvPr userDrawn="1"/>
          </p:nvSpPr>
          <p:spPr>
            <a:xfrm rot="16200000" flipH="1">
              <a:off x="-1314667" y="3240990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6F8401CE-C46C-4D80-AE99-15F982CA6A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98725" y="1574458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44694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éditos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3877380" cy="1042762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35" name="Grupo 34" descr="Frente de Sombra de Marco">
            <a:extLst>
              <a:ext uri="{FF2B5EF4-FFF2-40B4-BE49-F238E27FC236}">
                <a16:creationId xmlns:a16="http://schemas.microsoft.com/office/drawing/2014/main" id="{6B91956B-8798-4412-AD5E-8CCD87DED0AB}"/>
              </a:ext>
            </a:extLst>
          </p:cNvPr>
          <p:cNvGrpSpPr/>
          <p:nvPr/>
        </p:nvGrpSpPr>
        <p:grpSpPr>
          <a:xfrm>
            <a:off x="4155957" y="4289411"/>
            <a:ext cx="5050889" cy="606181"/>
            <a:chOff x="-184150" y="3740827"/>
            <a:chExt cx="13550900" cy="914402"/>
          </a:xfrm>
          <a:scene3d>
            <a:camera prst="orthographicFront"/>
            <a:lightRig rig="threePt" dir="t"/>
          </a:scene3d>
        </p:grpSpPr>
        <p:sp>
          <p:nvSpPr>
            <p:cNvPr id="75" name="Diagrama de flujo: Operación manual 74">
              <a:extLst>
                <a:ext uri="{FF2B5EF4-FFF2-40B4-BE49-F238E27FC236}">
                  <a16:creationId xmlns:a16="http://schemas.microsoft.com/office/drawing/2014/main" id="{AF8C60B6-3C7A-4E4C-85AB-1E7791FB4BB4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6" name="Diagrama de flujo: Operación manual 75">
              <a:extLst>
                <a:ext uri="{FF2B5EF4-FFF2-40B4-BE49-F238E27FC236}">
                  <a16:creationId xmlns:a16="http://schemas.microsoft.com/office/drawing/2014/main" id="{265CAC9C-8390-4EDB-9090-ED17BFA7E679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8CA3F9B-F1E8-46C8-8905-B3B1E924A205}"/>
              </a:ext>
            </a:extLst>
          </p:cNvPr>
          <p:cNvGrpSpPr/>
          <p:nvPr/>
        </p:nvGrpSpPr>
        <p:grpSpPr>
          <a:xfrm rot="5400000" flipH="1">
            <a:off x="4643773" y="1290810"/>
            <a:ext cx="4064210" cy="3048161"/>
            <a:chOff x="2773081" y="728999"/>
            <a:chExt cx="7199996" cy="5400002"/>
          </a:xfrm>
          <a:scene3d>
            <a:camera prst="orthographicFront"/>
            <a:lightRig rig="threePt" dir="t"/>
          </a:scene3d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AECAD86C-C981-4432-AB5E-0361D0A9A58F}"/>
                </a:ext>
              </a:extLst>
            </p:cNvPr>
            <p:cNvSpPr>
              <a:spLocks/>
            </p:cNvSpPr>
            <p:nvPr/>
          </p:nvSpPr>
          <p:spPr>
            <a:xfrm rot="10800000">
              <a:off x="3228053" y="1182600"/>
              <a:ext cx="6290048" cy="44900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42FAD49B-29AA-4F10-B71A-68E0A2B18A00}"/>
                </a:ext>
              </a:extLst>
            </p:cNvPr>
            <p:cNvSpPr>
              <a:spLocks/>
            </p:cNvSpPr>
            <p:nvPr/>
          </p:nvSpPr>
          <p:spPr>
            <a:xfrm rot="10800000">
              <a:off x="2773083" y="7290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1743235F-CA7A-4D6B-9C76-13DEC6676FD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773083" y="5675398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4CC652EC-5167-45DB-99E3-F73CF7E9D974}"/>
                </a:ext>
              </a:extLst>
            </p:cNvPr>
            <p:cNvSpPr/>
            <p:nvPr userDrawn="1"/>
          </p:nvSpPr>
          <p:spPr>
            <a:xfrm rot="5400000" flipH="1" flipV="1">
              <a:off x="300573" y="3201507"/>
              <a:ext cx="5400000" cy="454983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3CFC632C-6CC1-4D4B-A92E-E46021082CF0}"/>
                </a:ext>
              </a:extLst>
            </p:cNvPr>
            <p:cNvSpPr/>
            <p:nvPr userDrawn="1"/>
          </p:nvSpPr>
          <p:spPr>
            <a:xfrm rot="5400000">
              <a:off x="7045584" y="3201509"/>
              <a:ext cx="5400000" cy="454983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6AFB4B89-A7C4-48BB-A47F-E8478976C411}"/>
                </a:ext>
              </a:extLst>
            </p:cNvPr>
            <p:cNvSpPr/>
            <p:nvPr userDrawn="1"/>
          </p:nvSpPr>
          <p:spPr>
            <a:xfrm rot="10800000" flipV="1">
              <a:off x="2773082" y="729001"/>
              <a:ext cx="7199994" cy="454983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4BE72612-E77F-4694-A13E-AB2BFE65A5B6}"/>
                </a:ext>
              </a:extLst>
            </p:cNvPr>
            <p:cNvSpPr/>
            <p:nvPr userDrawn="1"/>
          </p:nvSpPr>
          <p:spPr>
            <a:xfrm rot="10800000">
              <a:off x="2773083" y="5674016"/>
              <a:ext cx="7199994" cy="454983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7" name="Rectángulo: Esquinas redondeadas 36" descr="Marco de la Sombra Frontal">
            <a:extLst>
              <a:ext uri="{FF2B5EF4-FFF2-40B4-BE49-F238E27FC236}">
                <a16:creationId xmlns:a16="http://schemas.microsoft.com/office/drawing/2014/main" id="{2D70F2B6-1FDE-4CC5-B338-DBA96A66A32A}"/>
              </a:ext>
            </a:extLst>
          </p:cNvPr>
          <p:cNvSpPr/>
          <p:nvPr/>
        </p:nvSpPr>
        <p:spPr>
          <a:xfrm>
            <a:off x="4528611" y="4720873"/>
            <a:ext cx="4166309" cy="516935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1B6DC620-FBE7-45AD-B072-6944D632A925}"/>
              </a:ext>
            </a:extLst>
          </p:cNvPr>
          <p:cNvGrpSpPr/>
          <p:nvPr userDrawn="1"/>
        </p:nvGrpSpPr>
        <p:grpSpPr>
          <a:xfrm>
            <a:off x="6737715" y="901413"/>
            <a:ext cx="6111576" cy="5390576"/>
            <a:chOff x="5399316" y="453797"/>
            <a:chExt cx="7395007" cy="6522597"/>
          </a:xfrm>
          <a:scene3d>
            <a:camera prst="perspectiveContrastingLeftFacing"/>
            <a:lightRig rig="threePt" dir="t"/>
          </a:scene3d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F646D9B7-051F-4D2F-ACD2-96AE7D3E203F}"/>
                </a:ext>
              </a:extLst>
            </p:cNvPr>
            <p:cNvGrpSpPr/>
            <p:nvPr/>
          </p:nvGrpSpPr>
          <p:grpSpPr>
            <a:xfrm rot="5400000" flipH="1">
              <a:off x="6113529" y="1197595"/>
              <a:ext cx="5950410" cy="4462813"/>
              <a:chOff x="2773081" y="728999"/>
              <a:chExt cx="7199996" cy="5400002"/>
            </a:xfrm>
          </p:grpSpPr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CD91A4C-FCF8-449A-BEC9-309046DA11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228053" y="1182600"/>
                <a:ext cx="6290048" cy="44900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0" dist="50800" dir="9180000">
                  <a:prstClr val="black">
                    <a:alpha val="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7AB5FD3E-DD17-49F7-B1FA-49E69673F62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73083" y="729000"/>
                <a:ext cx="7199994" cy="45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1F4D043A-3768-41C1-BC56-B202666A1E2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73083" y="5675398"/>
                <a:ext cx="7199994" cy="45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D3F0E2C1-3F02-4193-AB07-FD7BE83CA6C5}"/>
                  </a:ext>
                </a:extLst>
              </p:cNvPr>
              <p:cNvSpPr/>
              <p:nvPr userDrawn="1"/>
            </p:nvSpPr>
            <p:spPr>
              <a:xfrm rot="5400000" flipH="1" flipV="1">
                <a:off x="300573" y="3201507"/>
                <a:ext cx="5400000" cy="454983"/>
              </a:xfrm>
              <a:custGeom>
                <a:avLst/>
                <a:gdLst>
                  <a:gd name="connsiteX0" fmla="*/ 5400001 w 5400001"/>
                  <a:gd name="connsiteY0" fmla="*/ 0 h 454983"/>
                  <a:gd name="connsiteX1" fmla="*/ 4945018 w 5400001"/>
                  <a:gd name="connsiteY1" fmla="*/ 454983 h 454983"/>
                  <a:gd name="connsiteX2" fmla="*/ 4221873 w 5400001"/>
                  <a:gd name="connsiteY2" fmla="*/ 454983 h 454983"/>
                  <a:gd name="connsiteX3" fmla="*/ 3148030 w 5400001"/>
                  <a:gd name="connsiteY3" fmla="*/ 454983 h 454983"/>
                  <a:gd name="connsiteX4" fmla="*/ 2975116 w 5400001"/>
                  <a:gd name="connsiteY4" fmla="*/ 454983 h 454983"/>
                  <a:gd name="connsiteX5" fmla="*/ 2424886 w 5400001"/>
                  <a:gd name="connsiteY5" fmla="*/ 454983 h 454983"/>
                  <a:gd name="connsiteX6" fmla="*/ 2251971 w 5400001"/>
                  <a:gd name="connsiteY6" fmla="*/ 454983 h 454983"/>
                  <a:gd name="connsiteX7" fmla="*/ 1178128 w 5400001"/>
                  <a:gd name="connsiteY7" fmla="*/ 454983 h 454983"/>
                  <a:gd name="connsiteX8" fmla="*/ 454983 w 5400001"/>
                  <a:gd name="connsiteY8" fmla="*/ 454983 h 454983"/>
                  <a:gd name="connsiteX9" fmla="*/ 0 w 5400001"/>
                  <a:gd name="connsiteY9" fmla="*/ 0 h 454983"/>
                  <a:gd name="connsiteX10" fmla="*/ 1178128 w 5400001"/>
                  <a:gd name="connsiteY10" fmla="*/ 0 h 454983"/>
                  <a:gd name="connsiteX11" fmla="*/ 1796988 w 5400001"/>
                  <a:gd name="connsiteY11" fmla="*/ 0 h 454983"/>
                  <a:gd name="connsiteX12" fmla="*/ 2424886 w 5400001"/>
                  <a:gd name="connsiteY12" fmla="*/ 0 h 454983"/>
                  <a:gd name="connsiteX13" fmla="*/ 2975116 w 5400001"/>
                  <a:gd name="connsiteY13" fmla="*/ 0 h 454983"/>
                  <a:gd name="connsiteX14" fmla="*/ 3603013 w 5400001"/>
                  <a:gd name="connsiteY14" fmla="*/ 0 h 454983"/>
                  <a:gd name="connsiteX15" fmla="*/ 4221873 w 5400001"/>
                  <a:gd name="connsiteY15" fmla="*/ 0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0001" h="454983">
                    <a:moveTo>
                      <a:pt x="5400001" y="0"/>
                    </a:moveTo>
                    <a:lnTo>
                      <a:pt x="4945018" y="454983"/>
                    </a:lnTo>
                    <a:lnTo>
                      <a:pt x="4221873" y="454983"/>
                    </a:lnTo>
                    <a:lnTo>
                      <a:pt x="3148030" y="454983"/>
                    </a:lnTo>
                    <a:lnTo>
                      <a:pt x="2975116" y="454983"/>
                    </a:lnTo>
                    <a:lnTo>
                      <a:pt x="2424886" y="454983"/>
                    </a:lnTo>
                    <a:lnTo>
                      <a:pt x="2251971" y="454983"/>
                    </a:lnTo>
                    <a:lnTo>
                      <a:pt x="1178128" y="454983"/>
                    </a:lnTo>
                    <a:lnTo>
                      <a:pt x="454983" y="454983"/>
                    </a:lnTo>
                    <a:lnTo>
                      <a:pt x="0" y="0"/>
                    </a:lnTo>
                    <a:lnTo>
                      <a:pt x="1178128" y="0"/>
                    </a:lnTo>
                    <a:lnTo>
                      <a:pt x="1796988" y="0"/>
                    </a:lnTo>
                    <a:lnTo>
                      <a:pt x="2424886" y="0"/>
                    </a:lnTo>
                    <a:lnTo>
                      <a:pt x="2975116" y="0"/>
                    </a:lnTo>
                    <a:lnTo>
                      <a:pt x="3603013" y="0"/>
                    </a:lnTo>
                    <a:lnTo>
                      <a:pt x="422187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69685DC8-1772-4A6E-AE31-134128445A4E}"/>
                  </a:ext>
                </a:extLst>
              </p:cNvPr>
              <p:cNvSpPr/>
              <p:nvPr userDrawn="1"/>
            </p:nvSpPr>
            <p:spPr>
              <a:xfrm rot="5400000">
                <a:off x="7045584" y="3201509"/>
                <a:ext cx="5400000" cy="454983"/>
              </a:xfrm>
              <a:custGeom>
                <a:avLst/>
                <a:gdLst>
                  <a:gd name="connsiteX0" fmla="*/ 0 w 5400001"/>
                  <a:gd name="connsiteY0" fmla="*/ 0 h 454983"/>
                  <a:gd name="connsiteX1" fmla="*/ 1178128 w 5400001"/>
                  <a:gd name="connsiteY1" fmla="*/ 0 h 454983"/>
                  <a:gd name="connsiteX2" fmla="*/ 1796988 w 5400001"/>
                  <a:gd name="connsiteY2" fmla="*/ 0 h 454983"/>
                  <a:gd name="connsiteX3" fmla="*/ 2424886 w 5400001"/>
                  <a:gd name="connsiteY3" fmla="*/ 0 h 454983"/>
                  <a:gd name="connsiteX4" fmla="*/ 2975116 w 5400001"/>
                  <a:gd name="connsiteY4" fmla="*/ 0 h 454983"/>
                  <a:gd name="connsiteX5" fmla="*/ 3603013 w 5400001"/>
                  <a:gd name="connsiteY5" fmla="*/ 0 h 454983"/>
                  <a:gd name="connsiteX6" fmla="*/ 4221874 w 5400001"/>
                  <a:gd name="connsiteY6" fmla="*/ 0 h 454983"/>
                  <a:gd name="connsiteX7" fmla="*/ 5400001 w 5400001"/>
                  <a:gd name="connsiteY7" fmla="*/ 0 h 454983"/>
                  <a:gd name="connsiteX8" fmla="*/ 4945018 w 5400001"/>
                  <a:gd name="connsiteY8" fmla="*/ 454983 h 454983"/>
                  <a:gd name="connsiteX9" fmla="*/ 4221874 w 5400001"/>
                  <a:gd name="connsiteY9" fmla="*/ 454983 h 454983"/>
                  <a:gd name="connsiteX10" fmla="*/ 3148030 w 5400001"/>
                  <a:gd name="connsiteY10" fmla="*/ 454983 h 454983"/>
                  <a:gd name="connsiteX11" fmla="*/ 2975116 w 5400001"/>
                  <a:gd name="connsiteY11" fmla="*/ 454983 h 454983"/>
                  <a:gd name="connsiteX12" fmla="*/ 2424886 w 5400001"/>
                  <a:gd name="connsiteY12" fmla="*/ 454983 h 454983"/>
                  <a:gd name="connsiteX13" fmla="*/ 2251971 w 5400001"/>
                  <a:gd name="connsiteY13" fmla="*/ 454983 h 454983"/>
                  <a:gd name="connsiteX14" fmla="*/ 1178128 w 5400001"/>
                  <a:gd name="connsiteY14" fmla="*/ 454983 h 454983"/>
                  <a:gd name="connsiteX15" fmla="*/ 454983 w 5400001"/>
                  <a:gd name="connsiteY15" fmla="*/ 454983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0001" h="454983">
                    <a:moveTo>
                      <a:pt x="0" y="0"/>
                    </a:moveTo>
                    <a:lnTo>
                      <a:pt x="1178128" y="0"/>
                    </a:lnTo>
                    <a:lnTo>
                      <a:pt x="1796988" y="0"/>
                    </a:lnTo>
                    <a:lnTo>
                      <a:pt x="2424886" y="0"/>
                    </a:lnTo>
                    <a:lnTo>
                      <a:pt x="2975116" y="0"/>
                    </a:lnTo>
                    <a:lnTo>
                      <a:pt x="3603013" y="0"/>
                    </a:lnTo>
                    <a:lnTo>
                      <a:pt x="4221874" y="0"/>
                    </a:lnTo>
                    <a:lnTo>
                      <a:pt x="5400001" y="0"/>
                    </a:lnTo>
                    <a:lnTo>
                      <a:pt x="4945018" y="454983"/>
                    </a:lnTo>
                    <a:lnTo>
                      <a:pt x="4221874" y="454983"/>
                    </a:lnTo>
                    <a:lnTo>
                      <a:pt x="3148030" y="454983"/>
                    </a:lnTo>
                    <a:lnTo>
                      <a:pt x="2975116" y="454983"/>
                    </a:lnTo>
                    <a:lnTo>
                      <a:pt x="2424886" y="454983"/>
                    </a:lnTo>
                    <a:lnTo>
                      <a:pt x="2251971" y="454983"/>
                    </a:lnTo>
                    <a:lnTo>
                      <a:pt x="1178128" y="454983"/>
                    </a:lnTo>
                    <a:lnTo>
                      <a:pt x="454983" y="4549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812CB3B5-F89B-4631-AF9D-69B1EDFDE664}"/>
                  </a:ext>
                </a:extLst>
              </p:cNvPr>
              <p:cNvSpPr/>
              <p:nvPr userDrawn="1"/>
            </p:nvSpPr>
            <p:spPr>
              <a:xfrm rot="10800000" flipV="1">
                <a:off x="2773082" y="729001"/>
                <a:ext cx="7199994" cy="454983"/>
              </a:xfrm>
              <a:custGeom>
                <a:avLst/>
                <a:gdLst>
                  <a:gd name="connsiteX0" fmla="*/ 7199994 w 7199994"/>
                  <a:gd name="connsiteY0" fmla="*/ 0 h 454983"/>
                  <a:gd name="connsiteX1" fmla="*/ 5003045 w 7199994"/>
                  <a:gd name="connsiteY1" fmla="*/ 0 h 454983"/>
                  <a:gd name="connsiteX2" fmla="*/ 4775114 w 7199994"/>
                  <a:gd name="connsiteY2" fmla="*/ 0 h 454983"/>
                  <a:gd name="connsiteX3" fmla="*/ 4621829 w 7199994"/>
                  <a:gd name="connsiteY3" fmla="*/ 0 h 454983"/>
                  <a:gd name="connsiteX4" fmla="*/ 2578165 w 7199994"/>
                  <a:gd name="connsiteY4" fmla="*/ 0 h 454983"/>
                  <a:gd name="connsiteX5" fmla="*/ 2424880 w 7199994"/>
                  <a:gd name="connsiteY5" fmla="*/ 0 h 454983"/>
                  <a:gd name="connsiteX6" fmla="*/ 2196949 w 7199994"/>
                  <a:gd name="connsiteY6" fmla="*/ 0 h 454983"/>
                  <a:gd name="connsiteX7" fmla="*/ 0 w 7199994"/>
                  <a:gd name="connsiteY7" fmla="*/ 0 h 454983"/>
                  <a:gd name="connsiteX8" fmla="*/ 454979 w 7199994"/>
                  <a:gd name="connsiteY8" fmla="*/ 454983 h 454983"/>
                  <a:gd name="connsiteX9" fmla="*/ 2196949 w 7199994"/>
                  <a:gd name="connsiteY9" fmla="*/ 454983 h 454983"/>
                  <a:gd name="connsiteX10" fmla="*/ 2424880 w 7199994"/>
                  <a:gd name="connsiteY10" fmla="*/ 454983 h 454983"/>
                  <a:gd name="connsiteX11" fmla="*/ 3033144 w 7199994"/>
                  <a:gd name="connsiteY11" fmla="*/ 454983 h 454983"/>
                  <a:gd name="connsiteX12" fmla="*/ 4166850 w 7199994"/>
                  <a:gd name="connsiteY12" fmla="*/ 454983 h 454983"/>
                  <a:gd name="connsiteX13" fmla="*/ 4775114 w 7199994"/>
                  <a:gd name="connsiteY13" fmla="*/ 454983 h 454983"/>
                  <a:gd name="connsiteX14" fmla="*/ 5003045 w 7199994"/>
                  <a:gd name="connsiteY14" fmla="*/ 454983 h 454983"/>
                  <a:gd name="connsiteX15" fmla="*/ 6745015 w 7199994"/>
                  <a:gd name="connsiteY15" fmla="*/ 454983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99994" h="454983">
                    <a:moveTo>
                      <a:pt x="7199994" y="0"/>
                    </a:moveTo>
                    <a:lnTo>
                      <a:pt x="5003045" y="0"/>
                    </a:lnTo>
                    <a:lnTo>
                      <a:pt x="4775114" y="0"/>
                    </a:lnTo>
                    <a:lnTo>
                      <a:pt x="4621829" y="0"/>
                    </a:lnTo>
                    <a:lnTo>
                      <a:pt x="2578165" y="0"/>
                    </a:lnTo>
                    <a:lnTo>
                      <a:pt x="2424880" y="0"/>
                    </a:lnTo>
                    <a:lnTo>
                      <a:pt x="2196949" y="0"/>
                    </a:lnTo>
                    <a:lnTo>
                      <a:pt x="0" y="0"/>
                    </a:lnTo>
                    <a:lnTo>
                      <a:pt x="454979" y="454983"/>
                    </a:lnTo>
                    <a:lnTo>
                      <a:pt x="2196949" y="454983"/>
                    </a:lnTo>
                    <a:lnTo>
                      <a:pt x="2424880" y="454983"/>
                    </a:lnTo>
                    <a:lnTo>
                      <a:pt x="3033144" y="454983"/>
                    </a:lnTo>
                    <a:lnTo>
                      <a:pt x="4166850" y="454983"/>
                    </a:lnTo>
                    <a:lnTo>
                      <a:pt x="4775114" y="454983"/>
                    </a:lnTo>
                    <a:lnTo>
                      <a:pt x="5003045" y="454983"/>
                    </a:lnTo>
                    <a:lnTo>
                      <a:pt x="6745015" y="4549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8D409EF7-7D07-4B1A-8CD5-6F8A67115A42}"/>
                  </a:ext>
                </a:extLst>
              </p:cNvPr>
              <p:cNvSpPr/>
              <p:nvPr userDrawn="1"/>
            </p:nvSpPr>
            <p:spPr>
              <a:xfrm rot="10800000">
                <a:off x="2773083" y="5674016"/>
                <a:ext cx="7199994" cy="454983"/>
              </a:xfrm>
              <a:custGeom>
                <a:avLst/>
                <a:gdLst>
                  <a:gd name="connsiteX0" fmla="*/ 6745015 w 7199994"/>
                  <a:gd name="connsiteY0" fmla="*/ 454983 h 454983"/>
                  <a:gd name="connsiteX1" fmla="*/ 5003045 w 7199994"/>
                  <a:gd name="connsiteY1" fmla="*/ 454983 h 454983"/>
                  <a:gd name="connsiteX2" fmla="*/ 4775114 w 7199994"/>
                  <a:gd name="connsiteY2" fmla="*/ 454983 h 454983"/>
                  <a:gd name="connsiteX3" fmla="*/ 4166850 w 7199994"/>
                  <a:gd name="connsiteY3" fmla="*/ 454983 h 454983"/>
                  <a:gd name="connsiteX4" fmla="*/ 3033144 w 7199994"/>
                  <a:gd name="connsiteY4" fmla="*/ 454983 h 454983"/>
                  <a:gd name="connsiteX5" fmla="*/ 2424880 w 7199994"/>
                  <a:gd name="connsiteY5" fmla="*/ 454983 h 454983"/>
                  <a:gd name="connsiteX6" fmla="*/ 2196949 w 7199994"/>
                  <a:gd name="connsiteY6" fmla="*/ 454983 h 454983"/>
                  <a:gd name="connsiteX7" fmla="*/ 454979 w 7199994"/>
                  <a:gd name="connsiteY7" fmla="*/ 454983 h 454983"/>
                  <a:gd name="connsiteX8" fmla="*/ 0 w 7199994"/>
                  <a:gd name="connsiteY8" fmla="*/ 0 h 454983"/>
                  <a:gd name="connsiteX9" fmla="*/ 2196949 w 7199994"/>
                  <a:gd name="connsiteY9" fmla="*/ 0 h 454983"/>
                  <a:gd name="connsiteX10" fmla="*/ 2424880 w 7199994"/>
                  <a:gd name="connsiteY10" fmla="*/ 0 h 454983"/>
                  <a:gd name="connsiteX11" fmla="*/ 2578165 w 7199994"/>
                  <a:gd name="connsiteY11" fmla="*/ 0 h 454983"/>
                  <a:gd name="connsiteX12" fmla="*/ 4621829 w 7199994"/>
                  <a:gd name="connsiteY12" fmla="*/ 0 h 454983"/>
                  <a:gd name="connsiteX13" fmla="*/ 4775114 w 7199994"/>
                  <a:gd name="connsiteY13" fmla="*/ 0 h 454983"/>
                  <a:gd name="connsiteX14" fmla="*/ 5003045 w 7199994"/>
                  <a:gd name="connsiteY14" fmla="*/ 0 h 454983"/>
                  <a:gd name="connsiteX15" fmla="*/ 7199994 w 7199994"/>
                  <a:gd name="connsiteY15" fmla="*/ 0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99994" h="454983">
                    <a:moveTo>
                      <a:pt x="6745015" y="454983"/>
                    </a:moveTo>
                    <a:lnTo>
                      <a:pt x="5003045" y="454983"/>
                    </a:lnTo>
                    <a:lnTo>
                      <a:pt x="4775114" y="454983"/>
                    </a:lnTo>
                    <a:lnTo>
                      <a:pt x="4166850" y="454983"/>
                    </a:lnTo>
                    <a:lnTo>
                      <a:pt x="3033144" y="454983"/>
                    </a:lnTo>
                    <a:lnTo>
                      <a:pt x="2424880" y="454983"/>
                    </a:lnTo>
                    <a:lnTo>
                      <a:pt x="2196949" y="454983"/>
                    </a:lnTo>
                    <a:lnTo>
                      <a:pt x="454979" y="454983"/>
                    </a:lnTo>
                    <a:lnTo>
                      <a:pt x="0" y="0"/>
                    </a:lnTo>
                    <a:lnTo>
                      <a:pt x="2196949" y="0"/>
                    </a:lnTo>
                    <a:lnTo>
                      <a:pt x="2424880" y="0"/>
                    </a:lnTo>
                    <a:lnTo>
                      <a:pt x="2578165" y="0"/>
                    </a:lnTo>
                    <a:lnTo>
                      <a:pt x="4621829" y="0"/>
                    </a:lnTo>
                    <a:lnTo>
                      <a:pt x="4775114" y="0"/>
                    </a:lnTo>
                    <a:lnTo>
                      <a:pt x="5003045" y="0"/>
                    </a:lnTo>
                    <a:lnTo>
                      <a:pt x="71999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grpSp>
          <p:nvGrpSpPr>
            <p:cNvPr id="79" name="Grupo 78" descr="Frente de Sombra de Marco">
              <a:extLst>
                <a:ext uri="{FF2B5EF4-FFF2-40B4-BE49-F238E27FC236}">
                  <a16:creationId xmlns:a16="http://schemas.microsoft.com/office/drawing/2014/main" id="{9B763AD7-BF14-44E2-81FD-F567FC46A494}"/>
                </a:ext>
              </a:extLst>
            </p:cNvPr>
            <p:cNvGrpSpPr/>
            <p:nvPr/>
          </p:nvGrpSpPr>
          <p:grpSpPr>
            <a:xfrm>
              <a:off x="5399316" y="5587846"/>
              <a:ext cx="7395007" cy="887510"/>
              <a:chOff x="-184150" y="3740827"/>
              <a:chExt cx="13550900" cy="914402"/>
            </a:xfrm>
          </p:grpSpPr>
          <p:sp>
            <p:nvSpPr>
              <p:cNvPr id="81" name="Diagrama de flujo: Operación manual 80">
                <a:extLst>
                  <a:ext uri="{FF2B5EF4-FFF2-40B4-BE49-F238E27FC236}">
                    <a16:creationId xmlns:a16="http://schemas.microsoft.com/office/drawing/2014/main" id="{54A72D0E-85F9-4BA4-9CDC-9BCED3AF44E7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2" name="Diagrama de flujo: Operación manual 81">
                <a:extLst>
                  <a:ext uri="{FF2B5EF4-FFF2-40B4-BE49-F238E27FC236}">
                    <a16:creationId xmlns:a16="http://schemas.microsoft.com/office/drawing/2014/main" id="{E2E1A633-470D-445D-A80A-566F88D396BA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80" name="Rectángulo: Esquinas redondeadas 79" descr="Marco de la Sombra Frontal">
              <a:extLst>
                <a:ext uri="{FF2B5EF4-FFF2-40B4-BE49-F238E27FC236}">
                  <a16:creationId xmlns:a16="http://schemas.microsoft.com/office/drawing/2014/main" id="{71ECAC6D-DF67-4F60-BE00-91820D08503F}"/>
                </a:ext>
              </a:extLst>
            </p:cNvPr>
            <p:cNvSpPr/>
            <p:nvPr/>
          </p:nvSpPr>
          <p:spPr>
            <a:xfrm>
              <a:off x="5944918" y="6219550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" name="Marcador de posición de tabla 3">
            <a:extLst>
              <a:ext uri="{FF2B5EF4-FFF2-40B4-BE49-F238E27FC236}">
                <a16:creationId xmlns:a16="http://schemas.microsoft.com/office/drawing/2014/main" id="{723DA5C8-BBEF-40F6-AED5-9931EA997494}"/>
              </a:ext>
            </a:extLst>
          </p:cNvPr>
          <p:cNvSpPr>
            <a:spLocks noGrp="1"/>
          </p:cNvSpPr>
          <p:nvPr userDrawn="1">
            <p:ph type="tbl" sz="quarter" idx="10" hasCustomPrompt="1"/>
          </p:nvPr>
        </p:nvSpPr>
        <p:spPr>
          <a:xfrm>
            <a:off x="837496" y="1700213"/>
            <a:ext cx="3877380" cy="3808412"/>
          </a:xfrm>
        </p:spPr>
        <p:txBody>
          <a:bodyPr rtlCol="0">
            <a:norm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Crear su tabla de créditos</a:t>
            </a:r>
          </a:p>
        </p:txBody>
      </p:sp>
      <p:sp>
        <p:nvSpPr>
          <p:cNvPr id="100" name="Marcador de posición de imagen 99">
            <a:extLst>
              <a:ext uri="{FF2B5EF4-FFF2-40B4-BE49-F238E27FC236}">
                <a16:creationId xmlns:a16="http://schemas.microsoft.com/office/drawing/2014/main" id="{83DE6DAD-6B07-441E-9C8F-0ECC02422A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23252" y="1700541"/>
            <a:ext cx="1292308" cy="2148097"/>
          </a:xfrm>
          <a:custGeom>
            <a:avLst/>
            <a:gdLst>
              <a:gd name="connsiteX0" fmla="*/ 0 w 1292308"/>
              <a:gd name="connsiteY0" fmla="*/ 0 h 2148097"/>
              <a:gd name="connsiteX1" fmla="*/ 1292308 w 1292308"/>
              <a:gd name="connsiteY1" fmla="*/ 0 h 2148097"/>
              <a:gd name="connsiteX2" fmla="*/ 1292308 w 1292308"/>
              <a:gd name="connsiteY2" fmla="*/ 2148097 h 2148097"/>
              <a:gd name="connsiteX3" fmla="*/ 0 w 1292308"/>
              <a:gd name="connsiteY3" fmla="*/ 2148097 h 214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308" h="2148097">
                <a:moveTo>
                  <a:pt x="0" y="0"/>
                </a:moveTo>
                <a:lnTo>
                  <a:pt x="1292308" y="0"/>
                </a:lnTo>
                <a:lnTo>
                  <a:pt x="1292308" y="2148097"/>
                </a:lnTo>
                <a:lnTo>
                  <a:pt x="0" y="2148097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101" name="Marcador de posición de imagen 100">
            <a:extLst>
              <a:ext uri="{FF2B5EF4-FFF2-40B4-BE49-F238E27FC236}">
                <a16:creationId xmlns:a16="http://schemas.microsoft.com/office/drawing/2014/main" id="{66248A53-CDA6-4B67-9154-BAD04EF5EDED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9159240" y="1935480"/>
            <a:ext cx="1280160" cy="2834640"/>
          </a:xfrm>
          <a:custGeom>
            <a:avLst/>
            <a:gdLst>
              <a:gd name="connsiteX0" fmla="*/ 152400 w 1280160"/>
              <a:gd name="connsiteY0" fmla="*/ 0 h 2834640"/>
              <a:gd name="connsiteX1" fmla="*/ 1280160 w 1280160"/>
              <a:gd name="connsiteY1" fmla="*/ 167640 h 2834640"/>
              <a:gd name="connsiteX2" fmla="*/ 1112520 w 1280160"/>
              <a:gd name="connsiteY2" fmla="*/ 2834640 h 2834640"/>
              <a:gd name="connsiteX3" fmla="*/ 0 w 1280160"/>
              <a:gd name="connsiteY3" fmla="*/ 2453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160" h="2834640">
                <a:moveTo>
                  <a:pt x="152400" y="0"/>
                </a:moveTo>
                <a:lnTo>
                  <a:pt x="1280160" y="167640"/>
                </a:lnTo>
                <a:lnTo>
                  <a:pt x="1112520" y="2834640"/>
                </a:lnTo>
                <a:lnTo>
                  <a:pt x="0" y="2453640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lIns="216000" rIns="216000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60357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7BD83-A082-44A2-9E23-87D3DC7D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841D19E-320F-41F4-A2A7-DDF8E384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8272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9FAF-C7A9-465B-891E-ACAF1F55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038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2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única de alto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 descr="Frente de Sombra de Marco">
            <a:extLst>
              <a:ext uri="{FF2B5EF4-FFF2-40B4-BE49-F238E27FC236}">
                <a16:creationId xmlns:a16="http://schemas.microsoft.com/office/drawing/2014/main" id="{F4B231E9-D83F-4563-BC71-3D849DF84D1A}"/>
              </a:ext>
            </a:extLst>
          </p:cNvPr>
          <p:cNvGrpSpPr/>
          <p:nvPr userDrawn="1"/>
        </p:nvGrpSpPr>
        <p:grpSpPr>
          <a:xfrm>
            <a:off x="2398496" y="5465932"/>
            <a:ext cx="7395007" cy="887510"/>
            <a:chOff x="-184150" y="3740827"/>
            <a:chExt cx="13550900" cy="914402"/>
          </a:xfrm>
        </p:grpSpPr>
        <p:sp>
          <p:nvSpPr>
            <p:cNvPr id="4" name="Diagrama de flujo: Operación manual 3">
              <a:extLst>
                <a:ext uri="{FF2B5EF4-FFF2-40B4-BE49-F238E27FC236}">
                  <a16:creationId xmlns:a16="http://schemas.microsoft.com/office/drawing/2014/main" id="{0BDD2BFB-A705-4B5F-9CE2-51F2188A6BA6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" name="Diagrama de flujo: Operación manual 4">
              <a:extLst>
                <a:ext uri="{FF2B5EF4-FFF2-40B4-BE49-F238E27FC236}">
                  <a16:creationId xmlns:a16="http://schemas.microsoft.com/office/drawing/2014/main" id="{EEF9ED6C-5A53-4A7D-8E8C-347555A1CEC4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6" name="Rectángulo: Esquinas redondeadas 5" descr="Marco de la Sombra Frontal">
            <a:extLst>
              <a:ext uri="{FF2B5EF4-FFF2-40B4-BE49-F238E27FC236}">
                <a16:creationId xmlns:a16="http://schemas.microsoft.com/office/drawing/2014/main" id="{FCE9A042-9C1B-4B1B-AC75-4172A402BCF2}"/>
              </a:ext>
            </a:extLst>
          </p:cNvPr>
          <p:cNvSpPr/>
          <p:nvPr userDrawn="1"/>
        </p:nvSpPr>
        <p:spPr>
          <a:xfrm>
            <a:off x="2944098" y="6097636"/>
            <a:ext cx="6099893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A3716F-6EC3-40B6-8593-794A006D021F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3511524" y="1441191"/>
            <a:ext cx="5198387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07FD02-5AF8-44AD-869B-2C514F970FA5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5178336" y="3109136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D93DC3-56A6-4B78-A74B-07BEE0FD30E1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1090403" y="3109136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FF66799-0FA2-4BAD-9104-B2C3D09BA489}"/>
              </a:ext>
            </a:extLst>
          </p:cNvPr>
          <p:cNvSpPr/>
          <p:nvPr userDrawn="1"/>
        </p:nvSpPr>
        <p:spPr>
          <a:xfrm flipV="1">
            <a:off x="3878169" y="5895760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3FDEB99B-6E02-4ED0-B6D5-24BAE0756A63}"/>
              </a:ext>
            </a:extLst>
          </p:cNvPr>
          <p:cNvSpPr/>
          <p:nvPr userDrawn="1"/>
        </p:nvSpPr>
        <p:spPr>
          <a:xfrm flipH="1">
            <a:off x="3878167" y="321371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716009F-16D0-4766-9192-055D6806E4F6}"/>
              </a:ext>
            </a:extLst>
          </p:cNvPr>
          <p:cNvSpPr/>
          <p:nvPr userDrawn="1"/>
        </p:nvSpPr>
        <p:spPr>
          <a:xfrm rot="16200000" flipH="1" flipV="1">
            <a:off x="5177764" y="3108565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FC398024-49EB-4BE9-8255-0F6D7F854262}"/>
              </a:ext>
            </a:extLst>
          </p:cNvPr>
          <p:cNvSpPr/>
          <p:nvPr userDrawn="1"/>
        </p:nvSpPr>
        <p:spPr>
          <a:xfrm rot="16200000" flipH="1">
            <a:off x="1090974" y="3108564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0105CF2A-ABA4-45D7-A69F-957F4DAF87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04367" y="1442032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A1D6E32B-E47F-4C80-968C-6DCCE30A7C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5585" y="795700"/>
            <a:ext cx="2029566" cy="140694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DFCE118F-8EE7-4483-AB35-C2AFD303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149"/>
          </a:xfrm>
        </p:spPr>
        <p:txBody>
          <a:bodyPr rtlCol="0">
            <a:normAutofit/>
          </a:bodyPr>
          <a:lstStyle>
            <a:lvl1pPr>
              <a:defRPr sz="21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80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a sola imagen ancha: lig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 descr="Frente de Sombra de Marco">
            <a:extLst>
              <a:ext uri="{FF2B5EF4-FFF2-40B4-BE49-F238E27FC236}">
                <a16:creationId xmlns:a16="http://schemas.microsoft.com/office/drawing/2014/main" id="{1370A865-1825-4EB5-BAD9-B7BF6A65BB6F}"/>
              </a:ext>
            </a:extLst>
          </p:cNvPr>
          <p:cNvGrpSpPr/>
          <p:nvPr userDrawn="1"/>
        </p:nvGrpSpPr>
        <p:grpSpPr>
          <a:xfrm>
            <a:off x="453920" y="5318467"/>
            <a:ext cx="11838317" cy="887509"/>
            <a:chOff x="-184150" y="3740828"/>
            <a:chExt cx="13550900" cy="914401"/>
          </a:xfrm>
        </p:grpSpPr>
        <p:sp>
          <p:nvSpPr>
            <p:cNvPr id="23" name="Diagrama de flujo: Operación manual 22">
              <a:extLst>
                <a:ext uri="{FF2B5EF4-FFF2-40B4-BE49-F238E27FC236}">
                  <a16:creationId xmlns:a16="http://schemas.microsoft.com/office/drawing/2014/main" id="{3C737E46-53D0-4AFD-B1DE-550717049609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Diagrama de flujo: Operación manual 24">
              <a:extLst>
                <a:ext uri="{FF2B5EF4-FFF2-40B4-BE49-F238E27FC236}">
                  <a16:creationId xmlns:a16="http://schemas.microsoft.com/office/drawing/2014/main" id="{31A97FA5-B7C1-4A63-9DFD-0A32DF8B001B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F0E140A-516F-4CA5-88ED-9BB3022984B8}"/>
              </a:ext>
            </a:extLst>
          </p:cNvPr>
          <p:cNvSpPr>
            <a:spLocks/>
          </p:cNvSpPr>
          <p:nvPr userDrawn="1"/>
        </p:nvSpPr>
        <p:spPr>
          <a:xfrm rot="10800000">
            <a:off x="3228054" y="1182601"/>
            <a:ext cx="6290049" cy="44900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8C22C93-59DF-4FB1-BD0B-CDEBB9DBAD7C}"/>
              </a:ext>
            </a:extLst>
          </p:cNvPr>
          <p:cNvSpPr>
            <a:spLocks/>
          </p:cNvSpPr>
          <p:nvPr userDrawn="1"/>
        </p:nvSpPr>
        <p:spPr>
          <a:xfrm rot="10800000">
            <a:off x="2773083" y="729000"/>
            <a:ext cx="7199994" cy="45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7883787-89B6-4895-86A4-C45B57BD0B91}"/>
              </a:ext>
            </a:extLst>
          </p:cNvPr>
          <p:cNvSpPr>
            <a:spLocks/>
          </p:cNvSpPr>
          <p:nvPr userDrawn="1"/>
        </p:nvSpPr>
        <p:spPr>
          <a:xfrm rot="10800000">
            <a:off x="2773083" y="5675400"/>
            <a:ext cx="7199994" cy="45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75D11119-742D-4F5E-A42E-AB6104CAC6D0}"/>
              </a:ext>
            </a:extLst>
          </p:cNvPr>
          <p:cNvSpPr/>
          <p:nvPr userDrawn="1"/>
        </p:nvSpPr>
        <p:spPr>
          <a:xfrm rot="5400000" flipH="1" flipV="1">
            <a:off x="300574" y="3201509"/>
            <a:ext cx="5400001" cy="454983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BE44002-944A-471D-B590-493B7690889E}"/>
              </a:ext>
            </a:extLst>
          </p:cNvPr>
          <p:cNvSpPr/>
          <p:nvPr userDrawn="1"/>
        </p:nvSpPr>
        <p:spPr>
          <a:xfrm rot="5400000">
            <a:off x="7045585" y="3201509"/>
            <a:ext cx="5400001" cy="454983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9FCD47D1-AEA6-4D74-AEE2-456D52615CCB}"/>
              </a:ext>
            </a:extLst>
          </p:cNvPr>
          <p:cNvSpPr/>
          <p:nvPr userDrawn="1"/>
        </p:nvSpPr>
        <p:spPr>
          <a:xfrm rot="10800000" flipV="1">
            <a:off x="2773083" y="729001"/>
            <a:ext cx="7199994" cy="454983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5ECF369B-D5BA-448E-87FF-37481AE2EA5E}"/>
              </a:ext>
            </a:extLst>
          </p:cNvPr>
          <p:cNvSpPr/>
          <p:nvPr userDrawn="1"/>
        </p:nvSpPr>
        <p:spPr>
          <a:xfrm rot="10800000">
            <a:off x="2773083" y="5674017"/>
            <a:ext cx="7199994" cy="454983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: Esquinas redondeadas 33" descr="Marco de la Sombra Frontal">
            <a:extLst>
              <a:ext uri="{FF2B5EF4-FFF2-40B4-BE49-F238E27FC236}">
                <a16:creationId xmlns:a16="http://schemas.microsoft.com/office/drawing/2014/main" id="{84920F4E-8EC7-4769-896F-89EAD8207D4F}"/>
              </a:ext>
            </a:extLst>
          </p:cNvPr>
          <p:cNvSpPr/>
          <p:nvPr userDrawn="1"/>
        </p:nvSpPr>
        <p:spPr>
          <a:xfrm>
            <a:off x="1327349" y="5950170"/>
            <a:ext cx="9765030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BAD2D318-BFEE-4612-AED6-480A167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CE6828A2-5B7A-4F4C-B64E-9EAE39FF46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29084" y="2066299"/>
            <a:ext cx="4487992" cy="2700002"/>
          </a:xfrm>
          <a:custGeom>
            <a:avLst/>
            <a:gdLst>
              <a:gd name="connsiteX0" fmla="*/ 0 w 4487992"/>
              <a:gd name="connsiteY0" fmla="*/ 0 h 2700002"/>
              <a:gd name="connsiteX1" fmla="*/ 4487992 w 4487992"/>
              <a:gd name="connsiteY1" fmla="*/ 0 h 2700002"/>
              <a:gd name="connsiteX2" fmla="*/ 4487992 w 4487992"/>
              <a:gd name="connsiteY2" fmla="*/ 2700002 h 2700002"/>
              <a:gd name="connsiteX3" fmla="*/ 0 w 4487992"/>
              <a:gd name="connsiteY3" fmla="*/ 2700002 h 27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7992" h="2700002">
                <a:moveTo>
                  <a:pt x="0" y="0"/>
                </a:moveTo>
                <a:lnTo>
                  <a:pt x="4487992" y="0"/>
                </a:lnTo>
                <a:lnTo>
                  <a:pt x="4487992" y="2700002"/>
                </a:lnTo>
                <a:lnTo>
                  <a:pt x="0" y="2700002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FF609-7CC7-49DF-AB73-8A95AB582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331" y="728999"/>
            <a:ext cx="2029566" cy="140694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8526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opción de imágenes 1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66AF765-AE4F-4691-8E10-B2C02FFC574D}"/>
              </a:ext>
            </a:extLst>
          </p:cNvPr>
          <p:cNvGrpSpPr/>
          <p:nvPr userDrawn="1"/>
        </p:nvGrpSpPr>
        <p:grpSpPr>
          <a:xfrm>
            <a:off x="-437324" y="459403"/>
            <a:ext cx="6722734" cy="5483705"/>
            <a:chOff x="2398496" y="321369"/>
            <a:chExt cx="7395005" cy="6032074"/>
          </a:xfrm>
          <a:scene3d>
            <a:camera prst="perspectiveContrastingRightFacing"/>
            <a:lightRig rig="threePt" dir="t"/>
          </a:scene3d>
        </p:grpSpPr>
        <p:grpSp>
          <p:nvGrpSpPr>
            <p:cNvPr id="33" name="Grupo 32" descr="Frente de Sombra de Marco">
              <a:extLst>
                <a:ext uri="{FF2B5EF4-FFF2-40B4-BE49-F238E27FC236}">
                  <a16:creationId xmlns:a16="http://schemas.microsoft.com/office/drawing/2014/main" id="{132BEBE5-CDAC-431A-8A08-A5FCEBD78921}"/>
                </a:ext>
              </a:extLst>
            </p:cNvPr>
            <p:cNvGrpSpPr/>
            <p:nvPr/>
          </p:nvGrpSpPr>
          <p:grpSpPr>
            <a:xfrm>
              <a:off x="2398496" y="5465933"/>
              <a:ext cx="7395005" cy="887510"/>
              <a:chOff x="-184150" y="3740828"/>
              <a:chExt cx="13550900" cy="914401"/>
            </a:xfrm>
          </p:grpSpPr>
          <p:sp>
            <p:nvSpPr>
              <p:cNvPr id="50" name="Diagrama de flujo: Operación manual 49">
                <a:extLst>
                  <a:ext uri="{FF2B5EF4-FFF2-40B4-BE49-F238E27FC236}">
                    <a16:creationId xmlns:a16="http://schemas.microsoft.com/office/drawing/2014/main" id="{E4134685-BF4E-45A6-A112-F7373A0DBE89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51" name="Diagrama de flujo: Operación manual 50">
                <a:extLst>
                  <a:ext uri="{FF2B5EF4-FFF2-40B4-BE49-F238E27FC236}">
                    <a16:creationId xmlns:a16="http://schemas.microsoft.com/office/drawing/2014/main" id="{D1EFAC39-D60F-4F84-B6F2-DA8E94BE6358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A9C90E3-9DEF-4C68-9D96-C2EA01ED062B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3511523" y="1441191"/>
              <a:ext cx="5198386" cy="3710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D60DFF3-1B0E-49CE-B877-162680187EAB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5178335" y="3109136"/>
              <a:ext cx="5950408" cy="374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637D9B6D-42A1-482B-AEF4-EB321FB9530A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1090403" y="3109136"/>
              <a:ext cx="5950408" cy="374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1BD97AF-A8BC-4FEC-838F-4A2D0CD82E8A}"/>
                </a:ext>
              </a:extLst>
            </p:cNvPr>
            <p:cNvSpPr/>
            <p:nvPr userDrawn="1"/>
          </p:nvSpPr>
          <p:spPr>
            <a:xfrm flipV="1">
              <a:off x="3878168" y="5895760"/>
              <a:ext cx="4462810" cy="376020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EAD2845-5E15-4CDB-8B8B-F3B6ED301CB6}"/>
                </a:ext>
              </a:extLst>
            </p:cNvPr>
            <p:cNvSpPr/>
            <p:nvPr userDrawn="1"/>
          </p:nvSpPr>
          <p:spPr>
            <a:xfrm flipH="1">
              <a:off x="3878167" y="321371"/>
              <a:ext cx="4462810" cy="376020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95AF946A-60DD-429E-97E7-4E2DC9B6F3E0}"/>
                </a:ext>
              </a:extLst>
            </p:cNvPr>
            <p:cNvSpPr/>
            <p:nvPr userDrawn="1"/>
          </p:nvSpPr>
          <p:spPr>
            <a:xfrm rot="16200000" flipH="1" flipV="1">
              <a:off x="5177763" y="3108565"/>
              <a:ext cx="5950408" cy="376018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5A14A34D-5674-4600-9D6C-05137FE4A77E}"/>
                </a:ext>
              </a:extLst>
            </p:cNvPr>
            <p:cNvSpPr/>
            <p:nvPr userDrawn="1"/>
          </p:nvSpPr>
          <p:spPr>
            <a:xfrm rot="16200000" flipH="1">
              <a:off x="1090974" y="3108564"/>
              <a:ext cx="5950408" cy="376018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72" name="Marcador de posición de imagen 71">
            <a:extLst>
              <a:ext uri="{FF2B5EF4-FFF2-40B4-BE49-F238E27FC236}">
                <a16:creationId xmlns:a16="http://schemas.microsoft.com/office/drawing/2014/main" id="{F8A7B0C1-2178-4C3D-9F34-8BFDC026B2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4538" y="1371600"/>
            <a:ext cx="1657350" cy="3657600"/>
          </a:xfrm>
          <a:custGeom>
            <a:avLst/>
            <a:gdLst>
              <a:gd name="connsiteX0" fmla="*/ 1490662 w 1657350"/>
              <a:gd name="connsiteY0" fmla="*/ 0 h 3657600"/>
              <a:gd name="connsiteX1" fmla="*/ 1657350 w 1657350"/>
              <a:gd name="connsiteY1" fmla="*/ 3171825 h 3657600"/>
              <a:gd name="connsiteX2" fmla="*/ 252412 w 1657350"/>
              <a:gd name="connsiteY2" fmla="*/ 3657600 h 3657600"/>
              <a:gd name="connsiteX3" fmla="*/ 0 w 1657350"/>
              <a:gd name="connsiteY3" fmla="*/ 185738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3657600">
                <a:moveTo>
                  <a:pt x="1490662" y="0"/>
                </a:moveTo>
                <a:lnTo>
                  <a:pt x="1657350" y="3171825"/>
                </a:lnTo>
                <a:lnTo>
                  <a:pt x="252412" y="3657600"/>
                </a:lnTo>
                <a:lnTo>
                  <a:pt x="0" y="185738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lIns="252000" rIns="252000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grpSp>
        <p:nvGrpSpPr>
          <p:cNvPr id="52" name="Grupo 51" descr="Frente de Sombra de Marco">
            <a:extLst>
              <a:ext uri="{FF2B5EF4-FFF2-40B4-BE49-F238E27FC236}">
                <a16:creationId xmlns:a16="http://schemas.microsoft.com/office/drawing/2014/main" id="{F0BD42DE-3457-4C07-A4EC-C13E2ED6B959}"/>
              </a:ext>
            </a:extLst>
          </p:cNvPr>
          <p:cNvGrpSpPr/>
          <p:nvPr userDrawn="1"/>
        </p:nvGrpSpPr>
        <p:grpSpPr>
          <a:xfrm>
            <a:off x="3633693" y="4442655"/>
            <a:ext cx="9783733" cy="520321"/>
            <a:chOff x="-184150" y="3740828"/>
            <a:chExt cx="13550900" cy="914401"/>
          </a:xfrm>
        </p:grpSpPr>
        <p:sp>
          <p:nvSpPr>
            <p:cNvPr id="53" name="Diagrama de flujo: Operación manual 52">
              <a:extLst>
                <a:ext uri="{FF2B5EF4-FFF2-40B4-BE49-F238E27FC236}">
                  <a16:creationId xmlns:a16="http://schemas.microsoft.com/office/drawing/2014/main" id="{D21C4FD2-6073-44F1-8918-36CC06E7F3D1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4" name="Diagrama de flujo: Operación manual 53">
              <a:extLst>
                <a:ext uri="{FF2B5EF4-FFF2-40B4-BE49-F238E27FC236}">
                  <a16:creationId xmlns:a16="http://schemas.microsoft.com/office/drawing/2014/main" id="{437A088A-4B50-47CE-A3B7-3C8E06729ABE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854AD4B-3FC4-4192-9128-AD41638DD84E}"/>
              </a:ext>
            </a:extLst>
          </p:cNvPr>
          <p:cNvSpPr>
            <a:spLocks/>
          </p:cNvSpPr>
          <p:nvPr userDrawn="1"/>
        </p:nvSpPr>
        <p:spPr>
          <a:xfrm rot="10800000">
            <a:off x="5926366" y="811428"/>
            <a:ext cx="5198388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FFB7681-35F6-4DD3-A5A3-93D77685E409}"/>
              </a:ext>
            </a:extLst>
          </p:cNvPr>
          <p:cNvSpPr>
            <a:spLocks/>
          </p:cNvSpPr>
          <p:nvPr userDrawn="1"/>
        </p:nvSpPr>
        <p:spPr>
          <a:xfrm rot="10800000">
            <a:off x="5550357" y="436551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8AB8202-543E-4D7B-A845-8AC35C5E46E8}"/>
              </a:ext>
            </a:extLst>
          </p:cNvPr>
          <p:cNvSpPr>
            <a:spLocks/>
          </p:cNvSpPr>
          <p:nvPr userDrawn="1"/>
        </p:nvSpPr>
        <p:spPr>
          <a:xfrm rot="10800000">
            <a:off x="5550357" y="4524485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DD73ECEF-2720-4609-BF16-DDB26FBF7A19}"/>
              </a:ext>
            </a:extLst>
          </p:cNvPr>
          <p:cNvSpPr/>
          <p:nvPr userDrawn="1"/>
        </p:nvSpPr>
        <p:spPr>
          <a:xfrm rot="5400000" flipH="1" flipV="1">
            <a:off x="3506961" y="2479947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644EB8A9-3448-445A-908B-A6FF2BA83062}"/>
              </a:ext>
            </a:extLst>
          </p:cNvPr>
          <p:cNvSpPr/>
          <p:nvPr userDrawn="1"/>
        </p:nvSpPr>
        <p:spPr>
          <a:xfrm rot="5400000">
            <a:off x="9081350" y="2479947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37994DFE-9F5F-4EF6-AE8C-96DECB010088}"/>
              </a:ext>
            </a:extLst>
          </p:cNvPr>
          <p:cNvSpPr/>
          <p:nvPr userDrawn="1"/>
        </p:nvSpPr>
        <p:spPr>
          <a:xfrm rot="10800000" flipV="1">
            <a:off x="5550357" y="436552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792FF24B-B6BA-4BFA-AD06-5494D165FEE7}"/>
              </a:ext>
            </a:extLst>
          </p:cNvPr>
          <p:cNvSpPr/>
          <p:nvPr userDrawn="1"/>
        </p:nvSpPr>
        <p:spPr>
          <a:xfrm rot="10800000">
            <a:off x="5550357" y="4523342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: Esquinas redondeadas 62" descr="Marco de la Sombra Frontal">
            <a:extLst>
              <a:ext uri="{FF2B5EF4-FFF2-40B4-BE49-F238E27FC236}">
                <a16:creationId xmlns:a16="http://schemas.microsoft.com/office/drawing/2014/main" id="{D85D8578-900E-49B6-8598-AFBFA48CD312}"/>
              </a:ext>
            </a:extLst>
          </p:cNvPr>
          <p:cNvSpPr/>
          <p:nvPr userDrawn="1"/>
        </p:nvSpPr>
        <p:spPr>
          <a:xfrm>
            <a:off x="4355535" y="4751567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3" name="Marcador de posición de imagen 72">
            <a:extLst>
              <a:ext uri="{FF2B5EF4-FFF2-40B4-BE49-F238E27FC236}">
                <a16:creationId xmlns:a16="http://schemas.microsoft.com/office/drawing/2014/main" id="{5588BA99-AE2D-49FF-A23A-0EC25DE7EF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71019" y="1541757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  <a:p>
            <a:pPr rtl="0"/>
            <a:endParaRPr lang="es-ES" noProof="0"/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4E7C6AF7-7B49-4F47-9061-23E4F71F6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4127" y="5599280"/>
            <a:ext cx="2029566" cy="4405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85E0C2F-13CE-49D5-9CF9-F1CC389178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6839" y="4930821"/>
            <a:ext cx="2029566" cy="4405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29726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opción de imágenes 2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DC62555-3DD8-4779-8304-FE14FB5D29B6}"/>
              </a:ext>
            </a:extLst>
          </p:cNvPr>
          <p:cNvGrpSpPr/>
          <p:nvPr userDrawn="1"/>
        </p:nvGrpSpPr>
        <p:grpSpPr>
          <a:xfrm>
            <a:off x="-1501721" y="729000"/>
            <a:ext cx="11838317" cy="5476976"/>
            <a:chOff x="453920" y="729000"/>
            <a:chExt cx="11838317" cy="5476976"/>
          </a:xfrm>
          <a:scene3d>
            <a:camera prst="perspectiveRight"/>
            <a:lightRig rig="threePt" dir="t"/>
          </a:scene3d>
        </p:grpSpPr>
        <p:grpSp>
          <p:nvGrpSpPr>
            <p:cNvPr id="22" name="Grupo 21" descr="Frente de Sombra de Marco">
              <a:extLst>
                <a:ext uri="{FF2B5EF4-FFF2-40B4-BE49-F238E27FC236}">
                  <a16:creationId xmlns:a16="http://schemas.microsoft.com/office/drawing/2014/main" id="{1370A865-1825-4EB5-BAD9-B7BF6A65BB6F}"/>
                </a:ext>
              </a:extLst>
            </p:cNvPr>
            <p:cNvGrpSpPr/>
            <p:nvPr userDrawn="1"/>
          </p:nvGrpSpPr>
          <p:grpSpPr>
            <a:xfrm>
              <a:off x="453920" y="5318467"/>
              <a:ext cx="11838317" cy="887509"/>
              <a:chOff x="-184150" y="3740828"/>
              <a:chExt cx="13550900" cy="914401"/>
            </a:xfrm>
          </p:grpSpPr>
          <p:sp>
            <p:nvSpPr>
              <p:cNvPr id="23" name="Diagrama de flujo: Operación manual 22">
                <a:extLst>
                  <a:ext uri="{FF2B5EF4-FFF2-40B4-BE49-F238E27FC236}">
                    <a16:creationId xmlns:a16="http://schemas.microsoft.com/office/drawing/2014/main" id="{3C737E46-53D0-4AFD-B1DE-550717049609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5" name="Diagrama de flujo: Operación manual 24">
                <a:extLst>
                  <a:ext uri="{FF2B5EF4-FFF2-40B4-BE49-F238E27FC236}">
                    <a16:creationId xmlns:a16="http://schemas.microsoft.com/office/drawing/2014/main" id="{31A97FA5-B7C1-4A63-9DFD-0A32DF8B001B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F0E140A-516F-4CA5-88ED-9BB3022984B8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3228054" y="1182601"/>
              <a:ext cx="6290049" cy="4490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78C22C93-59DF-4FB1-BD0B-CDEBB9DBAD7C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2773083" y="7290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7883787-89B6-4895-86A4-C45B57BD0B91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2773083" y="56754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75D11119-742D-4F5E-A42E-AB6104CAC6D0}"/>
                </a:ext>
              </a:extLst>
            </p:cNvPr>
            <p:cNvSpPr/>
            <p:nvPr userDrawn="1"/>
          </p:nvSpPr>
          <p:spPr>
            <a:xfrm rot="5400000" flipH="1" flipV="1">
              <a:off x="300574" y="3201509"/>
              <a:ext cx="5400001" cy="454983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  <a:sp3d extrusionH="742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0BE44002-944A-471D-B590-493B7690889E}"/>
                </a:ext>
              </a:extLst>
            </p:cNvPr>
            <p:cNvSpPr/>
            <p:nvPr userDrawn="1"/>
          </p:nvSpPr>
          <p:spPr>
            <a:xfrm rot="5400000">
              <a:off x="7045585" y="3201509"/>
              <a:ext cx="5400001" cy="454983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9FCD47D1-AEA6-4D74-AEE2-456D52615CCB}"/>
                </a:ext>
              </a:extLst>
            </p:cNvPr>
            <p:cNvSpPr/>
            <p:nvPr userDrawn="1"/>
          </p:nvSpPr>
          <p:spPr>
            <a:xfrm rot="10800000" flipV="1">
              <a:off x="2773083" y="729001"/>
              <a:ext cx="7199994" cy="454983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5ECF369B-D5BA-448E-87FF-37481AE2EA5E}"/>
                </a:ext>
              </a:extLst>
            </p:cNvPr>
            <p:cNvSpPr/>
            <p:nvPr userDrawn="1"/>
          </p:nvSpPr>
          <p:spPr>
            <a:xfrm rot="10800000">
              <a:off x="2773083" y="5674017"/>
              <a:ext cx="7199994" cy="454983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4" name="Título 13">
            <a:extLst>
              <a:ext uri="{FF2B5EF4-FFF2-40B4-BE49-F238E27FC236}">
                <a16:creationId xmlns:a16="http://schemas.microsoft.com/office/drawing/2014/main" id="{BAD2D318-BFEE-4612-AED6-480A167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BC39F1D-C820-412F-B437-D13B9635D01A}"/>
              </a:ext>
            </a:extLst>
          </p:cNvPr>
          <p:cNvGrpSpPr/>
          <p:nvPr userDrawn="1"/>
        </p:nvGrpSpPr>
        <p:grpSpPr>
          <a:xfrm>
            <a:off x="7394388" y="1210839"/>
            <a:ext cx="5555978" cy="4908423"/>
            <a:chOff x="5705617" y="321371"/>
            <a:chExt cx="7395007" cy="6533110"/>
          </a:xfrm>
        </p:grpSpPr>
        <p:grpSp>
          <p:nvGrpSpPr>
            <p:cNvPr id="24" name="Grupo 23" descr="Frente de Sombra de Marco">
              <a:extLst>
                <a:ext uri="{FF2B5EF4-FFF2-40B4-BE49-F238E27FC236}">
                  <a16:creationId xmlns:a16="http://schemas.microsoft.com/office/drawing/2014/main" id="{7654FA6A-258B-4225-B4D1-091F8C1A0395}"/>
                </a:ext>
              </a:extLst>
            </p:cNvPr>
            <p:cNvGrpSpPr/>
            <p:nvPr userDrawn="1"/>
          </p:nvGrpSpPr>
          <p:grpSpPr>
            <a:xfrm>
              <a:off x="5705617" y="5465933"/>
              <a:ext cx="7395007" cy="887510"/>
              <a:chOff x="-184150" y="3740827"/>
              <a:chExt cx="13550900" cy="914402"/>
            </a:xfrm>
          </p:grpSpPr>
          <p:sp>
            <p:nvSpPr>
              <p:cNvPr id="33" name="Diagrama de flujo: Operación manual 32">
                <a:extLst>
                  <a:ext uri="{FF2B5EF4-FFF2-40B4-BE49-F238E27FC236}">
                    <a16:creationId xmlns:a16="http://schemas.microsoft.com/office/drawing/2014/main" id="{587EDDB2-D7B6-4025-B0ED-429F6E8BF07B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42" name="Diagrama de flujo: Operación manual 41">
                <a:extLst>
                  <a:ext uri="{FF2B5EF4-FFF2-40B4-BE49-F238E27FC236}">
                    <a16:creationId xmlns:a16="http://schemas.microsoft.com/office/drawing/2014/main" id="{66550602-86D7-4FB1-912A-B6C604C18B9A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43" name="Rectángulo: Esquinas redondeadas 42" descr="Marco de la Sombra Frontal">
              <a:extLst>
                <a:ext uri="{FF2B5EF4-FFF2-40B4-BE49-F238E27FC236}">
                  <a16:creationId xmlns:a16="http://schemas.microsoft.com/office/drawing/2014/main" id="{B201A395-6BA0-4632-8589-100F6C652062}"/>
                </a:ext>
              </a:extLst>
            </p:cNvPr>
            <p:cNvSpPr/>
            <p:nvPr userDrawn="1"/>
          </p:nvSpPr>
          <p:spPr>
            <a:xfrm>
              <a:off x="6251219" y="6097637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58AB580-9BFF-4F3F-B4FB-B371448722F4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6818645" y="1441192"/>
              <a:ext cx="5198387" cy="3710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C6381E2B-F4C7-4888-BE4C-0C30BAF9E1C7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8485457" y="3109137"/>
              <a:ext cx="5950408" cy="374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FB581C7-3465-4A57-8F06-B5984E0844C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4397524" y="3109137"/>
              <a:ext cx="5950408" cy="374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B087864E-9B1D-488F-972F-0F944D89B851}"/>
                </a:ext>
              </a:extLst>
            </p:cNvPr>
            <p:cNvSpPr/>
            <p:nvPr userDrawn="1"/>
          </p:nvSpPr>
          <p:spPr>
            <a:xfrm flipV="1">
              <a:off x="7185290" y="5895761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9A1434A6-2071-4729-928F-7EBBA5C6AAC8}"/>
                </a:ext>
              </a:extLst>
            </p:cNvPr>
            <p:cNvSpPr/>
            <p:nvPr userDrawn="1"/>
          </p:nvSpPr>
          <p:spPr>
            <a:xfrm flipH="1">
              <a:off x="7185288" y="321372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F1343AE7-7EF8-48EC-A03A-EB1190060FDA}"/>
                </a:ext>
              </a:extLst>
            </p:cNvPr>
            <p:cNvSpPr/>
            <p:nvPr userDrawn="1"/>
          </p:nvSpPr>
          <p:spPr>
            <a:xfrm rot="16200000" flipH="1" flipV="1">
              <a:off x="8484885" y="3108566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B085F18C-4323-444F-9D2E-FA18DB98AB23}"/>
                </a:ext>
              </a:extLst>
            </p:cNvPr>
            <p:cNvSpPr/>
            <p:nvPr userDrawn="1"/>
          </p:nvSpPr>
          <p:spPr>
            <a:xfrm rot="16200000" flipH="1">
              <a:off x="4398095" y="3108565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3" name="Marcador de posición de imagen 52">
            <a:extLst>
              <a:ext uri="{FF2B5EF4-FFF2-40B4-BE49-F238E27FC236}">
                <a16:creationId xmlns:a16="http://schemas.microsoft.com/office/drawing/2014/main" id="{12B9EAEB-71E4-4C84-91AB-53D36DADF4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82985" y="2085976"/>
            <a:ext cx="4048125" cy="2676525"/>
          </a:xfrm>
          <a:custGeom>
            <a:avLst/>
            <a:gdLst>
              <a:gd name="connsiteX0" fmla="*/ 0 w 4048125"/>
              <a:gd name="connsiteY0" fmla="*/ 0 h 2676525"/>
              <a:gd name="connsiteX1" fmla="*/ 4048125 w 4048125"/>
              <a:gd name="connsiteY1" fmla="*/ 133350 h 2676525"/>
              <a:gd name="connsiteX2" fmla="*/ 4048125 w 4048125"/>
              <a:gd name="connsiteY2" fmla="*/ 2533650 h 2676525"/>
              <a:gd name="connsiteX3" fmla="*/ 0 w 4048125"/>
              <a:gd name="connsiteY3" fmla="*/ 2676525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125" h="2676525">
                <a:moveTo>
                  <a:pt x="0" y="0"/>
                </a:moveTo>
                <a:lnTo>
                  <a:pt x="4048125" y="133350"/>
                </a:lnTo>
                <a:lnTo>
                  <a:pt x="4048125" y="2533650"/>
                </a:lnTo>
                <a:lnTo>
                  <a:pt x="0" y="2676525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52" name="Marcador de posición de imagen 51">
            <a:extLst>
              <a:ext uri="{FF2B5EF4-FFF2-40B4-BE49-F238E27FC236}">
                <a16:creationId xmlns:a16="http://schemas.microsoft.com/office/drawing/2014/main" id="{8D55595F-76EE-41E2-920E-D4E732F97B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74379" y="1980354"/>
            <a:ext cx="1844138" cy="2786690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6F507E0D-7936-44C1-8055-6AC807F1C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733" y="5232134"/>
            <a:ext cx="2029566" cy="4405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970F963-E773-48C2-B1C2-77474749D5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35483" y="700976"/>
            <a:ext cx="2029566" cy="440500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132492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3 X imágenes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3DD3AA7-AC2B-47B6-81F0-82E5A0182893}"/>
              </a:ext>
            </a:extLst>
          </p:cNvPr>
          <p:cNvGrpSpPr/>
          <p:nvPr userDrawn="1"/>
        </p:nvGrpSpPr>
        <p:grpSpPr>
          <a:xfrm>
            <a:off x="-927005" y="1294575"/>
            <a:ext cx="5555978" cy="4908423"/>
            <a:chOff x="2398496" y="321370"/>
            <a:chExt cx="7395007" cy="6533110"/>
          </a:xfrm>
        </p:grpSpPr>
        <p:grpSp>
          <p:nvGrpSpPr>
            <p:cNvPr id="88" name="Grupo 87" descr="Frente de Sombra de Marco">
              <a:extLst>
                <a:ext uri="{FF2B5EF4-FFF2-40B4-BE49-F238E27FC236}">
                  <a16:creationId xmlns:a16="http://schemas.microsoft.com/office/drawing/2014/main" id="{26196EFC-9422-42DB-B21B-FF27FDE39901}"/>
                </a:ext>
              </a:extLst>
            </p:cNvPr>
            <p:cNvGrpSpPr/>
            <p:nvPr userDrawn="1"/>
          </p:nvGrpSpPr>
          <p:grpSpPr>
            <a:xfrm>
              <a:off x="2398496" y="5465932"/>
              <a:ext cx="7395007" cy="887510"/>
              <a:chOff x="-184150" y="3740827"/>
              <a:chExt cx="13550900" cy="914402"/>
            </a:xfrm>
          </p:grpSpPr>
          <p:sp>
            <p:nvSpPr>
              <p:cNvPr id="89" name="Diagrama de flujo: Operación manual 88">
                <a:extLst>
                  <a:ext uri="{FF2B5EF4-FFF2-40B4-BE49-F238E27FC236}">
                    <a16:creationId xmlns:a16="http://schemas.microsoft.com/office/drawing/2014/main" id="{38B0B6E0-4B23-4B51-9E19-C0755E224CCA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90" name="Diagrama de flujo: Operación manual 89">
                <a:extLst>
                  <a:ext uri="{FF2B5EF4-FFF2-40B4-BE49-F238E27FC236}">
                    <a16:creationId xmlns:a16="http://schemas.microsoft.com/office/drawing/2014/main" id="{21FF53F4-5FF9-47DD-AB7C-5933BA40D0EB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91" name="Rectángulo: Esquinas redondeadas 90" descr="Marco de la Sombra Frontal">
              <a:extLst>
                <a:ext uri="{FF2B5EF4-FFF2-40B4-BE49-F238E27FC236}">
                  <a16:creationId xmlns:a16="http://schemas.microsoft.com/office/drawing/2014/main" id="{D196D1B2-5755-4DCC-9B52-14B64CBC18E9}"/>
                </a:ext>
              </a:extLst>
            </p:cNvPr>
            <p:cNvSpPr/>
            <p:nvPr userDrawn="1"/>
          </p:nvSpPr>
          <p:spPr>
            <a:xfrm>
              <a:off x="2944098" y="6097636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03AE48E6-1B45-4320-BCF4-8A44732FA427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3511524" y="1441191"/>
              <a:ext cx="5198387" cy="3710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C6242F1C-020A-4851-9A2F-914D7B75418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5178336" y="3109136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9ECB7038-8910-4B1A-AED9-32C25AB484A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1090403" y="3109136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52AC96FB-F8BD-44E9-B3FD-A8F9D296E8F6}"/>
                </a:ext>
              </a:extLst>
            </p:cNvPr>
            <p:cNvSpPr/>
            <p:nvPr userDrawn="1"/>
          </p:nvSpPr>
          <p:spPr>
            <a:xfrm flipV="1">
              <a:off x="3878169" y="5895760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23D65CFE-673E-45BB-99F7-169877885DC4}"/>
                </a:ext>
              </a:extLst>
            </p:cNvPr>
            <p:cNvSpPr/>
            <p:nvPr userDrawn="1"/>
          </p:nvSpPr>
          <p:spPr>
            <a:xfrm flipH="1">
              <a:off x="3878167" y="321371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739C72C5-9C47-4396-A011-4CA2426BA847}"/>
                </a:ext>
              </a:extLst>
            </p:cNvPr>
            <p:cNvSpPr/>
            <p:nvPr userDrawn="1"/>
          </p:nvSpPr>
          <p:spPr>
            <a:xfrm rot="16200000" flipH="1" flipV="1">
              <a:off x="5177764" y="3108565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1A959C99-6244-4B41-A645-EBDA4263200B}"/>
                </a:ext>
              </a:extLst>
            </p:cNvPr>
            <p:cNvSpPr/>
            <p:nvPr userDrawn="1"/>
          </p:nvSpPr>
          <p:spPr>
            <a:xfrm rot="16200000" flipH="1">
              <a:off x="1090974" y="3108564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52" name="Grupo 51" descr="Frente de Sombra de Marco">
            <a:extLst>
              <a:ext uri="{FF2B5EF4-FFF2-40B4-BE49-F238E27FC236}">
                <a16:creationId xmlns:a16="http://schemas.microsoft.com/office/drawing/2014/main" id="{F0BD42DE-3457-4C07-A4EC-C13E2ED6B959}"/>
              </a:ext>
            </a:extLst>
          </p:cNvPr>
          <p:cNvGrpSpPr/>
          <p:nvPr userDrawn="1"/>
        </p:nvGrpSpPr>
        <p:grpSpPr>
          <a:xfrm>
            <a:off x="4098508" y="5155751"/>
            <a:ext cx="9783733" cy="520321"/>
            <a:chOff x="-184150" y="3740828"/>
            <a:chExt cx="13550900" cy="914401"/>
          </a:xfrm>
        </p:grpSpPr>
        <p:sp>
          <p:nvSpPr>
            <p:cNvPr id="53" name="Diagrama de flujo: Operación manual 52">
              <a:extLst>
                <a:ext uri="{FF2B5EF4-FFF2-40B4-BE49-F238E27FC236}">
                  <a16:creationId xmlns:a16="http://schemas.microsoft.com/office/drawing/2014/main" id="{D21C4FD2-6073-44F1-8918-36CC06E7F3D1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4" name="Diagrama de flujo: Operación manual 53">
              <a:extLst>
                <a:ext uri="{FF2B5EF4-FFF2-40B4-BE49-F238E27FC236}">
                  <a16:creationId xmlns:a16="http://schemas.microsoft.com/office/drawing/2014/main" id="{437A088A-4B50-47CE-A3B7-3C8E06729ABE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854AD4B-3FC4-4192-9128-AD41638DD84E}"/>
              </a:ext>
            </a:extLst>
          </p:cNvPr>
          <p:cNvSpPr>
            <a:spLocks/>
          </p:cNvSpPr>
          <p:nvPr userDrawn="1"/>
        </p:nvSpPr>
        <p:spPr>
          <a:xfrm rot="10800000">
            <a:off x="6391181" y="1524524"/>
            <a:ext cx="5198388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FFB7681-35F6-4DD3-A5A3-93D77685E409}"/>
              </a:ext>
            </a:extLst>
          </p:cNvPr>
          <p:cNvSpPr>
            <a:spLocks/>
          </p:cNvSpPr>
          <p:nvPr userDrawn="1"/>
        </p:nvSpPr>
        <p:spPr>
          <a:xfrm rot="10800000">
            <a:off x="6015172" y="1149647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8AB8202-543E-4D7B-A845-8AC35C5E46E8}"/>
              </a:ext>
            </a:extLst>
          </p:cNvPr>
          <p:cNvSpPr>
            <a:spLocks/>
          </p:cNvSpPr>
          <p:nvPr userDrawn="1"/>
        </p:nvSpPr>
        <p:spPr>
          <a:xfrm rot="10800000">
            <a:off x="6015172" y="5237581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DD73ECEF-2720-4609-BF16-DDB26FBF7A19}"/>
              </a:ext>
            </a:extLst>
          </p:cNvPr>
          <p:cNvSpPr/>
          <p:nvPr userDrawn="1"/>
        </p:nvSpPr>
        <p:spPr>
          <a:xfrm rot="5400000" flipH="1" flipV="1">
            <a:off x="4047133" y="3193044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644EB8A9-3448-445A-908B-A6FF2BA83062}"/>
              </a:ext>
            </a:extLst>
          </p:cNvPr>
          <p:cNvSpPr/>
          <p:nvPr userDrawn="1"/>
        </p:nvSpPr>
        <p:spPr>
          <a:xfrm rot="5400000">
            <a:off x="9546165" y="3193043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37994DFE-9F5F-4EF6-AE8C-96DECB010088}"/>
              </a:ext>
            </a:extLst>
          </p:cNvPr>
          <p:cNvSpPr/>
          <p:nvPr userDrawn="1"/>
        </p:nvSpPr>
        <p:spPr>
          <a:xfrm rot="10800000" flipV="1">
            <a:off x="6015172" y="1149648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792FF24B-B6BA-4BFA-AD06-5494D165FEE7}"/>
              </a:ext>
            </a:extLst>
          </p:cNvPr>
          <p:cNvSpPr/>
          <p:nvPr userDrawn="1"/>
        </p:nvSpPr>
        <p:spPr>
          <a:xfrm rot="10800000">
            <a:off x="6015172" y="5236438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: Esquinas redondeadas 62" descr="Marco de la Sombra Frontal">
            <a:extLst>
              <a:ext uri="{FF2B5EF4-FFF2-40B4-BE49-F238E27FC236}">
                <a16:creationId xmlns:a16="http://schemas.microsoft.com/office/drawing/2014/main" id="{D85D8578-900E-49B6-8598-AFBFA48CD312}"/>
              </a:ext>
            </a:extLst>
          </p:cNvPr>
          <p:cNvSpPr/>
          <p:nvPr userDrawn="1"/>
        </p:nvSpPr>
        <p:spPr>
          <a:xfrm>
            <a:off x="4820350" y="5464663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Marcador de posición de imagen 72">
            <a:extLst>
              <a:ext uri="{FF2B5EF4-FFF2-40B4-BE49-F238E27FC236}">
                <a16:creationId xmlns:a16="http://schemas.microsoft.com/office/drawing/2014/main" id="{5588BA99-AE2D-49FF-A23A-0EC25DE7EF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35834" y="2254853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  <a:p>
            <a:pPr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37F5A11A-13DA-4619-890B-B771FACD402E}"/>
              </a:ext>
            </a:extLst>
          </p:cNvPr>
          <p:cNvSpPr/>
          <p:nvPr userDrawn="1"/>
        </p:nvSpPr>
        <p:spPr>
          <a:xfrm rot="5400000">
            <a:off x="2781617" y="3193044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75" name="Grupo 74" descr="Frente de Sombra de Marco">
            <a:extLst>
              <a:ext uri="{FF2B5EF4-FFF2-40B4-BE49-F238E27FC236}">
                <a16:creationId xmlns:a16="http://schemas.microsoft.com/office/drawing/2014/main" id="{FB5B89E1-A6B1-4DDB-A9B4-7EC20D2B2A92}"/>
              </a:ext>
            </a:extLst>
          </p:cNvPr>
          <p:cNvGrpSpPr/>
          <p:nvPr userDrawn="1"/>
        </p:nvGrpSpPr>
        <p:grpSpPr>
          <a:xfrm>
            <a:off x="872075" y="5465934"/>
            <a:ext cx="7395007" cy="887510"/>
            <a:chOff x="-184150" y="3740827"/>
            <a:chExt cx="13550900" cy="914402"/>
          </a:xfrm>
        </p:grpSpPr>
        <p:sp>
          <p:nvSpPr>
            <p:cNvPr id="76" name="Diagrama de flujo: Operación manual 75">
              <a:extLst>
                <a:ext uri="{FF2B5EF4-FFF2-40B4-BE49-F238E27FC236}">
                  <a16:creationId xmlns:a16="http://schemas.microsoft.com/office/drawing/2014/main" id="{2D0978D1-B4DA-4FBE-BE3A-F373E918B916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7" name="Diagrama de flujo: Operación manual 76">
              <a:extLst>
                <a:ext uri="{FF2B5EF4-FFF2-40B4-BE49-F238E27FC236}">
                  <a16:creationId xmlns:a16="http://schemas.microsoft.com/office/drawing/2014/main" id="{5FADE8ED-5D46-47CB-82EA-67622EE2198B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78" name="Rectángulo: Esquinas redondeadas 77" descr="Marco de la Sombra Frontal">
            <a:extLst>
              <a:ext uri="{FF2B5EF4-FFF2-40B4-BE49-F238E27FC236}">
                <a16:creationId xmlns:a16="http://schemas.microsoft.com/office/drawing/2014/main" id="{E279A0AA-37D0-4791-A519-24D0A291CA45}"/>
              </a:ext>
            </a:extLst>
          </p:cNvPr>
          <p:cNvSpPr/>
          <p:nvPr userDrawn="1"/>
        </p:nvSpPr>
        <p:spPr>
          <a:xfrm>
            <a:off x="1417677" y="6097638"/>
            <a:ext cx="6099893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943FBF1-5485-4151-834C-B2CB40D8527E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1985103" y="1441193"/>
            <a:ext cx="5198387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5D85B1C-1099-46AA-8E9A-2BD22308A191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3651915" y="310913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E58F30D1-B6AC-49A2-B05A-81B0F4E9BAC4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-436018" y="310913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BD29426D-2DB8-4AAA-8E65-56725E943C49}"/>
              </a:ext>
            </a:extLst>
          </p:cNvPr>
          <p:cNvSpPr/>
          <p:nvPr userDrawn="1"/>
        </p:nvSpPr>
        <p:spPr>
          <a:xfrm flipV="1">
            <a:off x="2351748" y="5895762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B406D293-AC7E-422F-8885-33F10EFB500A}"/>
              </a:ext>
            </a:extLst>
          </p:cNvPr>
          <p:cNvSpPr/>
          <p:nvPr userDrawn="1"/>
        </p:nvSpPr>
        <p:spPr>
          <a:xfrm flipH="1">
            <a:off x="2351746" y="321373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6CDA035B-412A-4E23-AF5E-078EB80C1941}"/>
              </a:ext>
            </a:extLst>
          </p:cNvPr>
          <p:cNvSpPr/>
          <p:nvPr userDrawn="1"/>
        </p:nvSpPr>
        <p:spPr>
          <a:xfrm rot="16200000" flipH="1" flipV="1">
            <a:off x="3651343" y="3108567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8A093228-2C82-4980-B608-FD111C15262F}"/>
              </a:ext>
            </a:extLst>
          </p:cNvPr>
          <p:cNvSpPr/>
          <p:nvPr userDrawn="1"/>
        </p:nvSpPr>
        <p:spPr>
          <a:xfrm rot="16200000" flipH="1">
            <a:off x="-435447" y="3108566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6" name="Marcador de posición de imagen 85">
            <a:extLst>
              <a:ext uri="{FF2B5EF4-FFF2-40B4-BE49-F238E27FC236}">
                <a16:creationId xmlns:a16="http://schemas.microsoft.com/office/drawing/2014/main" id="{9DFC504A-5CF8-4448-B174-09DC1A5D55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77946" y="1442034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388136-EA09-4326-919E-2D8BCC1E3795}"/>
              </a:ext>
            </a:extLst>
          </p:cNvPr>
          <p:cNvSpPr/>
          <p:nvPr userDrawn="1"/>
        </p:nvSpPr>
        <p:spPr>
          <a:xfrm>
            <a:off x="999220" y="2349500"/>
            <a:ext cx="1348516" cy="2309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9" name="Marcador de posición de imagen 98">
            <a:extLst>
              <a:ext uri="{FF2B5EF4-FFF2-40B4-BE49-F238E27FC236}">
                <a16:creationId xmlns:a16="http://schemas.microsoft.com/office/drawing/2014/main" id="{335BF416-E6B5-4582-A802-BA4F7EDA15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92850" y="2558818"/>
            <a:ext cx="1151084" cy="1903347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noFill/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DD0DC513-8608-4729-91A7-671D7A20D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44" y="5820446"/>
            <a:ext cx="1739248" cy="58441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D59D2894-077B-4B91-B524-D3AFF66DD0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5856" y="572027"/>
            <a:ext cx="3436734" cy="440500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1" name="Marcador de texto 2">
            <a:extLst>
              <a:ext uri="{FF2B5EF4-FFF2-40B4-BE49-F238E27FC236}">
                <a16:creationId xmlns:a16="http://schemas.microsoft.com/office/drawing/2014/main" id="{B6068C38-3D38-4447-9D5B-5197031D60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05856" y="5681839"/>
            <a:ext cx="1739248" cy="58441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3848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-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043B3-E384-42D1-A131-FE70C5AA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368" y="1313332"/>
            <a:ext cx="4621081" cy="2852737"/>
          </a:xfrm>
        </p:spPr>
        <p:txBody>
          <a:bodyPr rtlCol="0"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5F430AD-B58C-436A-BDAC-A9377A4F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6368" y="4193057"/>
            <a:ext cx="462108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32" name="Imagen 31" descr="Imagen 15">
            <a:extLst>
              <a:ext uri="{FF2B5EF4-FFF2-40B4-BE49-F238E27FC236}">
                <a16:creationId xmlns:a16="http://schemas.microsoft.com/office/drawing/2014/main" id="{1DDC01ED-C3B0-4EBE-9A1C-18C42F632A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257" y="6040767"/>
            <a:ext cx="8985704" cy="750560"/>
          </a:xfrm>
          <a:custGeom>
            <a:avLst/>
            <a:gdLst>
              <a:gd name="connsiteX0" fmla="*/ 0 w 8985704"/>
              <a:gd name="connsiteY0" fmla="*/ 0 h 750560"/>
              <a:gd name="connsiteX1" fmla="*/ 1494297 w 8985704"/>
              <a:gd name="connsiteY1" fmla="*/ 0 h 750560"/>
              <a:gd name="connsiteX2" fmla="*/ 1494297 w 8985704"/>
              <a:gd name="connsiteY2" fmla="*/ 355816 h 750560"/>
              <a:gd name="connsiteX3" fmla="*/ 5957108 w 8985704"/>
              <a:gd name="connsiteY3" fmla="*/ 355816 h 750560"/>
              <a:gd name="connsiteX4" fmla="*/ 5957108 w 8985704"/>
              <a:gd name="connsiteY4" fmla="*/ 0 h 750560"/>
              <a:gd name="connsiteX5" fmla="*/ 8985704 w 8985704"/>
              <a:gd name="connsiteY5" fmla="*/ 0 h 750560"/>
              <a:gd name="connsiteX6" fmla="*/ 8985704 w 8985704"/>
              <a:gd name="connsiteY6" fmla="*/ 750560 h 750560"/>
              <a:gd name="connsiteX7" fmla="*/ 0 w 8985704"/>
              <a:gd name="connsiteY7" fmla="*/ 750560 h 75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5704" h="750560">
                <a:moveTo>
                  <a:pt x="0" y="0"/>
                </a:moveTo>
                <a:lnTo>
                  <a:pt x="1494297" y="0"/>
                </a:lnTo>
                <a:lnTo>
                  <a:pt x="1494297" y="355816"/>
                </a:lnTo>
                <a:lnTo>
                  <a:pt x="5957108" y="355816"/>
                </a:lnTo>
                <a:lnTo>
                  <a:pt x="5957108" y="0"/>
                </a:lnTo>
                <a:lnTo>
                  <a:pt x="8985704" y="0"/>
                </a:lnTo>
                <a:lnTo>
                  <a:pt x="8985704" y="750560"/>
                </a:lnTo>
                <a:lnTo>
                  <a:pt x="0" y="75056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2770CAF2-CBA4-4FA9-BCED-168DD06C8DC9}"/>
              </a:ext>
            </a:extLst>
          </p:cNvPr>
          <p:cNvSpPr>
            <a:spLocks/>
          </p:cNvSpPr>
          <p:nvPr/>
        </p:nvSpPr>
        <p:spPr>
          <a:xfrm rot="16200000" flipH="1">
            <a:off x="1105883" y="1573617"/>
            <a:ext cx="5198387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184F5CE-53CB-43EB-A141-40C974FB8D05}"/>
              </a:ext>
            </a:extLst>
          </p:cNvPr>
          <p:cNvSpPr>
            <a:spLocks/>
          </p:cNvSpPr>
          <p:nvPr/>
        </p:nvSpPr>
        <p:spPr>
          <a:xfrm rot="16200000" flipH="1">
            <a:off x="2772695" y="3241562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2404699-7BA4-48C2-890A-6519B569D704}"/>
              </a:ext>
            </a:extLst>
          </p:cNvPr>
          <p:cNvSpPr>
            <a:spLocks/>
          </p:cNvSpPr>
          <p:nvPr/>
        </p:nvSpPr>
        <p:spPr>
          <a:xfrm rot="16200000" flipH="1">
            <a:off x="-1315238" y="3241562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412DCC5-0CB3-4F36-AB9E-75C60E66D547}"/>
              </a:ext>
            </a:extLst>
          </p:cNvPr>
          <p:cNvSpPr/>
          <p:nvPr userDrawn="1"/>
        </p:nvSpPr>
        <p:spPr>
          <a:xfrm flipV="1">
            <a:off x="1472528" y="6028186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11A57663-D44A-441F-A32C-7D4E3BB4BC5D}"/>
              </a:ext>
            </a:extLst>
          </p:cNvPr>
          <p:cNvSpPr/>
          <p:nvPr userDrawn="1"/>
        </p:nvSpPr>
        <p:spPr>
          <a:xfrm flipH="1">
            <a:off x="1472526" y="453797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0EA8BCD4-2CE5-417C-AB41-D3B00B97C99A}"/>
              </a:ext>
            </a:extLst>
          </p:cNvPr>
          <p:cNvSpPr/>
          <p:nvPr userDrawn="1"/>
        </p:nvSpPr>
        <p:spPr>
          <a:xfrm rot="16200000" flipH="1" flipV="1">
            <a:off x="2772123" y="3240991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46AA0823-E2D7-47E0-8CED-E708909AD814}"/>
              </a:ext>
            </a:extLst>
          </p:cNvPr>
          <p:cNvSpPr/>
          <p:nvPr userDrawn="1"/>
        </p:nvSpPr>
        <p:spPr>
          <a:xfrm rot="16200000" flipH="1">
            <a:off x="-1314667" y="3240990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6F8401CE-C46C-4D80-AE99-15F982CA6A05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598725" y="1574458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14193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: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 descr="Marco de la Sombra Frontal">
            <a:extLst>
              <a:ext uri="{FF2B5EF4-FFF2-40B4-BE49-F238E27FC236}">
                <a16:creationId xmlns:a16="http://schemas.microsoft.com/office/drawing/2014/main" id="{2D70F2B6-1FDE-4CC5-B338-DBA96A66A32A}"/>
              </a:ext>
            </a:extLst>
          </p:cNvPr>
          <p:cNvSpPr/>
          <p:nvPr userDrawn="1"/>
        </p:nvSpPr>
        <p:spPr>
          <a:xfrm>
            <a:off x="4528611" y="4720873"/>
            <a:ext cx="4166309" cy="516935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35" name="Grupo 34" descr="Frente de Sombra de Marco">
            <a:extLst>
              <a:ext uri="{FF2B5EF4-FFF2-40B4-BE49-F238E27FC236}">
                <a16:creationId xmlns:a16="http://schemas.microsoft.com/office/drawing/2014/main" id="{6B91956B-8798-4412-AD5E-8CCD87DED0AB}"/>
              </a:ext>
            </a:extLst>
          </p:cNvPr>
          <p:cNvGrpSpPr/>
          <p:nvPr/>
        </p:nvGrpSpPr>
        <p:grpSpPr>
          <a:xfrm>
            <a:off x="4155957" y="4289411"/>
            <a:ext cx="5050889" cy="606181"/>
            <a:chOff x="-184150" y="3740827"/>
            <a:chExt cx="13550900" cy="914402"/>
          </a:xfrm>
          <a:scene3d>
            <a:camera prst="orthographicFront"/>
            <a:lightRig rig="threePt" dir="t"/>
          </a:scene3d>
        </p:grpSpPr>
        <p:sp>
          <p:nvSpPr>
            <p:cNvPr id="75" name="Diagrama de flujo: Operación manual 74">
              <a:extLst>
                <a:ext uri="{FF2B5EF4-FFF2-40B4-BE49-F238E27FC236}">
                  <a16:creationId xmlns:a16="http://schemas.microsoft.com/office/drawing/2014/main" id="{AF8C60B6-3C7A-4E4C-85AB-1E7791FB4BB4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6" name="Diagrama de flujo: Operación manual 75">
              <a:extLst>
                <a:ext uri="{FF2B5EF4-FFF2-40B4-BE49-F238E27FC236}">
                  <a16:creationId xmlns:a16="http://schemas.microsoft.com/office/drawing/2014/main" id="{265CAC9C-8390-4EDB-9090-ED17BFA7E679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3877380" cy="1042762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46" name="Diagrama de flujo: Operación manual 45">
            <a:extLst>
              <a:ext uri="{FF2B5EF4-FFF2-40B4-BE49-F238E27FC236}">
                <a16:creationId xmlns:a16="http://schemas.microsoft.com/office/drawing/2014/main" id="{8696E65A-41B0-4568-9C0E-C0EA74BCD9A1}"/>
              </a:ext>
            </a:extLst>
          </p:cNvPr>
          <p:cNvSpPr/>
          <p:nvPr userDrawn="1"/>
        </p:nvSpPr>
        <p:spPr>
          <a:xfrm rot="420000">
            <a:off x="6653895" y="5156761"/>
            <a:ext cx="6111576" cy="667804"/>
          </a:xfrm>
          <a:prstGeom prst="flowChartManualOperation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9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Diagrama de flujo: Operación manual 46">
            <a:extLst>
              <a:ext uri="{FF2B5EF4-FFF2-40B4-BE49-F238E27FC236}">
                <a16:creationId xmlns:a16="http://schemas.microsoft.com/office/drawing/2014/main" id="{B0A9F142-01A1-4CC5-A3B8-01E472D4F815}"/>
              </a:ext>
            </a:extLst>
          </p:cNvPr>
          <p:cNvSpPr/>
          <p:nvPr userDrawn="1"/>
        </p:nvSpPr>
        <p:spPr>
          <a:xfrm rot="420000">
            <a:off x="6653895" y="5091088"/>
            <a:ext cx="6111576" cy="667804"/>
          </a:xfrm>
          <a:prstGeom prst="flowChartManualOperation">
            <a:avLst/>
          </a:prstGeom>
          <a:gradFill>
            <a:gsLst>
              <a:gs pos="65000">
                <a:schemeClr val="tx1">
                  <a:alpha val="0"/>
                </a:schemeClr>
              </a:gs>
              <a:gs pos="100000">
                <a:schemeClr val="tx1">
                  <a:alpha val="39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1B6DC620-FBE7-45AD-B072-6944D632A925}"/>
              </a:ext>
            </a:extLst>
          </p:cNvPr>
          <p:cNvGrpSpPr/>
          <p:nvPr userDrawn="1"/>
        </p:nvGrpSpPr>
        <p:grpSpPr>
          <a:xfrm>
            <a:off x="7188626" y="901413"/>
            <a:ext cx="5041234" cy="5390575"/>
            <a:chOff x="5944918" y="453797"/>
            <a:chExt cx="6099893" cy="6522597"/>
          </a:xfrm>
          <a:scene3d>
            <a:camera prst="perspectiveContrastingLeftFacing"/>
            <a:lightRig rig="threePt" dir="t"/>
          </a:scene3d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F646D9B7-051F-4D2F-ACD2-96AE7D3E203F}"/>
                </a:ext>
              </a:extLst>
            </p:cNvPr>
            <p:cNvGrpSpPr/>
            <p:nvPr/>
          </p:nvGrpSpPr>
          <p:grpSpPr>
            <a:xfrm rot="5400000" flipH="1">
              <a:off x="6113529" y="1197596"/>
              <a:ext cx="5950411" cy="4462813"/>
              <a:chOff x="2773081" y="728999"/>
              <a:chExt cx="7199996" cy="5400002"/>
            </a:xfrm>
          </p:grpSpPr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CD91A4C-FCF8-449A-BEC9-309046DA11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228053" y="1182600"/>
                <a:ext cx="6290048" cy="44900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0" dist="50800" dir="9180000">
                  <a:prstClr val="black">
                    <a:alpha val="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7AB5FD3E-DD17-49F7-B1FA-49E69673F62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73083" y="729000"/>
                <a:ext cx="7199994" cy="45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1F4D043A-3768-41C1-BC56-B202666A1E2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73083" y="5675398"/>
                <a:ext cx="7199994" cy="45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69685DC8-1772-4A6E-AE31-134128445A4E}"/>
                  </a:ext>
                </a:extLst>
              </p:cNvPr>
              <p:cNvSpPr/>
              <p:nvPr userDrawn="1"/>
            </p:nvSpPr>
            <p:spPr>
              <a:xfrm rot="5400000">
                <a:off x="7045584" y="3201509"/>
                <a:ext cx="5400000" cy="454983"/>
              </a:xfrm>
              <a:custGeom>
                <a:avLst/>
                <a:gdLst>
                  <a:gd name="connsiteX0" fmla="*/ 0 w 5400001"/>
                  <a:gd name="connsiteY0" fmla="*/ 0 h 454983"/>
                  <a:gd name="connsiteX1" fmla="*/ 1178128 w 5400001"/>
                  <a:gd name="connsiteY1" fmla="*/ 0 h 454983"/>
                  <a:gd name="connsiteX2" fmla="*/ 1796988 w 5400001"/>
                  <a:gd name="connsiteY2" fmla="*/ 0 h 454983"/>
                  <a:gd name="connsiteX3" fmla="*/ 2424886 w 5400001"/>
                  <a:gd name="connsiteY3" fmla="*/ 0 h 454983"/>
                  <a:gd name="connsiteX4" fmla="*/ 2975116 w 5400001"/>
                  <a:gd name="connsiteY4" fmla="*/ 0 h 454983"/>
                  <a:gd name="connsiteX5" fmla="*/ 3603013 w 5400001"/>
                  <a:gd name="connsiteY5" fmla="*/ 0 h 454983"/>
                  <a:gd name="connsiteX6" fmla="*/ 4221874 w 5400001"/>
                  <a:gd name="connsiteY6" fmla="*/ 0 h 454983"/>
                  <a:gd name="connsiteX7" fmla="*/ 5400001 w 5400001"/>
                  <a:gd name="connsiteY7" fmla="*/ 0 h 454983"/>
                  <a:gd name="connsiteX8" fmla="*/ 4945018 w 5400001"/>
                  <a:gd name="connsiteY8" fmla="*/ 454983 h 454983"/>
                  <a:gd name="connsiteX9" fmla="*/ 4221874 w 5400001"/>
                  <a:gd name="connsiteY9" fmla="*/ 454983 h 454983"/>
                  <a:gd name="connsiteX10" fmla="*/ 3148030 w 5400001"/>
                  <a:gd name="connsiteY10" fmla="*/ 454983 h 454983"/>
                  <a:gd name="connsiteX11" fmla="*/ 2975116 w 5400001"/>
                  <a:gd name="connsiteY11" fmla="*/ 454983 h 454983"/>
                  <a:gd name="connsiteX12" fmla="*/ 2424886 w 5400001"/>
                  <a:gd name="connsiteY12" fmla="*/ 454983 h 454983"/>
                  <a:gd name="connsiteX13" fmla="*/ 2251971 w 5400001"/>
                  <a:gd name="connsiteY13" fmla="*/ 454983 h 454983"/>
                  <a:gd name="connsiteX14" fmla="*/ 1178128 w 5400001"/>
                  <a:gd name="connsiteY14" fmla="*/ 454983 h 454983"/>
                  <a:gd name="connsiteX15" fmla="*/ 454983 w 5400001"/>
                  <a:gd name="connsiteY15" fmla="*/ 454983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0001" h="454983">
                    <a:moveTo>
                      <a:pt x="0" y="0"/>
                    </a:moveTo>
                    <a:lnTo>
                      <a:pt x="1178128" y="0"/>
                    </a:lnTo>
                    <a:lnTo>
                      <a:pt x="1796988" y="0"/>
                    </a:lnTo>
                    <a:lnTo>
                      <a:pt x="2424886" y="0"/>
                    </a:lnTo>
                    <a:lnTo>
                      <a:pt x="2975116" y="0"/>
                    </a:lnTo>
                    <a:lnTo>
                      <a:pt x="3603013" y="0"/>
                    </a:lnTo>
                    <a:lnTo>
                      <a:pt x="4221874" y="0"/>
                    </a:lnTo>
                    <a:lnTo>
                      <a:pt x="5400001" y="0"/>
                    </a:lnTo>
                    <a:lnTo>
                      <a:pt x="4945018" y="454983"/>
                    </a:lnTo>
                    <a:lnTo>
                      <a:pt x="4221874" y="454983"/>
                    </a:lnTo>
                    <a:lnTo>
                      <a:pt x="3148030" y="454983"/>
                    </a:lnTo>
                    <a:lnTo>
                      <a:pt x="2975116" y="454983"/>
                    </a:lnTo>
                    <a:lnTo>
                      <a:pt x="2424886" y="454983"/>
                    </a:lnTo>
                    <a:lnTo>
                      <a:pt x="2251971" y="454983"/>
                    </a:lnTo>
                    <a:lnTo>
                      <a:pt x="1178128" y="454983"/>
                    </a:lnTo>
                    <a:lnTo>
                      <a:pt x="454983" y="45498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2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812CB3B5-F89B-4631-AF9D-69B1EDFDE664}"/>
                  </a:ext>
                </a:extLst>
              </p:cNvPr>
              <p:cNvSpPr/>
              <p:nvPr userDrawn="1"/>
            </p:nvSpPr>
            <p:spPr>
              <a:xfrm rot="10800000" flipV="1">
                <a:off x="2773082" y="729001"/>
                <a:ext cx="7199994" cy="454983"/>
              </a:xfrm>
              <a:custGeom>
                <a:avLst/>
                <a:gdLst>
                  <a:gd name="connsiteX0" fmla="*/ 7199994 w 7199994"/>
                  <a:gd name="connsiteY0" fmla="*/ 0 h 454983"/>
                  <a:gd name="connsiteX1" fmla="*/ 5003045 w 7199994"/>
                  <a:gd name="connsiteY1" fmla="*/ 0 h 454983"/>
                  <a:gd name="connsiteX2" fmla="*/ 4775114 w 7199994"/>
                  <a:gd name="connsiteY2" fmla="*/ 0 h 454983"/>
                  <a:gd name="connsiteX3" fmla="*/ 4621829 w 7199994"/>
                  <a:gd name="connsiteY3" fmla="*/ 0 h 454983"/>
                  <a:gd name="connsiteX4" fmla="*/ 2578165 w 7199994"/>
                  <a:gd name="connsiteY4" fmla="*/ 0 h 454983"/>
                  <a:gd name="connsiteX5" fmla="*/ 2424880 w 7199994"/>
                  <a:gd name="connsiteY5" fmla="*/ 0 h 454983"/>
                  <a:gd name="connsiteX6" fmla="*/ 2196949 w 7199994"/>
                  <a:gd name="connsiteY6" fmla="*/ 0 h 454983"/>
                  <a:gd name="connsiteX7" fmla="*/ 0 w 7199994"/>
                  <a:gd name="connsiteY7" fmla="*/ 0 h 454983"/>
                  <a:gd name="connsiteX8" fmla="*/ 454979 w 7199994"/>
                  <a:gd name="connsiteY8" fmla="*/ 454983 h 454983"/>
                  <a:gd name="connsiteX9" fmla="*/ 2196949 w 7199994"/>
                  <a:gd name="connsiteY9" fmla="*/ 454983 h 454983"/>
                  <a:gd name="connsiteX10" fmla="*/ 2424880 w 7199994"/>
                  <a:gd name="connsiteY10" fmla="*/ 454983 h 454983"/>
                  <a:gd name="connsiteX11" fmla="*/ 3033144 w 7199994"/>
                  <a:gd name="connsiteY11" fmla="*/ 454983 h 454983"/>
                  <a:gd name="connsiteX12" fmla="*/ 4166850 w 7199994"/>
                  <a:gd name="connsiteY12" fmla="*/ 454983 h 454983"/>
                  <a:gd name="connsiteX13" fmla="*/ 4775114 w 7199994"/>
                  <a:gd name="connsiteY13" fmla="*/ 454983 h 454983"/>
                  <a:gd name="connsiteX14" fmla="*/ 5003045 w 7199994"/>
                  <a:gd name="connsiteY14" fmla="*/ 454983 h 454983"/>
                  <a:gd name="connsiteX15" fmla="*/ 6745015 w 7199994"/>
                  <a:gd name="connsiteY15" fmla="*/ 454983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99994" h="454983">
                    <a:moveTo>
                      <a:pt x="7199994" y="0"/>
                    </a:moveTo>
                    <a:lnTo>
                      <a:pt x="5003045" y="0"/>
                    </a:lnTo>
                    <a:lnTo>
                      <a:pt x="4775114" y="0"/>
                    </a:lnTo>
                    <a:lnTo>
                      <a:pt x="4621829" y="0"/>
                    </a:lnTo>
                    <a:lnTo>
                      <a:pt x="2578165" y="0"/>
                    </a:lnTo>
                    <a:lnTo>
                      <a:pt x="2424880" y="0"/>
                    </a:lnTo>
                    <a:lnTo>
                      <a:pt x="2196949" y="0"/>
                    </a:lnTo>
                    <a:lnTo>
                      <a:pt x="0" y="0"/>
                    </a:lnTo>
                    <a:lnTo>
                      <a:pt x="454979" y="454983"/>
                    </a:lnTo>
                    <a:lnTo>
                      <a:pt x="2196949" y="454983"/>
                    </a:lnTo>
                    <a:lnTo>
                      <a:pt x="2424880" y="454983"/>
                    </a:lnTo>
                    <a:lnTo>
                      <a:pt x="3033144" y="454983"/>
                    </a:lnTo>
                    <a:lnTo>
                      <a:pt x="4166850" y="454983"/>
                    </a:lnTo>
                    <a:lnTo>
                      <a:pt x="4775114" y="454983"/>
                    </a:lnTo>
                    <a:lnTo>
                      <a:pt x="5003045" y="454983"/>
                    </a:lnTo>
                    <a:lnTo>
                      <a:pt x="6745015" y="45498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2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8D409EF7-7D07-4B1A-8CD5-6F8A67115A42}"/>
                  </a:ext>
                </a:extLst>
              </p:cNvPr>
              <p:cNvSpPr/>
              <p:nvPr userDrawn="1"/>
            </p:nvSpPr>
            <p:spPr>
              <a:xfrm rot="10800000">
                <a:off x="2773083" y="5674016"/>
                <a:ext cx="7199994" cy="454983"/>
              </a:xfrm>
              <a:custGeom>
                <a:avLst/>
                <a:gdLst>
                  <a:gd name="connsiteX0" fmla="*/ 6745015 w 7199994"/>
                  <a:gd name="connsiteY0" fmla="*/ 454983 h 454983"/>
                  <a:gd name="connsiteX1" fmla="*/ 5003045 w 7199994"/>
                  <a:gd name="connsiteY1" fmla="*/ 454983 h 454983"/>
                  <a:gd name="connsiteX2" fmla="*/ 4775114 w 7199994"/>
                  <a:gd name="connsiteY2" fmla="*/ 454983 h 454983"/>
                  <a:gd name="connsiteX3" fmla="*/ 4166850 w 7199994"/>
                  <a:gd name="connsiteY3" fmla="*/ 454983 h 454983"/>
                  <a:gd name="connsiteX4" fmla="*/ 3033144 w 7199994"/>
                  <a:gd name="connsiteY4" fmla="*/ 454983 h 454983"/>
                  <a:gd name="connsiteX5" fmla="*/ 2424880 w 7199994"/>
                  <a:gd name="connsiteY5" fmla="*/ 454983 h 454983"/>
                  <a:gd name="connsiteX6" fmla="*/ 2196949 w 7199994"/>
                  <a:gd name="connsiteY6" fmla="*/ 454983 h 454983"/>
                  <a:gd name="connsiteX7" fmla="*/ 454979 w 7199994"/>
                  <a:gd name="connsiteY7" fmla="*/ 454983 h 454983"/>
                  <a:gd name="connsiteX8" fmla="*/ 0 w 7199994"/>
                  <a:gd name="connsiteY8" fmla="*/ 0 h 454983"/>
                  <a:gd name="connsiteX9" fmla="*/ 2196949 w 7199994"/>
                  <a:gd name="connsiteY9" fmla="*/ 0 h 454983"/>
                  <a:gd name="connsiteX10" fmla="*/ 2424880 w 7199994"/>
                  <a:gd name="connsiteY10" fmla="*/ 0 h 454983"/>
                  <a:gd name="connsiteX11" fmla="*/ 2578165 w 7199994"/>
                  <a:gd name="connsiteY11" fmla="*/ 0 h 454983"/>
                  <a:gd name="connsiteX12" fmla="*/ 4621829 w 7199994"/>
                  <a:gd name="connsiteY12" fmla="*/ 0 h 454983"/>
                  <a:gd name="connsiteX13" fmla="*/ 4775114 w 7199994"/>
                  <a:gd name="connsiteY13" fmla="*/ 0 h 454983"/>
                  <a:gd name="connsiteX14" fmla="*/ 5003045 w 7199994"/>
                  <a:gd name="connsiteY14" fmla="*/ 0 h 454983"/>
                  <a:gd name="connsiteX15" fmla="*/ 7199994 w 7199994"/>
                  <a:gd name="connsiteY15" fmla="*/ 0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99994" h="454983">
                    <a:moveTo>
                      <a:pt x="6745015" y="454983"/>
                    </a:moveTo>
                    <a:lnTo>
                      <a:pt x="5003045" y="454983"/>
                    </a:lnTo>
                    <a:lnTo>
                      <a:pt x="4775114" y="454983"/>
                    </a:lnTo>
                    <a:lnTo>
                      <a:pt x="4166850" y="454983"/>
                    </a:lnTo>
                    <a:lnTo>
                      <a:pt x="3033144" y="454983"/>
                    </a:lnTo>
                    <a:lnTo>
                      <a:pt x="2424880" y="454983"/>
                    </a:lnTo>
                    <a:lnTo>
                      <a:pt x="2196949" y="454983"/>
                    </a:lnTo>
                    <a:lnTo>
                      <a:pt x="454979" y="454983"/>
                    </a:lnTo>
                    <a:lnTo>
                      <a:pt x="0" y="0"/>
                    </a:lnTo>
                    <a:lnTo>
                      <a:pt x="2196949" y="0"/>
                    </a:lnTo>
                    <a:lnTo>
                      <a:pt x="2424880" y="0"/>
                    </a:lnTo>
                    <a:lnTo>
                      <a:pt x="2578165" y="0"/>
                    </a:lnTo>
                    <a:lnTo>
                      <a:pt x="4621829" y="0"/>
                    </a:lnTo>
                    <a:lnTo>
                      <a:pt x="4775114" y="0"/>
                    </a:lnTo>
                    <a:lnTo>
                      <a:pt x="5003045" y="0"/>
                    </a:lnTo>
                    <a:lnTo>
                      <a:pt x="71999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2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D3F0E2C1-3F02-4193-AB07-FD7BE83CA6C5}"/>
                  </a:ext>
                </a:extLst>
              </p:cNvPr>
              <p:cNvSpPr/>
              <p:nvPr userDrawn="1"/>
            </p:nvSpPr>
            <p:spPr>
              <a:xfrm rot="5400000" flipH="1" flipV="1">
                <a:off x="300573" y="3201507"/>
                <a:ext cx="5400000" cy="454983"/>
              </a:xfrm>
              <a:custGeom>
                <a:avLst/>
                <a:gdLst>
                  <a:gd name="connsiteX0" fmla="*/ 5400001 w 5400001"/>
                  <a:gd name="connsiteY0" fmla="*/ 0 h 454983"/>
                  <a:gd name="connsiteX1" fmla="*/ 4945018 w 5400001"/>
                  <a:gd name="connsiteY1" fmla="*/ 454983 h 454983"/>
                  <a:gd name="connsiteX2" fmla="*/ 4221873 w 5400001"/>
                  <a:gd name="connsiteY2" fmla="*/ 454983 h 454983"/>
                  <a:gd name="connsiteX3" fmla="*/ 3148030 w 5400001"/>
                  <a:gd name="connsiteY3" fmla="*/ 454983 h 454983"/>
                  <a:gd name="connsiteX4" fmla="*/ 2975116 w 5400001"/>
                  <a:gd name="connsiteY4" fmla="*/ 454983 h 454983"/>
                  <a:gd name="connsiteX5" fmla="*/ 2424886 w 5400001"/>
                  <a:gd name="connsiteY5" fmla="*/ 454983 h 454983"/>
                  <a:gd name="connsiteX6" fmla="*/ 2251971 w 5400001"/>
                  <a:gd name="connsiteY6" fmla="*/ 454983 h 454983"/>
                  <a:gd name="connsiteX7" fmla="*/ 1178128 w 5400001"/>
                  <a:gd name="connsiteY7" fmla="*/ 454983 h 454983"/>
                  <a:gd name="connsiteX8" fmla="*/ 454983 w 5400001"/>
                  <a:gd name="connsiteY8" fmla="*/ 454983 h 454983"/>
                  <a:gd name="connsiteX9" fmla="*/ 0 w 5400001"/>
                  <a:gd name="connsiteY9" fmla="*/ 0 h 454983"/>
                  <a:gd name="connsiteX10" fmla="*/ 1178128 w 5400001"/>
                  <a:gd name="connsiteY10" fmla="*/ 0 h 454983"/>
                  <a:gd name="connsiteX11" fmla="*/ 1796988 w 5400001"/>
                  <a:gd name="connsiteY11" fmla="*/ 0 h 454983"/>
                  <a:gd name="connsiteX12" fmla="*/ 2424886 w 5400001"/>
                  <a:gd name="connsiteY12" fmla="*/ 0 h 454983"/>
                  <a:gd name="connsiteX13" fmla="*/ 2975116 w 5400001"/>
                  <a:gd name="connsiteY13" fmla="*/ 0 h 454983"/>
                  <a:gd name="connsiteX14" fmla="*/ 3603013 w 5400001"/>
                  <a:gd name="connsiteY14" fmla="*/ 0 h 454983"/>
                  <a:gd name="connsiteX15" fmla="*/ 4221873 w 5400001"/>
                  <a:gd name="connsiteY15" fmla="*/ 0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0001" h="454983">
                    <a:moveTo>
                      <a:pt x="5400001" y="0"/>
                    </a:moveTo>
                    <a:lnTo>
                      <a:pt x="4945018" y="454983"/>
                    </a:lnTo>
                    <a:lnTo>
                      <a:pt x="4221873" y="454983"/>
                    </a:lnTo>
                    <a:lnTo>
                      <a:pt x="3148030" y="454983"/>
                    </a:lnTo>
                    <a:lnTo>
                      <a:pt x="2975116" y="454983"/>
                    </a:lnTo>
                    <a:lnTo>
                      <a:pt x="2424886" y="454983"/>
                    </a:lnTo>
                    <a:lnTo>
                      <a:pt x="2251971" y="454983"/>
                    </a:lnTo>
                    <a:lnTo>
                      <a:pt x="1178128" y="454983"/>
                    </a:lnTo>
                    <a:lnTo>
                      <a:pt x="454983" y="454983"/>
                    </a:lnTo>
                    <a:lnTo>
                      <a:pt x="0" y="0"/>
                    </a:lnTo>
                    <a:lnTo>
                      <a:pt x="1178128" y="0"/>
                    </a:lnTo>
                    <a:lnTo>
                      <a:pt x="1796988" y="0"/>
                    </a:lnTo>
                    <a:lnTo>
                      <a:pt x="2424886" y="0"/>
                    </a:lnTo>
                    <a:lnTo>
                      <a:pt x="2975116" y="0"/>
                    </a:lnTo>
                    <a:lnTo>
                      <a:pt x="3603013" y="0"/>
                    </a:lnTo>
                    <a:lnTo>
                      <a:pt x="422187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2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80" name="Rectángulo: Esquinas redondeadas 79" descr="Marco de la Sombra Frontal">
              <a:extLst>
                <a:ext uri="{FF2B5EF4-FFF2-40B4-BE49-F238E27FC236}">
                  <a16:creationId xmlns:a16="http://schemas.microsoft.com/office/drawing/2014/main" id="{71ECAC6D-DF67-4F60-BE00-91820D08503F}"/>
                </a:ext>
              </a:extLst>
            </p:cNvPr>
            <p:cNvSpPr/>
            <p:nvPr/>
          </p:nvSpPr>
          <p:spPr>
            <a:xfrm>
              <a:off x="5944918" y="6219550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" name="Marcador de posición de tabla 3">
            <a:extLst>
              <a:ext uri="{FF2B5EF4-FFF2-40B4-BE49-F238E27FC236}">
                <a16:creationId xmlns:a16="http://schemas.microsoft.com/office/drawing/2014/main" id="{723DA5C8-BBEF-40F6-AED5-9931EA99749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837496" y="1700213"/>
            <a:ext cx="3877380" cy="3808412"/>
          </a:xfrm>
        </p:spPr>
        <p:txBody>
          <a:bodyPr rtlCol="0">
            <a:norm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Crear su tabla de créditos</a:t>
            </a:r>
          </a:p>
        </p:txBody>
      </p:sp>
      <p:sp>
        <p:nvSpPr>
          <p:cNvPr id="101" name="Marcador de posición de imagen 100">
            <a:extLst>
              <a:ext uri="{FF2B5EF4-FFF2-40B4-BE49-F238E27FC236}">
                <a16:creationId xmlns:a16="http://schemas.microsoft.com/office/drawing/2014/main" id="{66248A53-CDA6-4B67-9154-BAD04EF5EDE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59240" y="1935480"/>
            <a:ext cx="1280160" cy="2834640"/>
          </a:xfrm>
          <a:custGeom>
            <a:avLst/>
            <a:gdLst>
              <a:gd name="connsiteX0" fmla="*/ 152400 w 1280160"/>
              <a:gd name="connsiteY0" fmla="*/ 0 h 2834640"/>
              <a:gd name="connsiteX1" fmla="*/ 1280160 w 1280160"/>
              <a:gd name="connsiteY1" fmla="*/ 167640 h 2834640"/>
              <a:gd name="connsiteX2" fmla="*/ 1112520 w 1280160"/>
              <a:gd name="connsiteY2" fmla="*/ 2834640 h 2834640"/>
              <a:gd name="connsiteX3" fmla="*/ 0 w 1280160"/>
              <a:gd name="connsiteY3" fmla="*/ 2453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160" h="2834640">
                <a:moveTo>
                  <a:pt x="152400" y="0"/>
                </a:moveTo>
                <a:lnTo>
                  <a:pt x="1280160" y="167640"/>
                </a:lnTo>
                <a:lnTo>
                  <a:pt x="1112520" y="2834640"/>
                </a:lnTo>
                <a:lnTo>
                  <a:pt x="0" y="2453640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lIns="216000" rIns="216000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3CFC632C-6CC1-4D4B-A92E-E46021082CF0}"/>
              </a:ext>
            </a:extLst>
          </p:cNvPr>
          <p:cNvSpPr/>
          <p:nvPr userDrawn="1"/>
        </p:nvSpPr>
        <p:spPr>
          <a:xfrm flipH="1">
            <a:off x="5151798" y="782786"/>
            <a:ext cx="3048160" cy="256826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6AFB4B89-A7C4-48BB-A47F-E8478976C411}"/>
              </a:ext>
            </a:extLst>
          </p:cNvPr>
          <p:cNvSpPr/>
          <p:nvPr userDrawn="1"/>
        </p:nvSpPr>
        <p:spPr>
          <a:xfrm rot="16200000" flipH="1" flipV="1">
            <a:off x="6039440" y="2686477"/>
            <a:ext cx="4064209" cy="256826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4BE72612-E77F-4694-A13E-AB2BFE65A5B6}"/>
              </a:ext>
            </a:extLst>
          </p:cNvPr>
          <p:cNvSpPr/>
          <p:nvPr userDrawn="1"/>
        </p:nvSpPr>
        <p:spPr>
          <a:xfrm rot="16200000" flipH="1">
            <a:off x="3248107" y="2686477"/>
            <a:ext cx="4064209" cy="256826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ECAD86C-C981-4432-AB5E-0361D0A9A58F}"/>
              </a:ext>
            </a:extLst>
          </p:cNvPr>
          <p:cNvSpPr>
            <a:spLocks/>
          </p:cNvSpPr>
          <p:nvPr/>
        </p:nvSpPr>
        <p:spPr>
          <a:xfrm rot="16200000" flipH="1">
            <a:off x="4901376" y="1547639"/>
            <a:ext cx="3550568" cy="2534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4CC652EC-5167-45DB-99E3-F73CF7E9D974}"/>
              </a:ext>
            </a:extLst>
          </p:cNvPr>
          <p:cNvSpPr/>
          <p:nvPr userDrawn="1"/>
        </p:nvSpPr>
        <p:spPr>
          <a:xfrm flipV="1">
            <a:off x="5151799" y="4590169"/>
            <a:ext cx="3048160" cy="256826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00" name="Marcador de posición de imagen 99">
            <a:extLst>
              <a:ext uri="{FF2B5EF4-FFF2-40B4-BE49-F238E27FC236}">
                <a16:creationId xmlns:a16="http://schemas.microsoft.com/office/drawing/2014/main" id="{83DE6DAD-6B07-441E-9C8F-0ECC02422A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23252" y="1700541"/>
            <a:ext cx="1292308" cy="2148097"/>
          </a:xfrm>
          <a:custGeom>
            <a:avLst/>
            <a:gdLst>
              <a:gd name="connsiteX0" fmla="*/ 0 w 1292308"/>
              <a:gd name="connsiteY0" fmla="*/ 0 h 2148097"/>
              <a:gd name="connsiteX1" fmla="*/ 1292308 w 1292308"/>
              <a:gd name="connsiteY1" fmla="*/ 0 h 2148097"/>
              <a:gd name="connsiteX2" fmla="*/ 1292308 w 1292308"/>
              <a:gd name="connsiteY2" fmla="*/ 2148097 h 2148097"/>
              <a:gd name="connsiteX3" fmla="*/ 0 w 1292308"/>
              <a:gd name="connsiteY3" fmla="*/ 2148097 h 214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308" h="2148097">
                <a:moveTo>
                  <a:pt x="0" y="0"/>
                </a:moveTo>
                <a:lnTo>
                  <a:pt x="1292308" y="0"/>
                </a:lnTo>
                <a:lnTo>
                  <a:pt x="1292308" y="2148097"/>
                </a:lnTo>
                <a:lnTo>
                  <a:pt x="0" y="2148097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32127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: oscura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 descr="Frente de Sombra de Marco">
            <a:extLst>
              <a:ext uri="{FF2B5EF4-FFF2-40B4-BE49-F238E27FC236}">
                <a16:creationId xmlns:a16="http://schemas.microsoft.com/office/drawing/2014/main" id="{D27AC4AA-8A7A-43DC-99B3-E0AB0D8F0D28}"/>
              </a:ext>
            </a:extLst>
          </p:cNvPr>
          <p:cNvGrpSpPr/>
          <p:nvPr userDrawn="1"/>
        </p:nvGrpSpPr>
        <p:grpSpPr>
          <a:xfrm>
            <a:off x="3667983" y="5070678"/>
            <a:ext cx="9783733" cy="520321"/>
            <a:chOff x="-184150" y="3740828"/>
            <a:chExt cx="13550900" cy="914401"/>
          </a:xfrm>
        </p:grpSpPr>
        <p:sp>
          <p:nvSpPr>
            <p:cNvPr id="8" name="Diagrama de flujo: Operación manual 7">
              <a:extLst>
                <a:ext uri="{FF2B5EF4-FFF2-40B4-BE49-F238E27FC236}">
                  <a16:creationId xmlns:a16="http://schemas.microsoft.com/office/drawing/2014/main" id="{5AC40034-0E78-4DDD-B490-CA82EEFE86E9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Diagrama de flujo: Operación manual 8">
              <a:extLst>
                <a:ext uri="{FF2B5EF4-FFF2-40B4-BE49-F238E27FC236}">
                  <a16:creationId xmlns:a16="http://schemas.microsoft.com/office/drawing/2014/main" id="{16A42961-252D-4EB7-A79A-9CBC85346EBF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E82FA1-CB34-45A7-AAD3-2D557EE42430}"/>
              </a:ext>
            </a:extLst>
          </p:cNvPr>
          <p:cNvSpPr>
            <a:spLocks/>
          </p:cNvSpPr>
          <p:nvPr userDrawn="1"/>
        </p:nvSpPr>
        <p:spPr>
          <a:xfrm rot="10800000">
            <a:off x="5960656" y="1439451"/>
            <a:ext cx="5198388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43E38E8-1EF2-4077-932C-9132FCCD49EE}"/>
              </a:ext>
            </a:extLst>
          </p:cNvPr>
          <p:cNvSpPr>
            <a:spLocks/>
          </p:cNvSpPr>
          <p:nvPr userDrawn="1"/>
        </p:nvSpPr>
        <p:spPr>
          <a:xfrm rot="10800000">
            <a:off x="5584647" y="1064574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AF2DAA-359C-4335-A548-3996DE7E2353}"/>
              </a:ext>
            </a:extLst>
          </p:cNvPr>
          <p:cNvSpPr>
            <a:spLocks/>
          </p:cNvSpPr>
          <p:nvPr userDrawn="1"/>
        </p:nvSpPr>
        <p:spPr>
          <a:xfrm rot="10800000">
            <a:off x="5584647" y="515250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8852B49-0D95-48CD-80F5-13CF5CC842EE}"/>
              </a:ext>
            </a:extLst>
          </p:cNvPr>
          <p:cNvSpPr/>
          <p:nvPr userDrawn="1"/>
        </p:nvSpPr>
        <p:spPr>
          <a:xfrm rot="5400000" flipH="1" flipV="1">
            <a:off x="3541251" y="3107970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1C57B54-65C6-4B97-8E2A-E68CBDC3232E}"/>
              </a:ext>
            </a:extLst>
          </p:cNvPr>
          <p:cNvSpPr/>
          <p:nvPr userDrawn="1"/>
        </p:nvSpPr>
        <p:spPr>
          <a:xfrm rot="5400000">
            <a:off x="9115640" y="3107970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3768F776-E59F-4E19-ABD2-172950969EAE}"/>
              </a:ext>
            </a:extLst>
          </p:cNvPr>
          <p:cNvSpPr/>
          <p:nvPr userDrawn="1"/>
        </p:nvSpPr>
        <p:spPr>
          <a:xfrm rot="10800000" flipV="1">
            <a:off x="5584647" y="1064575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EFFA5C05-BF79-4526-87D6-8A1F3402307A}"/>
              </a:ext>
            </a:extLst>
          </p:cNvPr>
          <p:cNvSpPr/>
          <p:nvPr userDrawn="1"/>
        </p:nvSpPr>
        <p:spPr>
          <a:xfrm rot="10800000">
            <a:off x="5584647" y="5151365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8" name="Rectángulo: Esquinas redondeadas 17" descr="Marco de la Sombra Frontal">
            <a:extLst>
              <a:ext uri="{FF2B5EF4-FFF2-40B4-BE49-F238E27FC236}">
                <a16:creationId xmlns:a16="http://schemas.microsoft.com/office/drawing/2014/main" id="{1A0412F4-FFF0-46D7-BBF1-88752E07861C}"/>
              </a:ext>
            </a:extLst>
          </p:cNvPr>
          <p:cNvSpPr/>
          <p:nvPr userDrawn="1"/>
        </p:nvSpPr>
        <p:spPr>
          <a:xfrm>
            <a:off x="4389825" y="5379590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20881-CD61-4555-AF92-E876F80D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64" y="1122363"/>
            <a:ext cx="4536000" cy="2387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DD28E2-A3B9-4E6B-9F09-3C47ADEED9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364" y="3592847"/>
            <a:ext cx="4536000" cy="1052955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3E277991-9763-4513-A8C9-C75BA1AB58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05309" y="2169780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9" name="Marcador de fecha 28">
            <a:extLst>
              <a:ext uri="{FF2B5EF4-FFF2-40B4-BE49-F238E27FC236}">
                <a16:creationId xmlns:a16="http://schemas.microsoft.com/office/drawing/2014/main" id="{CE3CB57F-D4BB-4F17-8634-12F38B9B845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50807" y="5171569"/>
            <a:ext cx="4536000" cy="3600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fld id="{4DADB914-135F-408A-ACD7-03E095FAA862}" type="datetime1">
              <a:rPr lang="es-ES" noProof="0" smtClean="0"/>
              <a:t>27/11/2022</a:t>
            </a:fld>
            <a:endParaRPr lang="es-ES" noProof="0"/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A3D4A02F-3674-43C6-965C-159CF18D4B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99" y="4728686"/>
            <a:ext cx="4536000" cy="3600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Nombre/ Nombre de la Escuela</a:t>
            </a:r>
          </a:p>
        </p:txBody>
      </p:sp>
    </p:spTree>
    <p:extLst>
      <p:ext uri="{BB962C8B-B14F-4D97-AF65-F5344CB8AC3E}">
        <p14:creationId xmlns:p14="http://schemas.microsoft.com/office/powerpoint/2010/main" val="37630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Un primer plano de una hoja de papel&#10;&#10;Descripción generada automáticamente">
            <a:extLst>
              <a:ext uri="{FF2B5EF4-FFF2-40B4-BE49-F238E27FC236}">
                <a16:creationId xmlns:a16="http://schemas.microsoft.com/office/drawing/2014/main" id="{A314E915-9CCF-43B7-9B85-4267C2C7EC47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675" cy="6858000"/>
          </a:xfrm>
          <a:custGeom>
            <a:avLst/>
            <a:gdLst>
              <a:gd name="connsiteX0" fmla="*/ 0 w 12188675"/>
              <a:gd name="connsiteY0" fmla="*/ 0 h 6858000"/>
              <a:gd name="connsiteX1" fmla="*/ 12188675 w 12188675"/>
              <a:gd name="connsiteY1" fmla="*/ 0 h 6858000"/>
              <a:gd name="connsiteX2" fmla="*/ 12188675 w 12188675"/>
              <a:gd name="connsiteY2" fmla="*/ 6858000 h 6858000"/>
              <a:gd name="connsiteX3" fmla="*/ 0 w 121886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675" h="6858000">
                <a:moveTo>
                  <a:pt x="0" y="0"/>
                </a:moveTo>
                <a:lnTo>
                  <a:pt x="12188675" y="0"/>
                </a:lnTo>
                <a:lnTo>
                  <a:pt x="121886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2461471-1BE8-4D38-831F-C32173C08D82}"/>
              </a:ext>
            </a:extLst>
          </p:cNvPr>
          <p:cNvSpPr/>
          <p:nvPr userDrawn="1"/>
        </p:nvSpPr>
        <p:spPr>
          <a:xfrm>
            <a:off x="0" y="0"/>
            <a:ext cx="12188675" cy="6858000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1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876C18B-AA48-4FCE-BAAD-5DBC12C0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A91FB66-62D3-4BB2-80D7-052576C6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07FA1D3-9EB2-469D-8E61-4D74D69E3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1E7035-6744-4E38-B906-F3B0333BC6F3}" type="datetime1">
              <a:rPr lang="es-ES" noProof="0" smtClean="0"/>
              <a:t>27/11/2022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727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60" r:id="rId5"/>
    <p:sldLayoutId id="2147483661" r:id="rId6"/>
    <p:sldLayoutId id="2147483668" r:id="rId7"/>
    <p:sldLayoutId id="2147483669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51" r:id="rId15"/>
    <p:sldLayoutId id="2147483659" r:id="rId16"/>
    <p:sldLayoutId id="2147483650" r:id="rId17"/>
    <p:sldLayoutId id="2147483654" r:id="rId18"/>
    <p:sldLayoutId id="2147483655" r:id="rId1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8E387F1-CAD1-2994-8D3F-0911945927A7}"/>
              </a:ext>
            </a:extLst>
          </p:cNvPr>
          <p:cNvSpPr txBox="1">
            <a:spLocks/>
          </p:cNvSpPr>
          <p:nvPr/>
        </p:nvSpPr>
        <p:spPr>
          <a:xfrm>
            <a:off x="657364" y="1122363"/>
            <a:ext cx="1080995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El Próximo HIT musical</a:t>
            </a:r>
          </a:p>
        </p:txBody>
      </p: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F0B86FDE-A02D-D2AD-75FA-F19D456703E2}"/>
              </a:ext>
            </a:extLst>
          </p:cNvPr>
          <p:cNvSpPr txBox="1">
            <a:spLocks/>
          </p:cNvSpPr>
          <p:nvPr/>
        </p:nvSpPr>
        <p:spPr>
          <a:xfrm>
            <a:off x="650807" y="5171569"/>
            <a:ext cx="10809956" cy="360000"/>
          </a:xfrm>
          <a:prstGeom prst="rect">
            <a:avLst/>
          </a:prstGeom>
        </p:spPr>
        <p:txBody>
          <a:bodyPr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Miércoles 30 de noviembre de 2022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C40748A4-66E7-F94E-C41C-A1C1026871D3}"/>
              </a:ext>
            </a:extLst>
          </p:cNvPr>
          <p:cNvSpPr txBox="1">
            <a:spLocks/>
          </p:cNvSpPr>
          <p:nvPr/>
        </p:nvSpPr>
        <p:spPr>
          <a:xfrm>
            <a:off x="657363" y="3592847"/>
            <a:ext cx="10809957" cy="105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Aspectos a considerar para producir el éxito del verano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2827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CE5BE-58FB-4D23-A3B9-1C2D3DB7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Gracias!</a:t>
            </a:r>
          </a:p>
        </p:txBody>
      </p:sp>
      <p:pic>
        <p:nvPicPr>
          <p:cNvPr id="12" name="Marcador de posición de imagen 11" descr="Guitarras Acústicas apiladas ">
            <a:extLst>
              <a:ext uri="{FF2B5EF4-FFF2-40B4-BE49-F238E27FC236}">
                <a16:creationId xmlns:a16="http://schemas.microsoft.com/office/drawing/2014/main" id="{74FDAD3F-F32E-4AAC-B5E5-D04E68926D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203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rtl="0">
              <a:lnSpc>
                <a:spcPct val="200000"/>
              </a:lnSpc>
            </a:pPr>
            <a:r>
              <a:rPr lang="es-ES" noProof="1"/>
              <a:t>Información de Actualidad</a:t>
            </a:r>
          </a:p>
          <a:p>
            <a:pPr rtl="0">
              <a:lnSpc>
                <a:spcPct val="200000"/>
              </a:lnSpc>
            </a:pPr>
            <a:r>
              <a:rPr lang="es-ES" noProof="1"/>
              <a:t>Atributos a Considerar</a:t>
            </a:r>
          </a:p>
          <a:p>
            <a:pPr rtl="0">
              <a:lnSpc>
                <a:spcPct val="200000"/>
              </a:lnSpc>
            </a:pPr>
            <a:r>
              <a:rPr lang="es-ES" noProof="1"/>
              <a:t>Resumen de Escenarios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</p:spTree>
    <p:extLst>
      <p:ext uri="{BB962C8B-B14F-4D97-AF65-F5344CB8AC3E}">
        <p14:creationId xmlns:p14="http://schemas.microsoft.com/office/powerpoint/2010/main" val="26053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Actualidad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18968"/>
            <a:ext cx="12192000" cy="503903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b="0" dirty="0">
              <a:solidFill>
                <a:srgbClr val="000000"/>
              </a:solidFill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2000" b="0" i="0" u="none" strike="noStrike" dirty="0">
                <a:solidFill>
                  <a:srgbClr val="000000"/>
                </a:solidFill>
                <a:effectLst/>
              </a:rPr>
              <a:t>Se busca crear una canción con </a:t>
            </a:r>
            <a:r>
              <a:rPr lang="es-419" sz="2000" i="0" u="none" strike="noStrike" dirty="0">
                <a:solidFill>
                  <a:srgbClr val="000000"/>
                </a:solidFill>
                <a:effectLst/>
              </a:rPr>
              <a:t>altas posibilidades </a:t>
            </a:r>
            <a:r>
              <a:rPr lang="es-419" sz="2000" b="0" i="0" u="none" strike="noStrike" dirty="0">
                <a:solidFill>
                  <a:srgbClr val="000000"/>
                </a:solidFill>
                <a:effectLst/>
              </a:rPr>
              <a:t>de generar un </a:t>
            </a:r>
            <a:r>
              <a:rPr lang="es-419" sz="2000" i="0" u="none" strike="noStrike" dirty="0">
                <a:solidFill>
                  <a:srgbClr val="000000"/>
                </a:solidFill>
                <a:effectLst/>
              </a:rPr>
              <a:t>éxito comercial</a:t>
            </a:r>
            <a:r>
              <a:rPr lang="es-419" sz="2000" b="0" i="0" u="none" strike="noStrike" dirty="0">
                <a:solidFill>
                  <a:srgbClr val="000000"/>
                </a:solidFill>
                <a:effectLst/>
              </a:rPr>
              <a:t>, se tiene que tener en cuenta principalmente las </a:t>
            </a:r>
            <a:r>
              <a:rPr lang="es-419" sz="2000" i="0" u="none" strike="noStrike" dirty="0">
                <a:solidFill>
                  <a:srgbClr val="000000"/>
                </a:solidFill>
                <a:effectLst/>
              </a:rPr>
              <a:t>tendencias recientes de la industria musical</a:t>
            </a:r>
            <a:r>
              <a:rPr lang="es-419" sz="2000" b="0" i="0" u="none" strike="noStrike" dirty="0">
                <a:solidFill>
                  <a:srgbClr val="000000"/>
                </a:solidFill>
                <a:effectLst/>
              </a:rPr>
              <a:t>. 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3200" b="0" dirty="0"/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2000" b="0" i="0" u="none" strike="noStrike" dirty="0">
                <a:solidFill>
                  <a:srgbClr val="000000"/>
                </a:solidFill>
                <a:effectLst/>
              </a:rPr>
              <a:t>Tomamos en cuenta como muestra las </a:t>
            </a:r>
            <a:r>
              <a:rPr lang="es-419" sz="2000" i="0" u="none" strike="noStrike" dirty="0">
                <a:solidFill>
                  <a:srgbClr val="000000"/>
                </a:solidFill>
                <a:effectLst/>
              </a:rPr>
              <a:t>canciones de mayor popularidad de la actualidad </a:t>
            </a:r>
            <a:r>
              <a:rPr lang="es-419" sz="2000" b="0" i="0" u="none" strike="noStrike" dirty="0">
                <a:solidFill>
                  <a:srgbClr val="000000"/>
                </a:solidFill>
                <a:effectLst/>
              </a:rPr>
              <a:t>hasta algunos años atrás, para así </a:t>
            </a:r>
            <a:r>
              <a:rPr lang="es-419" sz="2000" i="0" u="none" strike="noStrike" dirty="0">
                <a:solidFill>
                  <a:srgbClr val="000000"/>
                </a:solidFill>
                <a:effectLst/>
              </a:rPr>
              <a:t>obtener estadísticas y analizar las características de estas canciones</a:t>
            </a:r>
            <a:r>
              <a:rPr lang="es-419" sz="2000" b="0" i="0" u="none" strike="noStrike" dirty="0">
                <a:solidFill>
                  <a:srgbClr val="000000"/>
                </a:solidFill>
                <a:effectLst/>
              </a:rPr>
              <a:t>. </a:t>
            </a:r>
            <a:endParaRPr lang="es-419" sz="3200" b="0" dirty="0">
              <a:effectLst/>
            </a:endParaRPr>
          </a:p>
          <a:p>
            <a:pPr marL="0" indent="0">
              <a:buNone/>
            </a:pPr>
            <a:br>
              <a:rPr lang="es-419" sz="3200" dirty="0"/>
            </a:br>
            <a:endParaRPr lang="es-ES" sz="3200" noProof="1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</p:spTree>
    <p:extLst>
      <p:ext uri="{BB962C8B-B14F-4D97-AF65-F5344CB8AC3E}">
        <p14:creationId xmlns:p14="http://schemas.microsoft.com/office/powerpoint/2010/main" val="368123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Canciones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últimos</a:t>
            </a:r>
            <a:r>
              <a:rPr lang="en-US" dirty="0"/>
              <a:t> 20 </a:t>
            </a:r>
            <a:r>
              <a:rPr lang="en-US" dirty="0" err="1"/>
              <a:t>años</a:t>
            </a:r>
            <a:r>
              <a:rPr lang="en-US" dirty="0"/>
              <a:t>.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DA94CE5F-7CBA-0DB1-9DA2-D11396BA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18968"/>
            <a:ext cx="12192000" cy="503903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b="0" i="0" u="none" strike="noStrike" dirty="0">
              <a:solidFill>
                <a:srgbClr val="000000"/>
              </a:solidFill>
              <a:effectLst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b="0" dirty="0">
              <a:solidFill>
                <a:srgbClr val="000000"/>
              </a:solidFill>
            </a:endParaRPr>
          </a:p>
          <a:p>
            <a:pPr marL="0" indent="0">
              <a:buNone/>
            </a:pPr>
            <a:br>
              <a:rPr lang="es-419" sz="3200" dirty="0"/>
            </a:br>
            <a:endParaRPr lang="es-ES" sz="3200" noProof="1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4D2EEA6-0612-DC5A-D5F5-4831F5EE59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5" t="17269"/>
          <a:stretch/>
        </p:blipFill>
        <p:spPr>
          <a:xfrm>
            <a:off x="1111347" y="2629928"/>
            <a:ext cx="2788624" cy="3032449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AA865428-03C0-6019-3262-3E6C68E8D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806623"/>
              </p:ext>
            </p:extLst>
          </p:nvPr>
        </p:nvGraphicFramePr>
        <p:xfrm>
          <a:off x="4711960" y="2145471"/>
          <a:ext cx="6242180" cy="4386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844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Distribución</a:t>
            </a:r>
            <a:r>
              <a:rPr lang="en-US" dirty="0"/>
              <a:t> del score de </a:t>
            </a:r>
            <a:r>
              <a:rPr lang="en-US" dirty="0" err="1"/>
              <a:t>Popularidad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año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18968"/>
            <a:ext cx="12192000" cy="503903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br>
              <a:rPr lang="es-419" sz="3200" dirty="0"/>
            </a:br>
            <a:endParaRPr lang="es-ES" sz="3200" noProof="1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A4D8423-27A8-FA42-1C91-D4E6FD1192C8}"/>
              </a:ext>
            </a:extLst>
          </p:cNvPr>
          <p:cNvGrpSpPr/>
          <p:nvPr/>
        </p:nvGrpSpPr>
        <p:grpSpPr>
          <a:xfrm>
            <a:off x="356605" y="2144462"/>
            <a:ext cx="8215189" cy="4388044"/>
            <a:chOff x="609212" y="2122801"/>
            <a:chExt cx="8215189" cy="4388044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F62E6E98-4056-0A97-EDAB-6CBD42DD9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212" y="2122801"/>
              <a:ext cx="8215189" cy="4254831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BFFEEE1-3258-DB3E-5770-765A0EBF4953}"/>
                </a:ext>
              </a:extLst>
            </p:cNvPr>
            <p:cNvSpPr/>
            <p:nvPr/>
          </p:nvSpPr>
          <p:spPr>
            <a:xfrm>
              <a:off x="7249961" y="2125261"/>
              <a:ext cx="787220" cy="4385584"/>
            </a:xfrm>
            <a:prstGeom prst="rect">
              <a:avLst/>
            </a:prstGeom>
            <a:solidFill>
              <a:srgbClr val="D6DCE5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6746B87-F4EC-B9DE-C0B6-0C28832D2EDB}"/>
                </a:ext>
              </a:extLst>
            </p:cNvPr>
            <p:cNvSpPr txBox="1"/>
            <p:nvPr/>
          </p:nvSpPr>
          <p:spPr>
            <a:xfrm>
              <a:off x="4575206" y="2125261"/>
              <a:ext cx="3560379" cy="593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/>
                <a:t>Crecimiento sostenido de popularidad en canciones desde el 2016 al 2018</a:t>
              </a:r>
              <a:endParaRPr lang="es-UY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A83F206-3842-13B7-15AF-90B0444EB04D}"/>
                </a:ext>
              </a:extLst>
            </p:cNvPr>
            <p:cNvSpPr/>
            <p:nvPr/>
          </p:nvSpPr>
          <p:spPr>
            <a:xfrm>
              <a:off x="8037181" y="2125260"/>
              <a:ext cx="787220" cy="4385584"/>
            </a:xfrm>
            <a:prstGeom prst="rect">
              <a:avLst/>
            </a:prstGeom>
            <a:solidFill>
              <a:srgbClr val="D6DCE5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35EDBF2-3626-4E04-68D5-7A3BED891024}"/>
                </a:ext>
              </a:extLst>
            </p:cNvPr>
            <p:cNvSpPr txBox="1"/>
            <p:nvPr/>
          </p:nvSpPr>
          <p:spPr>
            <a:xfrm>
              <a:off x="5264022" y="5224947"/>
              <a:ext cx="3560379" cy="593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419" dirty="0"/>
                <a:t>Caída pronunciada en popularidad en los últimos dos años</a:t>
              </a:r>
              <a:endParaRPr lang="es-UY" dirty="0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40A122-C817-EEE1-D94A-65A7EE6EAFF0}"/>
              </a:ext>
            </a:extLst>
          </p:cNvPr>
          <p:cNvSpPr txBox="1"/>
          <p:nvPr/>
        </p:nvSpPr>
        <p:spPr>
          <a:xfrm>
            <a:off x="9264631" y="2035277"/>
            <a:ext cx="25707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1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1800" b="0" dirty="0">
              <a:solidFill>
                <a:srgbClr val="000000"/>
              </a:solidFill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 b="0" i="0" u="none" strike="noStrike" dirty="0">
                <a:solidFill>
                  <a:srgbClr val="000000"/>
                </a:solidFill>
                <a:effectLst/>
              </a:rPr>
              <a:t>Gran Oportunidad para desarrollar un nuevo hit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419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0000"/>
                </a:solidFill>
              </a:rPr>
              <a:t>Revertir tendencia, generar mayor dinamismo en el mercado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48107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Popularidad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Género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18968"/>
            <a:ext cx="12192000" cy="503903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br>
              <a:rPr lang="es-419" sz="3200" dirty="0"/>
            </a:br>
            <a:endParaRPr lang="es-ES" sz="3200" noProof="1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40A122-C817-EEE1-D94A-65A7EE6EAFF0}"/>
              </a:ext>
            </a:extLst>
          </p:cNvPr>
          <p:cNvSpPr txBox="1"/>
          <p:nvPr/>
        </p:nvSpPr>
        <p:spPr>
          <a:xfrm>
            <a:off x="5574890" y="2761252"/>
            <a:ext cx="6113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0000"/>
                </a:solidFill>
              </a:rPr>
              <a:t>En el total del período analizado</a:t>
            </a:r>
            <a:r>
              <a:rPr lang="es-419" b="1" dirty="0">
                <a:solidFill>
                  <a:srgbClr val="000000"/>
                </a:solidFill>
              </a:rPr>
              <a:t>, los géneros más populares </a:t>
            </a:r>
            <a:r>
              <a:rPr lang="es-419" dirty="0">
                <a:solidFill>
                  <a:srgbClr val="000000"/>
                </a:solidFill>
              </a:rPr>
              <a:t>fueron: “</a:t>
            </a:r>
            <a:r>
              <a:rPr lang="es-419" dirty="0" err="1">
                <a:solidFill>
                  <a:srgbClr val="000000"/>
                </a:solidFill>
              </a:rPr>
              <a:t>easy</a:t>
            </a:r>
            <a:r>
              <a:rPr lang="es-419" dirty="0">
                <a:solidFill>
                  <a:srgbClr val="000000"/>
                </a:solidFill>
              </a:rPr>
              <a:t> </a:t>
            </a:r>
            <a:r>
              <a:rPr lang="es-419" dirty="0" err="1">
                <a:solidFill>
                  <a:srgbClr val="000000"/>
                </a:solidFill>
              </a:rPr>
              <a:t>listening</a:t>
            </a:r>
            <a:r>
              <a:rPr lang="es-419" dirty="0">
                <a:solidFill>
                  <a:srgbClr val="000000"/>
                </a:solidFill>
              </a:rPr>
              <a:t>”, “metal” y “rock”.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3F303B4-B2B5-9388-3EBB-7CE7A7D7FA82}"/>
              </a:ext>
            </a:extLst>
          </p:cNvPr>
          <p:cNvSpPr txBox="1"/>
          <p:nvPr/>
        </p:nvSpPr>
        <p:spPr>
          <a:xfrm>
            <a:off x="0" y="5393414"/>
            <a:ext cx="6113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0000"/>
                </a:solidFill>
              </a:rPr>
              <a:t>Analizando el período de mayor popularidad (2016-2018) podemos encontrar como géneros populares: “</a:t>
            </a:r>
            <a:r>
              <a:rPr lang="es-419" dirty="0" err="1">
                <a:solidFill>
                  <a:srgbClr val="000000"/>
                </a:solidFill>
              </a:rPr>
              <a:t>easy</a:t>
            </a:r>
            <a:r>
              <a:rPr lang="es-419" dirty="0">
                <a:solidFill>
                  <a:srgbClr val="000000"/>
                </a:solidFill>
              </a:rPr>
              <a:t> </a:t>
            </a:r>
            <a:r>
              <a:rPr lang="es-419" dirty="0" err="1">
                <a:solidFill>
                  <a:srgbClr val="000000"/>
                </a:solidFill>
              </a:rPr>
              <a:t>listening</a:t>
            </a:r>
            <a:r>
              <a:rPr lang="es-419" dirty="0">
                <a:solidFill>
                  <a:srgbClr val="000000"/>
                </a:solidFill>
              </a:rPr>
              <a:t>“, “R&amp;B” y “</a:t>
            </a:r>
            <a:r>
              <a:rPr lang="es-419" dirty="0" err="1">
                <a:solidFill>
                  <a:srgbClr val="000000"/>
                </a:solidFill>
              </a:rPr>
              <a:t>latin</a:t>
            </a:r>
            <a:r>
              <a:rPr lang="es-419" dirty="0">
                <a:solidFill>
                  <a:srgbClr val="000000"/>
                </a:solidFill>
              </a:rPr>
              <a:t>”.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357021B-A4D4-FE59-1E37-89D4431B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035" y="4109885"/>
            <a:ext cx="5432321" cy="274811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1E9CA28-AC5F-FB63-42E8-751DA712D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13267"/>
            <a:ext cx="5574890" cy="28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0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: Tempo y </a:t>
            </a:r>
            <a:r>
              <a:rPr lang="en-US" dirty="0" err="1"/>
              <a:t>Contenido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18968"/>
            <a:ext cx="12192000" cy="503903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br>
              <a:rPr lang="es-419" sz="3200" dirty="0"/>
            </a:br>
            <a:endParaRPr lang="es-ES" sz="3200" noProof="1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40A122-C817-EEE1-D94A-65A7EE6EAFF0}"/>
              </a:ext>
            </a:extLst>
          </p:cNvPr>
          <p:cNvSpPr txBox="1"/>
          <p:nvPr/>
        </p:nvSpPr>
        <p:spPr>
          <a:xfrm>
            <a:off x="6409330" y="6334780"/>
            <a:ext cx="6103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419" sz="1400" b="0" i="0" u="none" strike="noStrike" dirty="0">
                <a:solidFill>
                  <a:srgbClr val="000000"/>
                </a:solidFill>
                <a:effectLst/>
              </a:rPr>
              <a:t>Los cuadros presentados toman de referencia para cada atributo, el grado de popularidad que contiene (promedio del score de popularidad en dicho grupo).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9D4061E-5455-0870-E62A-19CD9B23B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93"/>
          <a:stretch/>
        </p:blipFill>
        <p:spPr>
          <a:xfrm>
            <a:off x="78658" y="1818968"/>
            <a:ext cx="5035607" cy="495545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1B1437B-6888-E0B3-FD2A-E4E41CBF1E1C}"/>
              </a:ext>
            </a:extLst>
          </p:cNvPr>
          <p:cNvSpPr txBox="1"/>
          <p:nvPr/>
        </p:nvSpPr>
        <p:spPr>
          <a:xfrm>
            <a:off x="5472232" y="3150579"/>
            <a:ext cx="610318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 b="0" i="0" u="none" strike="noStrike" dirty="0">
                <a:solidFill>
                  <a:srgbClr val="000000"/>
                </a:solidFill>
                <a:effectLst/>
              </a:rPr>
              <a:t>Podemos destacar que </a:t>
            </a:r>
            <a:r>
              <a:rPr lang="es-419" sz="1800" b="1" i="0" u="none" strike="noStrike" dirty="0">
                <a:solidFill>
                  <a:srgbClr val="000000"/>
                </a:solidFill>
                <a:effectLst/>
              </a:rPr>
              <a:t>PRESTO</a:t>
            </a:r>
            <a:r>
              <a:rPr lang="es-419" sz="1800" b="0" i="0" u="none" strike="noStrike" dirty="0">
                <a:solidFill>
                  <a:srgbClr val="000000"/>
                </a:solidFill>
                <a:effectLst/>
              </a:rPr>
              <a:t> es el Tempo con mayor promedio de popularidad.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419" sz="1400" dirty="0">
              <a:solidFill>
                <a:srgbClr val="000000"/>
              </a:solidFill>
            </a:endParaRPr>
          </a:p>
          <a:p>
            <a:pPr defTabSz="354013" rtl="0">
              <a:spcBef>
                <a:spcPts val="0"/>
              </a:spcBef>
              <a:spcAft>
                <a:spcPts val="0"/>
              </a:spcAft>
              <a:tabLst>
                <a:tab pos="265113" algn="l"/>
              </a:tabLst>
            </a:pPr>
            <a:r>
              <a:rPr lang="es-419" sz="1400" dirty="0">
                <a:solidFill>
                  <a:srgbClr val="000000"/>
                </a:solidFill>
              </a:rPr>
              <a:t>	PRESTO es un ritmo rápido que comprende un intervalo de 168 a 200bpm</a:t>
            </a:r>
            <a:r>
              <a:rPr lang="es-419" dirty="0">
                <a:solidFill>
                  <a:srgbClr val="000000"/>
                </a:solidFill>
              </a:rPr>
              <a:t>.</a:t>
            </a:r>
            <a:endParaRPr lang="es-419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419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0000"/>
                </a:solidFill>
              </a:rPr>
              <a:t>Por otro lado el </a:t>
            </a:r>
            <a:r>
              <a:rPr lang="es-419" b="1" dirty="0">
                <a:solidFill>
                  <a:srgbClr val="000000"/>
                </a:solidFill>
              </a:rPr>
              <a:t>Contenido Explícito</a:t>
            </a:r>
            <a:r>
              <a:rPr lang="es-419" dirty="0">
                <a:solidFill>
                  <a:srgbClr val="000000"/>
                </a:solidFill>
              </a:rPr>
              <a:t> se lleva el mayor promedio de popularidad, con poca diferencia.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79353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Atributos</a:t>
            </a:r>
            <a:r>
              <a:rPr lang="en-US" dirty="0"/>
              <a:t>: </a:t>
            </a:r>
            <a:r>
              <a:rPr lang="en-US" dirty="0" err="1"/>
              <a:t>Tono</a:t>
            </a:r>
            <a:r>
              <a:rPr lang="en-US" dirty="0"/>
              <a:t> y </a:t>
            </a:r>
            <a:r>
              <a:rPr lang="en-US" dirty="0" err="1"/>
              <a:t>Duración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18968"/>
            <a:ext cx="12192000" cy="503903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br>
              <a:rPr lang="es-419" sz="3200" dirty="0"/>
            </a:br>
            <a:endParaRPr lang="es-ES" sz="3200" noProof="1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1B1437B-6888-E0B3-FD2A-E4E41CBF1E1C}"/>
              </a:ext>
            </a:extLst>
          </p:cNvPr>
          <p:cNvSpPr txBox="1"/>
          <p:nvPr/>
        </p:nvSpPr>
        <p:spPr>
          <a:xfrm>
            <a:off x="5953858" y="3219405"/>
            <a:ext cx="610318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 b="0" i="0" u="none" strike="noStrike" dirty="0">
                <a:solidFill>
                  <a:srgbClr val="000000"/>
                </a:solidFill>
                <a:effectLst/>
              </a:rPr>
              <a:t>En relación con el Tono, las canciones con el </a:t>
            </a:r>
            <a:r>
              <a:rPr lang="es-419" sz="1800" b="1" i="0" u="none" strike="noStrike" dirty="0">
                <a:solidFill>
                  <a:srgbClr val="000000"/>
                </a:solidFill>
                <a:effectLst/>
              </a:rPr>
              <a:t>Re#</a:t>
            </a:r>
            <a:r>
              <a:rPr lang="es-419" sz="1800" b="0" i="0" u="none" strike="noStrike" dirty="0">
                <a:solidFill>
                  <a:srgbClr val="000000"/>
                </a:solidFill>
                <a:effectLst/>
              </a:rPr>
              <a:t> son las que llevan el mayor promedio de popularidad, siendo un tono bastante apropiado para utilizar como instrumento principal la </a:t>
            </a:r>
            <a:r>
              <a:rPr lang="es-419" sz="1800" b="1" i="0" u="none" strike="noStrike" dirty="0">
                <a:solidFill>
                  <a:srgbClr val="000000"/>
                </a:solidFill>
                <a:effectLst/>
              </a:rPr>
              <a:t>guitarra.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s-419" sz="1400" dirty="0">
              <a:solidFill>
                <a:srgbClr val="000000"/>
              </a:solidFill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419" sz="18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000000"/>
                </a:solidFill>
              </a:rPr>
              <a:t>Respecto a la duración de las canciones, quienes llevan mayor promedio de popularidad son aquellas </a:t>
            </a:r>
            <a:r>
              <a:rPr lang="es-419" b="1" dirty="0">
                <a:solidFill>
                  <a:srgbClr val="000000"/>
                </a:solidFill>
              </a:rPr>
              <a:t>menores a 2 minutos de duración</a:t>
            </a:r>
            <a:r>
              <a:rPr lang="es-419" dirty="0">
                <a:solidFill>
                  <a:srgbClr val="000000"/>
                </a:solidFill>
              </a:rPr>
              <a:t>.</a:t>
            </a:r>
            <a:endParaRPr lang="es-UY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EF7440-0592-C569-9B1C-53991205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1844604"/>
            <a:ext cx="5740245" cy="24678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0FFA2B-223C-B90D-AA27-AE1A95275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8" y="4393902"/>
            <a:ext cx="5740245" cy="20580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C97A06-74EF-9E5B-D441-EB3F8BEB1C55}"/>
              </a:ext>
            </a:extLst>
          </p:cNvPr>
          <p:cNvSpPr txBox="1"/>
          <p:nvPr/>
        </p:nvSpPr>
        <p:spPr>
          <a:xfrm>
            <a:off x="6409330" y="6334780"/>
            <a:ext cx="6103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419" sz="1400" b="0" i="0" u="none" strike="noStrike" dirty="0">
                <a:solidFill>
                  <a:srgbClr val="000000"/>
                </a:solidFill>
                <a:effectLst/>
              </a:rPr>
              <a:t>Los cuadros presentados toman de referencia para cada atributo, el grado de popularidad que contiene (promedio del score de popularidad en dicho grupo).</a:t>
            </a:r>
          </a:p>
        </p:txBody>
      </p:sp>
    </p:spTree>
    <p:extLst>
      <p:ext uri="{BB962C8B-B14F-4D97-AF65-F5344CB8AC3E}">
        <p14:creationId xmlns:p14="http://schemas.microsoft.com/office/powerpoint/2010/main" val="44804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Resumen</a:t>
            </a:r>
            <a:r>
              <a:rPr lang="en-US" dirty="0"/>
              <a:t>: </a:t>
            </a:r>
            <a:r>
              <a:rPr lang="en-US" dirty="0" err="1"/>
              <a:t>principales</a:t>
            </a:r>
            <a:r>
              <a:rPr lang="en-US" dirty="0"/>
              <a:t> KPI’s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18968"/>
            <a:ext cx="12192000" cy="5039032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rtlCol="0">
            <a:norm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br>
              <a:rPr lang="es-419" sz="3200" dirty="0"/>
            </a:br>
            <a:endParaRPr lang="es-ES" sz="3200" noProof="1"/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1B1437B-6888-E0B3-FD2A-E4E41CBF1E1C}"/>
              </a:ext>
            </a:extLst>
          </p:cNvPr>
          <p:cNvSpPr txBox="1"/>
          <p:nvPr/>
        </p:nvSpPr>
        <p:spPr>
          <a:xfrm>
            <a:off x="5644506" y="3223653"/>
            <a:ext cx="61031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 b="0" i="0" u="none" strike="noStrike" dirty="0">
                <a:solidFill>
                  <a:srgbClr val="000000"/>
                </a:solidFill>
                <a:effectLst/>
              </a:rPr>
              <a:t>Se presentan los parámetros principales a tener en cuenta, en línea con obtener los atributos necesarios para </a:t>
            </a:r>
            <a:r>
              <a:rPr lang="es-419" sz="1800" i="0" u="none" strike="noStrike" dirty="0">
                <a:solidFill>
                  <a:srgbClr val="000000"/>
                </a:solidFill>
                <a:effectLst/>
              </a:rPr>
              <a:t>lograr </a:t>
            </a:r>
            <a:r>
              <a:rPr lang="es-419" sz="1800" b="1" i="0" u="none" strike="noStrike" dirty="0">
                <a:solidFill>
                  <a:srgbClr val="000000"/>
                </a:solidFill>
                <a:effectLst/>
              </a:rPr>
              <a:t>que una canción sea popular</a:t>
            </a:r>
            <a:r>
              <a:rPr lang="es-419" sz="180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419" dirty="0">
              <a:solidFill>
                <a:srgbClr val="000000"/>
              </a:solidFill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 b="0" i="0" u="none" strike="noStrike" dirty="0">
                <a:solidFill>
                  <a:srgbClr val="000000"/>
                </a:solidFill>
                <a:effectLst/>
              </a:rPr>
              <a:t>El objetivo: </a:t>
            </a:r>
            <a:r>
              <a:rPr lang="es-419" sz="1800" b="1" i="0" u="none" strike="noStrike" dirty="0">
                <a:solidFill>
                  <a:srgbClr val="000000"/>
                </a:solidFill>
                <a:effectLst/>
              </a:rPr>
              <a:t>lograr que la canción pueda alcanzar estos valores </a:t>
            </a:r>
            <a:r>
              <a:rPr lang="es-419" sz="1800" i="0" u="none" strike="noStrike" dirty="0">
                <a:solidFill>
                  <a:srgbClr val="000000"/>
                </a:solidFill>
                <a:effectLst/>
              </a:rPr>
              <a:t>en su estructura.</a:t>
            </a:r>
            <a:endParaRPr lang="es-419" sz="1800" b="1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UY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C97A06-74EF-9E5B-D441-EB3F8BEB1C55}"/>
              </a:ext>
            </a:extLst>
          </p:cNvPr>
          <p:cNvSpPr txBox="1"/>
          <p:nvPr/>
        </p:nvSpPr>
        <p:spPr>
          <a:xfrm>
            <a:off x="6409330" y="6334780"/>
            <a:ext cx="61031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419" sz="1400" b="0" i="0" u="none" strike="noStrike" dirty="0">
                <a:solidFill>
                  <a:srgbClr val="000000"/>
                </a:solidFill>
                <a:effectLst/>
              </a:rPr>
              <a:t>Los cuadros presentados toman de referencia para cada atributo, el grado de popularidad que contiene (promedio del score de popularidad en dicho grupo).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211557-D47F-CFB2-5FED-5BA76285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0" y="2387884"/>
            <a:ext cx="4599624" cy="39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58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99">
      <a:majorFont>
        <a:latin typeface="Sagona Book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95_TF44886940.potx" id="{FAE86318-2DB6-4554-9692-CF790B7D59CB}" vid="{24F80A71-D77E-418E-A5C6-EC8538F4ED4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Álbum fotográfico de música </Template>
  <TotalTime>5662</TotalTime>
  <Words>522</Words>
  <Application>Microsoft Office PowerPoint</Application>
  <PresentationFormat>Panorámica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Sagona Book</vt:lpstr>
      <vt:lpstr>Speak Pro</vt:lpstr>
      <vt:lpstr>Tema de la oficina</vt:lpstr>
      <vt:lpstr>Marcador de posición de título 01</vt:lpstr>
      <vt:lpstr>Contenido</vt:lpstr>
      <vt:lpstr>Información de Actualidad</vt:lpstr>
      <vt:lpstr>Canciones más populares de los últimos 20 años.</vt:lpstr>
      <vt:lpstr>Distribución del score de Popularidad por año</vt:lpstr>
      <vt:lpstr>Popularidad por Género</vt:lpstr>
      <vt:lpstr>Atributos: Tempo y Contenido</vt:lpstr>
      <vt:lpstr>Atributos: Tono y Duración</vt:lpstr>
      <vt:lpstr>Resumen: principales KPI’s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Marcador de posición de título 01</dc:title>
  <dc:creator>Stephanie Dimperio</dc:creator>
  <cp:lastModifiedBy>Stephanie Dimperio</cp:lastModifiedBy>
  <cp:revision>1</cp:revision>
  <dcterms:created xsi:type="dcterms:W3CDTF">2022-11-23T22:08:42Z</dcterms:created>
  <dcterms:modified xsi:type="dcterms:W3CDTF">2022-11-28T02:16:51Z</dcterms:modified>
</cp:coreProperties>
</file>