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6" r:id="rId2"/>
    <p:sldId id="283" r:id="rId3"/>
    <p:sldId id="281" r:id="rId4"/>
    <p:sldId id="282" r:id="rId5"/>
    <p:sldId id="267" r:id="rId6"/>
    <p:sldId id="268" r:id="rId7"/>
    <p:sldId id="271" r:id="rId8"/>
    <p:sldId id="272" r:id="rId9"/>
    <p:sldId id="279" r:id="rId10"/>
    <p:sldId id="280" r:id="rId11"/>
    <p:sldId id="273" r:id="rId12"/>
    <p:sldId id="274" r:id="rId13"/>
    <p:sldId id="275" r:id="rId14"/>
    <p:sldId id="276" r:id="rId15"/>
    <p:sldId id="277" r:id="rId16"/>
    <p:sldId id="278" r:id="rId17"/>
    <p:sldId id="269" r:id="rId18"/>
    <p:sldId id="270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00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DB308F39-D93A-4756-A866-21281A0C45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EF384A-519F-416A-8297-B76185DD7F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81DFE3-90B5-4FB3-AF38-897D07A1581B}" type="datetime1">
              <a:rPr lang="es-ES" smtClean="0"/>
              <a:t>23/11/2022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5595E3-CF89-4F2B-8D0C-DADF4448B6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98BF38EB-0EFF-49A0-B4FD-F080E31272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96339A-6F97-4602-9BF0-B1EC057BC44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9711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244FE4-5CB1-47EE-9BA6-961A11B4A0DC}" type="datetime1">
              <a:rPr lang="es-ES" noProof="0" smtClean="0"/>
              <a:t>23/11/2022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0887097-59DF-45B6-ADA2-466050DA5BF6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891885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203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887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50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854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769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5597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182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695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872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0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30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36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19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09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103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416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036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0887097-59DF-45B6-ADA2-466050DA5BF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027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 descr="Frente de Sombra de Marco">
            <a:extLst>
              <a:ext uri="{FF2B5EF4-FFF2-40B4-BE49-F238E27FC236}">
                <a16:creationId xmlns:a16="http://schemas.microsoft.com/office/drawing/2014/main" id="{D27AC4AA-8A7A-43DC-99B3-E0AB0D8F0D28}"/>
              </a:ext>
            </a:extLst>
          </p:cNvPr>
          <p:cNvGrpSpPr/>
          <p:nvPr userDrawn="1"/>
        </p:nvGrpSpPr>
        <p:grpSpPr>
          <a:xfrm>
            <a:off x="3667983" y="5070678"/>
            <a:ext cx="9783733" cy="520321"/>
            <a:chOff x="-184150" y="3740828"/>
            <a:chExt cx="13550900" cy="914401"/>
          </a:xfrm>
        </p:grpSpPr>
        <p:sp>
          <p:nvSpPr>
            <p:cNvPr id="8" name="Diagrama de flujo: Operación manual 7">
              <a:extLst>
                <a:ext uri="{FF2B5EF4-FFF2-40B4-BE49-F238E27FC236}">
                  <a16:creationId xmlns:a16="http://schemas.microsoft.com/office/drawing/2014/main" id="{5AC40034-0E78-4DDD-B490-CA82EEFE86E9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Diagrama de flujo: Operación manual 8">
              <a:extLst>
                <a:ext uri="{FF2B5EF4-FFF2-40B4-BE49-F238E27FC236}">
                  <a16:creationId xmlns:a16="http://schemas.microsoft.com/office/drawing/2014/main" id="{16A42961-252D-4EB7-A79A-9CBC85346EBF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E82FA1-CB34-45A7-AAD3-2D557EE42430}"/>
              </a:ext>
            </a:extLst>
          </p:cNvPr>
          <p:cNvSpPr>
            <a:spLocks/>
          </p:cNvSpPr>
          <p:nvPr userDrawn="1"/>
        </p:nvSpPr>
        <p:spPr>
          <a:xfrm rot="10800000">
            <a:off x="5960656" y="1439451"/>
            <a:ext cx="5198388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43E38E8-1EF2-4077-932C-9132FCCD49EE}"/>
              </a:ext>
            </a:extLst>
          </p:cNvPr>
          <p:cNvSpPr>
            <a:spLocks/>
          </p:cNvSpPr>
          <p:nvPr userDrawn="1"/>
        </p:nvSpPr>
        <p:spPr>
          <a:xfrm rot="10800000">
            <a:off x="5584647" y="1064574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AF2DAA-359C-4335-A548-3996DE7E2353}"/>
              </a:ext>
            </a:extLst>
          </p:cNvPr>
          <p:cNvSpPr>
            <a:spLocks/>
          </p:cNvSpPr>
          <p:nvPr userDrawn="1"/>
        </p:nvSpPr>
        <p:spPr>
          <a:xfrm rot="10800000">
            <a:off x="5584647" y="515250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8852B49-0D95-48CD-80F5-13CF5CC842EE}"/>
              </a:ext>
            </a:extLst>
          </p:cNvPr>
          <p:cNvSpPr/>
          <p:nvPr userDrawn="1"/>
        </p:nvSpPr>
        <p:spPr>
          <a:xfrm rot="5400000" flipH="1" flipV="1">
            <a:off x="3541251" y="3107970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1C57B54-65C6-4B97-8E2A-E68CBDC3232E}"/>
              </a:ext>
            </a:extLst>
          </p:cNvPr>
          <p:cNvSpPr/>
          <p:nvPr userDrawn="1"/>
        </p:nvSpPr>
        <p:spPr>
          <a:xfrm rot="5400000">
            <a:off x="9115640" y="3107970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3768F776-E59F-4E19-ABD2-172950969EAE}"/>
              </a:ext>
            </a:extLst>
          </p:cNvPr>
          <p:cNvSpPr/>
          <p:nvPr userDrawn="1"/>
        </p:nvSpPr>
        <p:spPr>
          <a:xfrm rot="10800000" flipV="1">
            <a:off x="5584647" y="1064575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EFFA5C05-BF79-4526-87D6-8A1F3402307A}"/>
              </a:ext>
            </a:extLst>
          </p:cNvPr>
          <p:cNvSpPr/>
          <p:nvPr userDrawn="1"/>
        </p:nvSpPr>
        <p:spPr>
          <a:xfrm rot="10800000">
            <a:off x="5584647" y="5151365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: Esquinas redondeadas 17" descr="Marco de la Sombra Frontal">
            <a:extLst>
              <a:ext uri="{FF2B5EF4-FFF2-40B4-BE49-F238E27FC236}">
                <a16:creationId xmlns:a16="http://schemas.microsoft.com/office/drawing/2014/main" id="{1A0412F4-FFF0-46D7-BBF1-88752E07861C}"/>
              </a:ext>
            </a:extLst>
          </p:cNvPr>
          <p:cNvSpPr/>
          <p:nvPr userDrawn="1"/>
        </p:nvSpPr>
        <p:spPr>
          <a:xfrm>
            <a:off x="4389825" y="5379590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20881-CD61-4555-AF92-E876F80D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64" y="1122363"/>
            <a:ext cx="4536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DD28E2-A3B9-4E6B-9F09-3C47ADEED9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364" y="3592847"/>
            <a:ext cx="4536000" cy="1052955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3E277991-9763-4513-A8C9-C75BA1AB58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05309" y="2169780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9" name="Marcador de fecha 28">
            <a:extLst>
              <a:ext uri="{FF2B5EF4-FFF2-40B4-BE49-F238E27FC236}">
                <a16:creationId xmlns:a16="http://schemas.microsoft.com/office/drawing/2014/main" id="{CE3CB57F-D4BB-4F17-8634-12F38B9B845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50807" y="5171569"/>
            <a:ext cx="4536000" cy="360000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fld id="{10CAC7D4-5773-4297-9710-D455B8585C86}" type="datetime1">
              <a:rPr lang="es-ES" noProof="0" smtClean="0"/>
              <a:t>23/11/2022</a:t>
            </a:fld>
            <a:endParaRPr lang="es-ES" noProof="0"/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A3D4A02F-3674-43C6-965C-159CF18D4B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99" y="4728686"/>
            <a:ext cx="4536000" cy="3600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es-ES" noProof="0"/>
              <a:t>Nombre/ Nombre de la Escuela</a:t>
            </a:r>
          </a:p>
        </p:txBody>
      </p:sp>
    </p:spTree>
    <p:extLst>
      <p:ext uri="{BB962C8B-B14F-4D97-AF65-F5344CB8AC3E}">
        <p14:creationId xmlns:p14="http://schemas.microsoft.com/office/powerpoint/2010/main" val="2763721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 sola Imagen Alta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 descr="Frente de Sombra de Marco">
            <a:extLst>
              <a:ext uri="{FF2B5EF4-FFF2-40B4-BE49-F238E27FC236}">
                <a16:creationId xmlns:a16="http://schemas.microsoft.com/office/drawing/2014/main" id="{F4B231E9-D83F-4563-BC71-3D849DF84D1A}"/>
              </a:ext>
            </a:extLst>
          </p:cNvPr>
          <p:cNvGrpSpPr/>
          <p:nvPr userDrawn="1"/>
        </p:nvGrpSpPr>
        <p:grpSpPr>
          <a:xfrm>
            <a:off x="2398496" y="5465932"/>
            <a:ext cx="7395007" cy="887510"/>
            <a:chOff x="-184150" y="3740827"/>
            <a:chExt cx="13550900" cy="914402"/>
          </a:xfrm>
        </p:grpSpPr>
        <p:sp>
          <p:nvSpPr>
            <p:cNvPr id="4" name="Diagrama de flujo: Operación manual 3">
              <a:extLst>
                <a:ext uri="{FF2B5EF4-FFF2-40B4-BE49-F238E27FC236}">
                  <a16:creationId xmlns:a16="http://schemas.microsoft.com/office/drawing/2014/main" id="{0BDD2BFB-A705-4B5F-9CE2-51F2188A6BA6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" name="Diagrama de flujo: Operación manual 4">
              <a:extLst>
                <a:ext uri="{FF2B5EF4-FFF2-40B4-BE49-F238E27FC236}">
                  <a16:creationId xmlns:a16="http://schemas.microsoft.com/office/drawing/2014/main" id="{EEF9ED6C-5A53-4A7D-8E8C-347555A1CEC4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6" name="Rectángulo: Esquinas redondeadas 5" descr="Marco de la Sombra Frontal">
            <a:extLst>
              <a:ext uri="{FF2B5EF4-FFF2-40B4-BE49-F238E27FC236}">
                <a16:creationId xmlns:a16="http://schemas.microsoft.com/office/drawing/2014/main" id="{FCE9A042-9C1B-4B1B-AC75-4172A402BCF2}"/>
              </a:ext>
            </a:extLst>
          </p:cNvPr>
          <p:cNvSpPr/>
          <p:nvPr userDrawn="1"/>
        </p:nvSpPr>
        <p:spPr>
          <a:xfrm>
            <a:off x="2944098" y="6097636"/>
            <a:ext cx="6099893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A3716F-6EC3-40B6-8593-794A006D021F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3511524" y="1441191"/>
            <a:ext cx="5198387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07FD02-5AF8-44AD-869B-2C514F970FA5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5178336" y="3109136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D93DC3-56A6-4B78-A74B-07BEE0FD30E1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1090403" y="3109136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FF66799-0FA2-4BAD-9104-B2C3D09BA489}"/>
              </a:ext>
            </a:extLst>
          </p:cNvPr>
          <p:cNvSpPr/>
          <p:nvPr userDrawn="1"/>
        </p:nvSpPr>
        <p:spPr>
          <a:xfrm flipV="1">
            <a:off x="3878169" y="5895760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3FDEB99B-6E02-4ED0-B6D5-24BAE0756A63}"/>
              </a:ext>
            </a:extLst>
          </p:cNvPr>
          <p:cNvSpPr/>
          <p:nvPr userDrawn="1"/>
        </p:nvSpPr>
        <p:spPr>
          <a:xfrm flipH="1">
            <a:off x="3878167" y="321371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716009F-16D0-4766-9192-055D6806E4F6}"/>
              </a:ext>
            </a:extLst>
          </p:cNvPr>
          <p:cNvSpPr/>
          <p:nvPr userDrawn="1"/>
        </p:nvSpPr>
        <p:spPr>
          <a:xfrm rot="16200000" flipH="1" flipV="1">
            <a:off x="5177764" y="3108565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FC398024-49EB-4BE9-8255-0F6D7F854262}"/>
              </a:ext>
            </a:extLst>
          </p:cNvPr>
          <p:cNvSpPr/>
          <p:nvPr userDrawn="1"/>
        </p:nvSpPr>
        <p:spPr>
          <a:xfrm rot="16200000" flipH="1">
            <a:off x="1090974" y="3108564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0105CF2A-ABA4-45D7-A69F-957F4DAF87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04367" y="1442032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A1D6E32B-E47F-4C80-968C-6DCCE30A7C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5585" y="795700"/>
            <a:ext cx="2029566" cy="140694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DFCE118F-8EE7-4483-AB35-C2AFD303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149"/>
          </a:xfrm>
        </p:spPr>
        <p:txBody>
          <a:bodyPr rtlCol="0">
            <a:normAutofit/>
          </a:bodyPr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1991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na sola Imagen Ancha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 descr="Frente de Sombra de Marco">
            <a:extLst>
              <a:ext uri="{FF2B5EF4-FFF2-40B4-BE49-F238E27FC236}">
                <a16:creationId xmlns:a16="http://schemas.microsoft.com/office/drawing/2014/main" id="{1370A865-1825-4EB5-BAD9-B7BF6A65BB6F}"/>
              </a:ext>
            </a:extLst>
          </p:cNvPr>
          <p:cNvGrpSpPr/>
          <p:nvPr userDrawn="1"/>
        </p:nvGrpSpPr>
        <p:grpSpPr>
          <a:xfrm>
            <a:off x="453920" y="5318467"/>
            <a:ext cx="11838317" cy="887509"/>
            <a:chOff x="-184150" y="3740828"/>
            <a:chExt cx="13550900" cy="914401"/>
          </a:xfrm>
        </p:grpSpPr>
        <p:sp>
          <p:nvSpPr>
            <p:cNvPr id="23" name="Diagrama de flujo: Operación manual 22">
              <a:extLst>
                <a:ext uri="{FF2B5EF4-FFF2-40B4-BE49-F238E27FC236}">
                  <a16:creationId xmlns:a16="http://schemas.microsoft.com/office/drawing/2014/main" id="{3C737E46-53D0-4AFD-B1DE-550717049609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Diagrama de flujo: Operación manual 24">
              <a:extLst>
                <a:ext uri="{FF2B5EF4-FFF2-40B4-BE49-F238E27FC236}">
                  <a16:creationId xmlns:a16="http://schemas.microsoft.com/office/drawing/2014/main" id="{31A97FA5-B7C1-4A63-9DFD-0A32DF8B001B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F0E140A-516F-4CA5-88ED-9BB3022984B8}"/>
              </a:ext>
            </a:extLst>
          </p:cNvPr>
          <p:cNvSpPr>
            <a:spLocks/>
          </p:cNvSpPr>
          <p:nvPr userDrawn="1"/>
        </p:nvSpPr>
        <p:spPr>
          <a:xfrm rot="10800000">
            <a:off x="3228054" y="1182601"/>
            <a:ext cx="6290049" cy="4490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8C22C93-59DF-4FB1-BD0B-CDEBB9DBAD7C}"/>
              </a:ext>
            </a:extLst>
          </p:cNvPr>
          <p:cNvSpPr>
            <a:spLocks/>
          </p:cNvSpPr>
          <p:nvPr userDrawn="1"/>
        </p:nvSpPr>
        <p:spPr>
          <a:xfrm rot="10800000">
            <a:off x="2773083" y="729000"/>
            <a:ext cx="7199994" cy="45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7883787-89B6-4895-86A4-C45B57BD0B91}"/>
              </a:ext>
            </a:extLst>
          </p:cNvPr>
          <p:cNvSpPr>
            <a:spLocks/>
          </p:cNvSpPr>
          <p:nvPr userDrawn="1"/>
        </p:nvSpPr>
        <p:spPr>
          <a:xfrm rot="10800000">
            <a:off x="2773083" y="5675400"/>
            <a:ext cx="7199994" cy="45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75D11119-742D-4F5E-A42E-AB6104CAC6D0}"/>
              </a:ext>
            </a:extLst>
          </p:cNvPr>
          <p:cNvSpPr/>
          <p:nvPr userDrawn="1"/>
        </p:nvSpPr>
        <p:spPr>
          <a:xfrm rot="5400000" flipH="1" flipV="1">
            <a:off x="300574" y="3201509"/>
            <a:ext cx="5400001" cy="454983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BE44002-944A-471D-B590-493B7690889E}"/>
              </a:ext>
            </a:extLst>
          </p:cNvPr>
          <p:cNvSpPr/>
          <p:nvPr userDrawn="1"/>
        </p:nvSpPr>
        <p:spPr>
          <a:xfrm rot="5400000">
            <a:off x="7045585" y="3201509"/>
            <a:ext cx="5400001" cy="454983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9FCD47D1-AEA6-4D74-AEE2-456D52615CCB}"/>
              </a:ext>
            </a:extLst>
          </p:cNvPr>
          <p:cNvSpPr/>
          <p:nvPr userDrawn="1"/>
        </p:nvSpPr>
        <p:spPr>
          <a:xfrm rot="10800000" flipV="1">
            <a:off x="2773083" y="729001"/>
            <a:ext cx="7199994" cy="454983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5ECF369B-D5BA-448E-87FF-37481AE2EA5E}"/>
              </a:ext>
            </a:extLst>
          </p:cNvPr>
          <p:cNvSpPr/>
          <p:nvPr userDrawn="1"/>
        </p:nvSpPr>
        <p:spPr>
          <a:xfrm rot="10800000">
            <a:off x="2773083" y="5674017"/>
            <a:ext cx="7199994" cy="454983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34" name="Rectángulo: Esquinas redondeadas 33" descr="Marco de la Sombra Frontal">
            <a:extLst>
              <a:ext uri="{FF2B5EF4-FFF2-40B4-BE49-F238E27FC236}">
                <a16:creationId xmlns:a16="http://schemas.microsoft.com/office/drawing/2014/main" id="{84920F4E-8EC7-4769-896F-89EAD8207D4F}"/>
              </a:ext>
            </a:extLst>
          </p:cNvPr>
          <p:cNvSpPr/>
          <p:nvPr userDrawn="1"/>
        </p:nvSpPr>
        <p:spPr>
          <a:xfrm>
            <a:off x="1327349" y="5950170"/>
            <a:ext cx="9765030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BAD2D318-BFEE-4612-AED6-480A167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CE6828A2-5B7A-4F4C-B64E-9EAE39FF46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29084" y="2066299"/>
            <a:ext cx="4487992" cy="2700002"/>
          </a:xfrm>
          <a:custGeom>
            <a:avLst/>
            <a:gdLst>
              <a:gd name="connsiteX0" fmla="*/ 0 w 4487992"/>
              <a:gd name="connsiteY0" fmla="*/ 0 h 2700002"/>
              <a:gd name="connsiteX1" fmla="*/ 4487992 w 4487992"/>
              <a:gd name="connsiteY1" fmla="*/ 0 h 2700002"/>
              <a:gd name="connsiteX2" fmla="*/ 4487992 w 4487992"/>
              <a:gd name="connsiteY2" fmla="*/ 2700002 h 2700002"/>
              <a:gd name="connsiteX3" fmla="*/ 0 w 4487992"/>
              <a:gd name="connsiteY3" fmla="*/ 2700002 h 27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7992" h="2700002">
                <a:moveTo>
                  <a:pt x="0" y="0"/>
                </a:moveTo>
                <a:lnTo>
                  <a:pt x="4487992" y="0"/>
                </a:lnTo>
                <a:lnTo>
                  <a:pt x="4487992" y="2700002"/>
                </a:lnTo>
                <a:lnTo>
                  <a:pt x="0" y="2700002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FF609-7CC7-49DF-AB73-8A95AB582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331" y="728999"/>
            <a:ext cx="2029566" cy="140694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602048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ción 2 X imágenes 1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66AF765-AE4F-4691-8E10-B2C02FFC574D}"/>
              </a:ext>
            </a:extLst>
          </p:cNvPr>
          <p:cNvGrpSpPr/>
          <p:nvPr userDrawn="1"/>
        </p:nvGrpSpPr>
        <p:grpSpPr>
          <a:xfrm>
            <a:off x="-437324" y="459403"/>
            <a:ext cx="6722734" cy="5483705"/>
            <a:chOff x="2398496" y="321369"/>
            <a:chExt cx="7395005" cy="6032074"/>
          </a:xfrm>
          <a:scene3d>
            <a:camera prst="perspectiveContrastingRightFacing"/>
            <a:lightRig rig="threePt" dir="t"/>
          </a:scene3d>
        </p:grpSpPr>
        <p:grpSp>
          <p:nvGrpSpPr>
            <p:cNvPr id="33" name="Grupo 32" descr="Frente de Sombra de Marco">
              <a:extLst>
                <a:ext uri="{FF2B5EF4-FFF2-40B4-BE49-F238E27FC236}">
                  <a16:creationId xmlns:a16="http://schemas.microsoft.com/office/drawing/2014/main" id="{132BEBE5-CDAC-431A-8A08-A5FCEBD78921}"/>
                </a:ext>
              </a:extLst>
            </p:cNvPr>
            <p:cNvGrpSpPr/>
            <p:nvPr/>
          </p:nvGrpSpPr>
          <p:grpSpPr>
            <a:xfrm>
              <a:off x="2398496" y="5465933"/>
              <a:ext cx="7395005" cy="887510"/>
              <a:chOff x="-184150" y="3740828"/>
              <a:chExt cx="13550900" cy="914401"/>
            </a:xfrm>
          </p:grpSpPr>
          <p:sp>
            <p:nvSpPr>
              <p:cNvPr id="50" name="Diagrama de flujo: Operación manual 49">
                <a:extLst>
                  <a:ext uri="{FF2B5EF4-FFF2-40B4-BE49-F238E27FC236}">
                    <a16:creationId xmlns:a16="http://schemas.microsoft.com/office/drawing/2014/main" id="{E4134685-BF4E-45A6-A112-F7373A0DBE89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51" name="Diagrama de flujo: Operación manual 50">
                <a:extLst>
                  <a:ext uri="{FF2B5EF4-FFF2-40B4-BE49-F238E27FC236}">
                    <a16:creationId xmlns:a16="http://schemas.microsoft.com/office/drawing/2014/main" id="{D1EFAC39-D60F-4F84-B6F2-DA8E94BE6358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A9C90E3-9DEF-4C68-9D96-C2EA01ED062B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3511523" y="1441191"/>
              <a:ext cx="5198386" cy="371076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D60DFF3-1B0E-49CE-B877-162680187EAB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5178335" y="3109136"/>
              <a:ext cx="5950408" cy="374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637D9B6D-42A1-482B-AEF4-EB321FB9530A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1090403" y="3109136"/>
              <a:ext cx="5950408" cy="374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1BD97AF-A8BC-4FEC-838F-4A2D0CD82E8A}"/>
                </a:ext>
              </a:extLst>
            </p:cNvPr>
            <p:cNvSpPr/>
            <p:nvPr userDrawn="1"/>
          </p:nvSpPr>
          <p:spPr>
            <a:xfrm flipV="1">
              <a:off x="3878168" y="5895760"/>
              <a:ext cx="4462810" cy="376020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28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EAD2845-5E15-4CDB-8B8B-F3B6ED301CB6}"/>
                </a:ext>
              </a:extLst>
            </p:cNvPr>
            <p:cNvSpPr/>
            <p:nvPr userDrawn="1"/>
          </p:nvSpPr>
          <p:spPr>
            <a:xfrm flipH="1">
              <a:off x="3878167" y="321371"/>
              <a:ext cx="4462810" cy="376020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95AF946A-60DD-429E-97E7-4E2DC9B6F3E0}"/>
                </a:ext>
              </a:extLst>
            </p:cNvPr>
            <p:cNvSpPr/>
            <p:nvPr userDrawn="1"/>
          </p:nvSpPr>
          <p:spPr>
            <a:xfrm rot="16200000" flipH="1" flipV="1">
              <a:off x="5177763" y="3108565"/>
              <a:ext cx="5950408" cy="376018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5A14A34D-5674-4600-9D6C-05137FE4A77E}"/>
                </a:ext>
              </a:extLst>
            </p:cNvPr>
            <p:cNvSpPr/>
            <p:nvPr userDrawn="1"/>
          </p:nvSpPr>
          <p:spPr>
            <a:xfrm rot="16200000" flipH="1">
              <a:off x="1090974" y="3108564"/>
              <a:ext cx="5950408" cy="376018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28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16200000" scaled="0"/>
            </a:gradFill>
            <a:ln>
              <a:noFill/>
            </a:ln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72" name="Marcador de posición de imagen 71">
            <a:extLst>
              <a:ext uri="{FF2B5EF4-FFF2-40B4-BE49-F238E27FC236}">
                <a16:creationId xmlns:a16="http://schemas.microsoft.com/office/drawing/2014/main" id="{F8A7B0C1-2178-4C3D-9F34-8BFDC026B2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4538" y="1371600"/>
            <a:ext cx="1657350" cy="3657600"/>
          </a:xfrm>
          <a:custGeom>
            <a:avLst/>
            <a:gdLst>
              <a:gd name="connsiteX0" fmla="*/ 1490662 w 1657350"/>
              <a:gd name="connsiteY0" fmla="*/ 0 h 3657600"/>
              <a:gd name="connsiteX1" fmla="*/ 1657350 w 1657350"/>
              <a:gd name="connsiteY1" fmla="*/ 3171825 h 3657600"/>
              <a:gd name="connsiteX2" fmla="*/ 252412 w 1657350"/>
              <a:gd name="connsiteY2" fmla="*/ 3657600 h 3657600"/>
              <a:gd name="connsiteX3" fmla="*/ 0 w 1657350"/>
              <a:gd name="connsiteY3" fmla="*/ 185738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3657600">
                <a:moveTo>
                  <a:pt x="1490662" y="0"/>
                </a:moveTo>
                <a:lnTo>
                  <a:pt x="1657350" y="3171825"/>
                </a:lnTo>
                <a:lnTo>
                  <a:pt x="252412" y="3657600"/>
                </a:lnTo>
                <a:lnTo>
                  <a:pt x="0" y="185738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lIns="252000" rIns="252000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grpSp>
        <p:nvGrpSpPr>
          <p:cNvPr id="52" name="Grupo 51" descr="Frente de Sombra de Marco">
            <a:extLst>
              <a:ext uri="{FF2B5EF4-FFF2-40B4-BE49-F238E27FC236}">
                <a16:creationId xmlns:a16="http://schemas.microsoft.com/office/drawing/2014/main" id="{F0BD42DE-3457-4C07-A4EC-C13E2ED6B959}"/>
              </a:ext>
            </a:extLst>
          </p:cNvPr>
          <p:cNvGrpSpPr/>
          <p:nvPr userDrawn="1"/>
        </p:nvGrpSpPr>
        <p:grpSpPr>
          <a:xfrm>
            <a:off x="3633693" y="4442655"/>
            <a:ext cx="9783733" cy="520321"/>
            <a:chOff x="-184150" y="3740828"/>
            <a:chExt cx="13550900" cy="914401"/>
          </a:xfrm>
        </p:grpSpPr>
        <p:sp>
          <p:nvSpPr>
            <p:cNvPr id="53" name="Diagrama de flujo: Operación manual 52">
              <a:extLst>
                <a:ext uri="{FF2B5EF4-FFF2-40B4-BE49-F238E27FC236}">
                  <a16:creationId xmlns:a16="http://schemas.microsoft.com/office/drawing/2014/main" id="{D21C4FD2-6073-44F1-8918-36CC06E7F3D1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4" name="Diagrama de flujo: Operación manual 53">
              <a:extLst>
                <a:ext uri="{FF2B5EF4-FFF2-40B4-BE49-F238E27FC236}">
                  <a16:creationId xmlns:a16="http://schemas.microsoft.com/office/drawing/2014/main" id="{437A088A-4B50-47CE-A3B7-3C8E06729ABE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854AD4B-3FC4-4192-9128-AD41638DD84E}"/>
              </a:ext>
            </a:extLst>
          </p:cNvPr>
          <p:cNvSpPr>
            <a:spLocks/>
          </p:cNvSpPr>
          <p:nvPr userDrawn="1"/>
        </p:nvSpPr>
        <p:spPr>
          <a:xfrm rot="10800000">
            <a:off x="5926366" y="811428"/>
            <a:ext cx="5198388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FFB7681-35F6-4DD3-A5A3-93D77685E409}"/>
              </a:ext>
            </a:extLst>
          </p:cNvPr>
          <p:cNvSpPr>
            <a:spLocks/>
          </p:cNvSpPr>
          <p:nvPr userDrawn="1"/>
        </p:nvSpPr>
        <p:spPr>
          <a:xfrm rot="10800000">
            <a:off x="5550357" y="436551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8AB8202-543E-4D7B-A845-8AC35C5E46E8}"/>
              </a:ext>
            </a:extLst>
          </p:cNvPr>
          <p:cNvSpPr>
            <a:spLocks/>
          </p:cNvSpPr>
          <p:nvPr userDrawn="1"/>
        </p:nvSpPr>
        <p:spPr>
          <a:xfrm rot="10800000">
            <a:off x="5550357" y="4524485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DD73ECEF-2720-4609-BF16-DDB26FBF7A19}"/>
              </a:ext>
            </a:extLst>
          </p:cNvPr>
          <p:cNvSpPr/>
          <p:nvPr userDrawn="1"/>
        </p:nvSpPr>
        <p:spPr>
          <a:xfrm rot="5400000" flipH="1" flipV="1">
            <a:off x="3506961" y="2479947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644EB8A9-3448-445A-908B-A6FF2BA83062}"/>
              </a:ext>
            </a:extLst>
          </p:cNvPr>
          <p:cNvSpPr/>
          <p:nvPr userDrawn="1"/>
        </p:nvSpPr>
        <p:spPr>
          <a:xfrm rot="5400000">
            <a:off x="9081350" y="2479947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37994DFE-9F5F-4EF6-AE8C-96DECB010088}"/>
              </a:ext>
            </a:extLst>
          </p:cNvPr>
          <p:cNvSpPr/>
          <p:nvPr userDrawn="1"/>
        </p:nvSpPr>
        <p:spPr>
          <a:xfrm rot="10800000" flipV="1">
            <a:off x="5550357" y="436552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792FF24B-B6BA-4BFA-AD06-5494D165FEE7}"/>
              </a:ext>
            </a:extLst>
          </p:cNvPr>
          <p:cNvSpPr/>
          <p:nvPr userDrawn="1"/>
        </p:nvSpPr>
        <p:spPr>
          <a:xfrm rot="10800000">
            <a:off x="5550357" y="4523342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3" name="Rectángulo: Esquinas redondeadas 62" descr="Marco de la Sombra Frontal">
            <a:extLst>
              <a:ext uri="{FF2B5EF4-FFF2-40B4-BE49-F238E27FC236}">
                <a16:creationId xmlns:a16="http://schemas.microsoft.com/office/drawing/2014/main" id="{D85D8578-900E-49B6-8598-AFBFA48CD312}"/>
              </a:ext>
            </a:extLst>
          </p:cNvPr>
          <p:cNvSpPr/>
          <p:nvPr userDrawn="1"/>
        </p:nvSpPr>
        <p:spPr>
          <a:xfrm>
            <a:off x="4355535" y="4751567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Marcador de posición de imagen 72">
            <a:extLst>
              <a:ext uri="{FF2B5EF4-FFF2-40B4-BE49-F238E27FC236}">
                <a16:creationId xmlns:a16="http://schemas.microsoft.com/office/drawing/2014/main" id="{5588BA99-AE2D-49FF-A23A-0EC25DE7EF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71019" y="1541757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  <a:p>
            <a:pPr rtl="0"/>
            <a:endParaRPr lang="es-ES" noProof="0"/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4E7C6AF7-7B49-4F47-9061-23E4F71F6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4127" y="5599280"/>
            <a:ext cx="2029566" cy="440500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85E0C2F-13CE-49D5-9CF9-F1CC389178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6839" y="4930821"/>
            <a:ext cx="2029566" cy="440500"/>
          </a:xfrm>
        </p:spPr>
        <p:txBody>
          <a:bodyPr rtlCol="0" anchor="t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25985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ción 2 X imágenes 2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DC62555-3DD8-4779-8304-FE14FB5D29B6}"/>
              </a:ext>
            </a:extLst>
          </p:cNvPr>
          <p:cNvGrpSpPr/>
          <p:nvPr userDrawn="1"/>
        </p:nvGrpSpPr>
        <p:grpSpPr>
          <a:xfrm>
            <a:off x="-1501721" y="729000"/>
            <a:ext cx="11838317" cy="5476976"/>
            <a:chOff x="453920" y="729000"/>
            <a:chExt cx="11838317" cy="5476976"/>
          </a:xfrm>
          <a:scene3d>
            <a:camera prst="perspectiveRight"/>
            <a:lightRig rig="threePt" dir="t"/>
          </a:scene3d>
        </p:grpSpPr>
        <p:grpSp>
          <p:nvGrpSpPr>
            <p:cNvPr id="22" name="Grupo 21" descr="Frente de Sombra de Marco">
              <a:extLst>
                <a:ext uri="{FF2B5EF4-FFF2-40B4-BE49-F238E27FC236}">
                  <a16:creationId xmlns:a16="http://schemas.microsoft.com/office/drawing/2014/main" id="{1370A865-1825-4EB5-BAD9-B7BF6A65BB6F}"/>
                </a:ext>
              </a:extLst>
            </p:cNvPr>
            <p:cNvGrpSpPr/>
            <p:nvPr userDrawn="1"/>
          </p:nvGrpSpPr>
          <p:grpSpPr>
            <a:xfrm>
              <a:off x="453920" y="5318467"/>
              <a:ext cx="11838317" cy="887509"/>
              <a:chOff x="-184150" y="3740828"/>
              <a:chExt cx="13550900" cy="914401"/>
            </a:xfrm>
          </p:grpSpPr>
          <p:sp>
            <p:nvSpPr>
              <p:cNvPr id="23" name="Diagrama de flujo: Operación manual 22">
                <a:extLst>
                  <a:ext uri="{FF2B5EF4-FFF2-40B4-BE49-F238E27FC236}">
                    <a16:creationId xmlns:a16="http://schemas.microsoft.com/office/drawing/2014/main" id="{3C737E46-53D0-4AFD-B1DE-550717049609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5" name="Diagrama de flujo: Operación manual 24">
                <a:extLst>
                  <a:ext uri="{FF2B5EF4-FFF2-40B4-BE49-F238E27FC236}">
                    <a16:creationId xmlns:a16="http://schemas.microsoft.com/office/drawing/2014/main" id="{31A97FA5-B7C1-4A63-9DFD-0A32DF8B001B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F0E140A-516F-4CA5-88ED-9BB3022984B8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3228054" y="1182601"/>
              <a:ext cx="6290049" cy="449003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78C22C93-59DF-4FB1-BD0B-CDEBB9DBAD7C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2773083" y="7290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7883787-89B6-4895-86A4-C45B57BD0B91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2773083" y="56754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75D11119-742D-4F5E-A42E-AB6104CAC6D0}"/>
                </a:ext>
              </a:extLst>
            </p:cNvPr>
            <p:cNvSpPr/>
            <p:nvPr userDrawn="1"/>
          </p:nvSpPr>
          <p:spPr>
            <a:xfrm rot="5400000" flipH="1" flipV="1">
              <a:off x="300574" y="3201509"/>
              <a:ext cx="5400001" cy="454983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  <a:sp3d extrusionH="742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0BE44002-944A-471D-B590-493B7690889E}"/>
                </a:ext>
              </a:extLst>
            </p:cNvPr>
            <p:cNvSpPr/>
            <p:nvPr userDrawn="1"/>
          </p:nvSpPr>
          <p:spPr>
            <a:xfrm rot="5400000">
              <a:off x="7045585" y="3201509"/>
              <a:ext cx="5400001" cy="454983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9FCD47D1-AEA6-4D74-AEE2-456D52615CCB}"/>
                </a:ext>
              </a:extLst>
            </p:cNvPr>
            <p:cNvSpPr/>
            <p:nvPr userDrawn="1"/>
          </p:nvSpPr>
          <p:spPr>
            <a:xfrm rot="10800000" flipV="1">
              <a:off x="2773083" y="729001"/>
              <a:ext cx="7199994" cy="454983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5ECF369B-D5BA-448E-87FF-37481AE2EA5E}"/>
                </a:ext>
              </a:extLst>
            </p:cNvPr>
            <p:cNvSpPr/>
            <p:nvPr userDrawn="1"/>
          </p:nvSpPr>
          <p:spPr>
            <a:xfrm rot="10800000">
              <a:off x="2773083" y="5674017"/>
              <a:ext cx="7199994" cy="454983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4" name="Título 13">
            <a:extLst>
              <a:ext uri="{FF2B5EF4-FFF2-40B4-BE49-F238E27FC236}">
                <a16:creationId xmlns:a16="http://schemas.microsoft.com/office/drawing/2014/main" id="{BAD2D318-BFEE-4612-AED6-480A167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BC39F1D-C820-412F-B437-D13B9635D01A}"/>
              </a:ext>
            </a:extLst>
          </p:cNvPr>
          <p:cNvGrpSpPr/>
          <p:nvPr userDrawn="1"/>
        </p:nvGrpSpPr>
        <p:grpSpPr>
          <a:xfrm>
            <a:off x="7394388" y="1210839"/>
            <a:ext cx="5555978" cy="4908423"/>
            <a:chOff x="5705617" y="321371"/>
            <a:chExt cx="7395007" cy="6533110"/>
          </a:xfrm>
        </p:grpSpPr>
        <p:grpSp>
          <p:nvGrpSpPr>
            <p:cNvPr id="24" name="Grupo 23" descr="Frente de Sombra de Marco">
              <a:extLst>
                <a:ext uri="{FF2B5EF4-FFF2-40B4-BE49-F238E27FC236}">
                  <a16:creationId xmlns:a16="http://schemas.microsoft.com/office/drawing/2014/main" id="{7654FA6A-258B-4225-B4D1-091F8C1A0395}"/>
                </a:ext>
              </a:extLst>
            </p:cNvPr>
            <p:cNvGrpSpPr/>
            <p:nvPr userDrawn="1"/>
          </p:nvGrpSpPr>
          <p:grpSpPr>
            <a:xfrm>
              <a:off x="5705617" y="5465933"/>
              <a:ext cx="7395007" cy="887510"/>
              <a:chOff x="-184150" y="3740827"/>
              <a:chExt cx="13550900" cy="914402"/>
            </a:xfrm>
          </p:grpSpPr>
          <p:sp>
            <p:nvSpPr>
              <p:cNvPr id="33" name="Diagrama de flujo: Operación manual 32">
                <a:extLst>
                  <a:ext uri="{FF2B5EF4-FFF2-40B4-BE49-F238E27FC236}">
                    <a16:creationId xmlns:a16="http://schemas.microsoft.com/office/drawing/2014/main" id="{587EDDB2-D7B6-4025-B0ED-429F6E8BF07B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42" name="Diagrama de flujo: Operación manual 41">
                <a:extLst>
                  <a:ext uri="{FF2B5EF4-FFF2-40B4-BE49-F238E27FC236}">
                    <a16:creationId xmlns:a16="http://schemas.microsoft.com/office/drawing/2014/main" id="{66550602-86D7-4FB1-912A-B6C604C18B9A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43" name="Rectángulo: Esquinas redondeadas 42" descr="Marco de la Sombra Frontal">
              <a:extLst>
                <a:ext uri="{FF2B5EF4-FFF2-40B4-BE49-F238E27FC236}">
                  <a16:creationId xmlns:a16="http://schemas.microsoft.com/office/drawing/2014/main" id="{B201A395-6BA0-4632-8589-100F6C652062}"/>
                </a:ext>
              </a:extLst>
            </p:cNvPr>
            <p:cNvSpPr/>
            <p:nvPr userDrawn="1"/>
          </p:nvSpPr>
          <p:spPr>
            <a:xfrm>
              <a:off x="6251219" y="6097637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58AB580-9BFF-4F3F-B4FB-B371448722F4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6818645" y="1441192"/>
              <a:ext cx="5198387" cy="37107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C6381E2B-F4C7-4888-BE4C-0C30BAF9E1C7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8485457" y="3109137"/>
              <a:ext cx="5950408" cy="374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FB581C7-3465-4A57-8F06-B5984E0844C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4397524" y="3109137"/>
              <a:ext cx="5950408" cy="374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B087864E-9B1D-488F-972F-0F944D89B851}"/>
                </a:ext>
              </a:extLst>
            </p:cNvPr>
            <p:cNvSpPr/>
            <p:nvPr userDrawn="1"/>
          </p:nvSpPr>
          <p:spPr>
            <a:xfrm flipV="1">
              <a:off x="7185290" y="5895761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9A1434A6-2071-4729-928F-7EBBA5C6AAC8}"/>
                </a:ext>
              </a:extLst>
            </p:cNvPr>
            <p:cNvSpPr/>
            <p:nvPr userDrawn="1"/>
          </p:nvSpPr>
          <p:spPr>
            <a:xfrm flipH="1">
              <a:off x="7185288" y="321372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F1343AE7-7EF8-48EC-A03A-EB1190060FDA}"/>
                </a:ext>
              </a:extLst>
            </p:cNvPr>
            <p:cNvSpPr/>
            <p:nvPr userDrawn="1"/>
          </p:nvSpPr>
          <p:spPr>
            <a:xfrm rot="16200000" flipH="1" flipV="1">
              <a:off x="8484885" y="3108566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B085F18C-4323-444F-9D2E-FA18DB98AB23}"/>
                </a:ext>
              </a:extLst>
            </p:cNvPr>
            <p:cNvSpPr/>
            <p:nvPr userDrawn="1"/>
          </p:nvSpPr>
          <p:spPr>
            <a:xfrm rot="16200000" flipH="1">
              <a:off x="4398095" y="3108565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3" name="Marcador de posición de imagen 52">
            <a:extLst>
              <a:ext uri="{FF2B5EF4-FFF2-40B4-BE49-F238E27FC236}">
                <a16:creationId xmlns:a16="http://schemas.microsoft.com/office/drawing/2014/main" id="{12B9EAEB-71E4-4C84-91AB-53D36DADF4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82985" y="2085976"/>
            <a:ext cx="4048125" cy="2676525"/>
          </a:xfrm>
          <a:custGeom>
            <a:avLst/>
            <a:gdLst>
              <a:gd name="connsiteX0" fmla="*/ 0 w 4048125"/>
              <a:gd name="connsiteY0" fmla="*/ 0 h 2676525"/>
              <a:gd name="connsiteX1" fmla="*/ 4048125 w 4048125"/>
              <a:gd name="connsiteY1" fmla="*/ 133350 h 2676525"/>
              <a:gd name="connsiteX2" fmla="*/ 4048125 w 4048125"/>
              <a:gd name="connsiteY2" fmla="*/ 2533650 h 2676525"/>
              <a:gd name="connsiteX3" fmla="*/ 0 w 4048125"/>
              <a:gd name="connsiteY3" fmla="*/ 2676525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125" h="2676525">
                <a:moveTo>
                  <a:pt x="0" y="0"/>
                </a:moveTo>
                <a:lnTo>
                  <a:pt x="4048125" y="133350"/>
                </a:lnTo>
                <a:lnTo>
                  <a:pt x="4048125" y="2533650"/>
                </a:lnTo>
                <a:lnTo>
                  <a:pt x="0" y="2676525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52" name="Marcador de posición de imagen 51">
            <a:extLst>
              <a:ext uri="{FF2B5EF4-FFF2-40B4-BE49-F238E27FC236}">
                <a16:creationId xmlns:a16="http://schemas.microsoft.com/office/drawing/2014/main" id="{8D55595F-76EE-41E2-920E-D4E732F97B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74379" y="1980354"/>
            <a:ext cx="1844138" cy="2786690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6F507E0D-7936-44C1-8055-6AC807F1C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733" y="5232134"/>
            <a:ext cx="2029566" cy="4405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970F963-E773-48C2-B1C2-77474749D5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35483" y="700976"/>
            <a:ext cx="2029566" cy="440500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426663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ción 3 X imágenes: oscura">
    <p:bg>
      <p:bgPr>
        <a:gradFill>
          <a:gsLst>
            <a:gs pos="0">
              <a:schemeClr val="tx1">
                <a:lumMod val="65000"/>
                <a:lumOff val="35000"/>
              </a:schemeClr>
            </a:gs>
            <a:gs pos="6000">
              <a:schemeClr val="tx1">
                <a:lumMod val="85000"/>
                <a:lumOff val="15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3DD3AA7-AC2B-47B6-81F0-82E5A0182893}"/>
              </a:ext>
            </a:extLst>
          </p:cNvPr>
          <p:cNvGrpSpPr/>
          <p:nvPr userDrawn="1"/>
        </p:nvGrpSpPr>
        <p:grpSpPr>
          <a:xfrm>
            <a:off x="-927005" y="1294575"/>
            <a:ext cx="5555978" cy="4908423"/>
            <a:chOff x="2398496" y="321370"/>
            <a:chExt cx="7395007" cy="6533110"/>
          </a:xfrm>
        </p:grpSpPr>
        <p:grpSp>
          <p:nvGrpSpPr>
            <p:cNvPr id="88" name="Grupo 87" descr="Frente de Sombra de Marco">
              <a:extLst>
                <a:ext uri="{FF2B5EF4-FFF2-40B4-BE49-F238E27FC236}">
                  <a16:creationId xmlns:a16="http://schemas.microsoft.com/office/drawing/2014/main" id="{26196EFC-9422-42DB-B21B-FF27FDE39901}"/>
                </a:ext>
              </a:extLst>
            </p:cNvPr>
            <p:cNvGrpSpPr/>
            <p:nvPr userDrawn="1"/>
          </p:nvGrpSpPr>
          <p:grpSpPr>
            <a:xfrm>
              <a:off x="2398496" y="5465932"/>
              <a:ext cx="7395007" cy="887510"/>
              <a:chOff x="-184150" y="3740827"/>
              <a:chExt cx="13550900" cy="914402"/>
            </a:xfrm>
          </p:grpSpPr>
          <p:sp>
            <p:nvSpPr>
              <p:cNvPr id="89" name="Diagrama de flujo: Operación manual 88">
                <a:extLst>
                  <a:ext uri="{FF2B5EF4-FFF2-40B4-BE49-F238E27FC236}">
                    <a16:creationId xmlns:a16="http://schemas.microsoft.com/office/drawing/2014/main" id="{38B0B6E0-4B23-4B51-9E19-C0755E224CCA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90" name="Diagrama de flujo: Operación manual 89">
                <a:extLst>
                  <a:ext uri="{FF2B5EF4-FFF2-40B4-BE49-F238E27FC236}">
                    <a16:creationId xmlns:a16="http://schemas.microsoft.com/office/drawing/2014/main" id="{21FF53F4-5FF9-47DD-AB7C-5933BA40D0EB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91" name="Rectángulo: Esquinas redondeadas 90" descr="Marco de la Sombra Frontal">
              <a:extLst>
                <a:ext uri="{FF2B5EF4-FFF2-40B4-BE49-F238E27FC236}">
                  <a16:creationId xmlns:a16="http://schemas.microsoft.com/office/drawing/2014/main" id="{D196D1B2-5755-4DCC-9B52-14B64CBC18E9}"/>
                </a:ext>
              </a:extLst>
            </p:cNvPr>
            <p:cNvSpPr/>
            <p:nvPr userDrawn="1"/>
          </p:nvSpPr>
          <p:spPr>
            <a:xfrm>
              <a:off x="2944098" y="6097636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03AE48E6-1B45-4320-BCF4-8A44732FA427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3511524" y="1441191"/>
              <a:ext cx="5198387" cy="37107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C6242F1C-020A-4851-9A2F-914D7B75418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5178336" y="3109136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9ECB7038-8910-4B1A-AED9-32C25AB484A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1090403" y="3109136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52AC96FB-F8BD-44E9-B3FD-A8F9D296E8F6}"/>
                </a:ext>
              </a:extLst>
            </p:cNvPr>
            <p:cNvSpPr/>
            <p:nvPr userDrawn="1"/>
          </p:nvSpPr>
          <p:spPr>
            <a:xfrm flipV="1">
              <a:off x="3878169" y="5895760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23D65CFE-673E-45BB-99F7-169877885DC4}"/>
                </a:ext>
              </a:extLst>
            </p:cNvPr>
            <p:cNvSpPr/>
            <p:nvPr userDrawn="1"/>
          </p:nvSpPr>
          <p:spPr>
            <a:xfrm flipH="1">
              <a:off x="3878167" y="321371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739C72C5-9C47-4396-A011-4CA2426BA847}"/>
                </a:ext>
              </a:extLst>
            </p:cNvPr>
            <p:cNvSpPr/>
            <p:nvPr userDrawn="1"/>
          </p:nvSpPr>
          <p:spPr>
            <a:xfrm rot="16200000" flipH="1" flipV="1">
              <a:off x="5177764" y="3108565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1A959C99-6244-4B41-A645-EBDA4263200B}"/>
                </a:ext>
              </a:extLst>
            </p:cNvPr>
            <p:cNvSpPr/>
            <p:nvPr userDrawn="1"/>
          </p:nvSpPr>
          <p:spPr>
            <a:xfrm rot="16200000" flipH="1">
              <a:off x="1090974" y="3108564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52" name="Grupo 51" descr="Frente de Sombra de Marco">
            <a:extLst>
              <a:ext uri="{FF2B5EF4-FFF2-40B4-BE49-F238E27FC236}">
                <a16:creationId xmlns:a16="http://schemas.microsoft.com/office/drawing/2014/main" id="{F0BD42DE-3457-4C07-A4EC-C13E2ED6B959}"/>
              </a:ext>
            </a:extLst>
          </p:cNvPr>
          <p:cNvGrpSpPr/>
          <p:nvPr userDrawn="1"/>
        </p:nvGrpSpPr>
        <p:grpSpPr>
          <a:xfrm>
            <a:off x="4098508" y="5155751"/>
            <a:ext cx="9783733" cy="520321"/>
            <a:chOff x="-184150" y="3740828"/>
            <a:chExt cx="13550900" cy="914401"/>
          </a:xfrm>
        </p:grpSpPr>
        <p:sp>
          <p:nvSpPr>
            <p:cNvPr id="53" name="Diagrama de flujo: Operación manual 52">
              <a:extLst>
                <a:ext uri="{FF2B5EF4-FFF2-40B4-BE49-F238E27FC236}">
                  <a16:creationId xmlns:a16="http://schemas.microsoft.com/office/drawing/2014/main" id="{D21C4FD2-6073-44F1-8918-36CC06E7F3D1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4" name="Diagrama de flujo: Operación manual 53">
              <a:extLst>
                <a:ext uri="{FF2B5EF4-FFF2-40B4-BE49-F238E27FC236}">
                  <a16:creationId xmlns:a16="http://schemas.microsoft.com/office/drawing/2014/main" id="{437A088A-4B50-47CE-A3B7-3C8E06729ABE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854AD4B-3FC4-4192-9128-AD41638DD84E}"/>
              </a:ext>
            </a:extLst>
          </p:cNvPr>
          <p:cNvSpPr>
            <a:spLocks/>
          </p:cNvSpPr>
          <p:nvPr userDrawn="1"/>
        </p:nvSpPr>
        <p:spPr>
          <a:xfrm rot="10800000">
            <a:off x="6391181" y="1524524"/>
            <a:ext cx="5198388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FFB7681-35F6-4DD3-A5A3-93D77685E409}"/>
              </a:ext>
            </a:extLst>
          </p:cNvPr>
          <p:cNvSpPr>
            <a:spLocks/>
          </p:cNvSpPr>
          <p:nvPr userDrawn="1"/>
        </p:nvSpPr>
        <p:spPr>
          <a:xfrm rot="10800000">
            <a:off x="6015172" y="1149647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8AB8202-543E-4D7B-A845-8AC35C5E46E8}"/>
              </a:ext>
            </a:extLst>
          </p:cNvPr>
          <p:cNvSpPr>
            <a:spLocks/>
          </p:cNvSpPr>
          <p:nvPr userDrawn="1"/>
        </p:nvSpPr>
        <p:spPr>
          <a:xfrm rot="10800000">
            <a:off x="6015172" y="5237581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DD73ECEF-2720-4609-BF16-DDB26FBF7A19}"/>
              </a:ext>
            </a:extLst>
          </p:cNvPr>
          <p:cNvSpPr/>
          <p:nvPr userDrawn="1"/>
        </p:nvSpPr>
        <p:spPr>
          <a:xfrm rot="5400000" flipH="1" flipV="1">
            <a:off x="4047133" y="3193044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644EB8A9-3448-445A-908B-A6FF2BA83062}"/>
              </a:ext>
            </a:extLst>
          </p:cNvPr>
          <p:cNvSpPr/>
          <p:nvPr userDrawn="1"/>
        </p:nvSpPr>
        <p:spPr>
          <a:xfrm rot="5400000">
            <a:off x="9546165" y="3193043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37994DFE-9F5F-4EF6-AE8C-96DECB010088}"/>
              </a:ext>
            </a:extLst>
          </p:cNvPr>
          <p:cNvSpPr/>
          <p:nvPr userDrawn="1"/>
        </p:nvSpPr>
        <p:spPr>
          <a:xfrm rot="10800000" flipV="1">
            <a:off x="6015172" y="1149648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792FF24B-B6BA-4BFA-AD06-5494D165FEE7}"/>
              </a:ext>
            </a:extLst>
          </p:cNvPr>
          <p:cNvSpPr/>
          <p:nvPr userDrawn="1"/>
        </p:nvSpPr>
        <p:spPr>
          <a:xfrm rot="10800000">
            <a:off x="6015172" y="5236438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3" name="Rectángulo: Esquinas redondeadas 62" descr="Marco de la Sombra Frontal">
            <a:extLst>
              <a:ext uri="{FF2B5EF4-FFF2-40B4-BE49-F238E27FC236}">
                <a16:creationId xmlns:a16="http://schemas.microsoft.com/office/drawing/2014/main" id="{D85D8578-900E-49B6-8598-AFBFA48CD312}"/>
              </a:ext>
            </a:extLst>
          </p:cNvPr>
          <p:cNvSpPr/>
          <p:nvPr userDrawn="1"/>
        </p:nvSpPr>
        <p:spPr>
          <a:xfrm>
            <a:off x="4820350" y="5464663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Marcador de posición de imagen 72">
            <a:extLst>
              <a:ext uri="{FF2B5EF4-FFF2-40B4-BE49-F238E27FC236}">
                <a16:creationId xmlns:a16="http://schemas.microsoft.com/office/drawing/2014/main" id="{5588BA99-AE2D-49FF-A23A-0EC25DE7EF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35834" y="2254853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  <a:p>
            <a:pPr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37F5A11A-13DA-4619-890B-B771FACD402E}"/>
              </a:ext>
            </a:extLst>
          </p:cNvPr>
          <p:cNvSpPr/>
          <p:nvPr userDrawn="1"/>
        </p:nvSpPr>
        <p:spPr>
          <a:xfrm rot="5400000">
            <a:off x="2781617" y="3193044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75" name="Grupo 74" descr="Frente de Sombra de Marco">
            <a:extLst>
              <a:ext uri="{FF2B5EF4-FFF2-40B4-BE49-F238E27FC236}">
                <a16:creationId xmlns:a16="http://schemas.microsoft.com/office/drawing/2014/main" id="{FB5B89E1-A6B1-4DDB-A9B4-7EC20D2B2A92}"/>
              </a:ext>
            </a:extLst>
          </p:cNvPr>
          <p:cNvGrpSpPr/>
          <p:nvPr userDrawn="1"/>
        </p:nvGrpSpPr>
        <p:grpSpPr>
          <a:xfrm>
            <a:off x="872075" y="5465934"/>
            <a:ext cx="7395007" cy="887510"/>
            <a:chOff x="-184150" y="3740827"/>
            <a:chExt cx="13550900" cy="914402"/>
          </a:xfrm>
        </p:grpSpPr>
        <p:sp>
          <p:nvSpPr>
            <p:cNvPr id="76" name="Diagrama de flujo: Operación manual 75">
              <a:extLst>
                <a:ext uri="{FF2B5EF4-FFF2-40B4-BE49-F238E27FC236}">
                  <a16:creationId xmlns:a16="http://schemas.microsoft.com/office/drawing/2014/main" id="{2D0978D1-B4DA-4FBE-BE3A-F373E918B916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7" name="Diagrama de flujo: Operación manual 76">
              <a:extLst>
                <a:ext uri="{FF2B5EF4-FFF2-40B4-BE49-F238E27FC236}">
                  <a16:creationId xmlns:a16="http://schemas.microsoft.com/office/drawing/2014/main" id="{5FADE8ED-5D46-47CB-82EA-67622EE2198B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78" name="Rectángulo: Esquinas redondeadas 77" descr="Marco de la Sombra Frontal">
            <a:extLst>
              <a:ext uri="{FF2B5EF4-FFF2-40B4-BE49-F238E27FC236}">
                <a16:creationId xmlns:a16="http://schemas.microsoft.com/office/drawing/2014/main" id="{E279A0AA-37D0-4791-A519-24D0A291CA45}"/>
              </a:ext>
            </a:extLst>
          </p:cNvPr>
          <p:cNvSpPr/>
          <p:nvPr userDrawn="1"/>
        </p:nvSpPr>
        <p:spPr>
          <a:xfrm>
            <a:off x="1417677" y="6097638"/>
            <a:ext cx="6099893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943FBF1-5485-4151-834C-B2CB40D8527E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1985103" y="1441193"/>
            <a:ext cx="5198387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5D85B1C-1099-46AA-8E9A-2BD22308A191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3651915" y="310913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E58F30D1-B6AC-49A2-B05A-81B0F4E9BAC4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-436018" y="310913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BD29426D-2DB8-4AAA-8E65-56725E943C49}"/>
              </a:ext>
            </a:extLst>
          </p:cNvPr>
          <p:cNvSpPr/>
          <p:nvPr userDrawn="1"/>
        </p:nvSpPr>
        <p:spPr>
          <a:xfrm flipV="1">
            <a:off x="2351748" y="5895762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B406D293-AC7E-422F-8885-33F10EFB500A}"/>
              </a:ext>
            </a:extLst>
          </p:cNvPr>
          <p:cNvSpPr/>
          <p:nvPr userDrawn="1"/>
        </p:nvSpPr>
        <p:spPr>
          <a:xfrm flipH="1">
            <a:off x="2351746" y="321373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6CDA035B-412A-4E23-AF5E-078EB80C1941}"/>
              </a:ext>
            </a:extLst>
          </p:cNvPr>
          <p:cNvSpPr/>
          <p:nvPr userDrawn="1"/>
        </p:nvSpPr>
        <p:spPr>
          <a:xfrm rot="16200000" flipH="1" flipV="1">
            <a:off x="3651343" y="3108567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8A093228-2C82-4980-B608-FD111C15262F}"/>
              </a:ext>
            </a:extLst>
          </p:cNvPr>
          <p:cNvSpPr/>
          <p:nvPr userDrawn="1"/>
        </p:nvSpPr>
        <p:spPr>
          <a:xfrm rot="16200000" flipH="1">
            <a:off x="-435447" y="3108566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86" name="Marcador de posición de imagen 85">
            <a:extLst>
              <a:ext uri="{FF2B5EF4-FFF2-40B4-BE49-F238E27FC236}">
                <a16:creationId xmlns:a16="http://schemas.microsoft.com/office/drawing/2014/main" id="{9DFC504A-5CF8-4448-B174-09DC1A5D55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77946" y="1442034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388136-EA09-4326-919E-2D8BCC1E3795}"/>
              </a:ext>
            </a:extLst>
          </p:cNvPr>
          <p:cNvSpPr/>
          <p:nvPr userDrawn="1"/>
        </p:nvSpPr>
        <p:spPr>
          <a:xfrm>
            <a:off x="999220" y="2349500"/>
            <a:ext cx="1348516" cy="2309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9" name="Marcador de posición de imagen 98">
            <a:extLst>
              <a:ext uri="{FF2B5EF4-FFF2-40B4-BE49-F238E27FC236}">
                <a16:creationId xmlns:a16="http://schemas.microsoft.com/office/drawing/2014/main" id="{335BF416-E6B5-4582-A802-BA4F7EDA15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92850" y="2558818"/>
            <a:ext cx="1151084" cy="1903347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noFill/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DD0DC513-8608-4729-91A7-671D7A20D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44" y="5820446"/>
            <a:ext cx="1739248" cy="58441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D59D2894-077B-4B91-B524-D3AFF66DD0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5856" y="572027"/>
            <a:ext cx="3436734" cy="440500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1" name="Marcador de texto 2">
            <a:extLst>
              <a:ext uri="{FF2B5EF4-FFF2-40B4-BE49-F238E27FC236}">
                <a16:creationId xmlns:a16="http://schemas.microsoft.com/office/drawing/2014/main" id="{B6068C38-3D38-4447-9D5B-5197031D60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05856" y="5681839"/>
            <a:ext cx="1739248" cy="58441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137602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cabezado de sección-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043B3-E384-42D1-A131-FE70C5AA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368" y="1313332"/>
            <a:ext cx="4621081" cy="2852737"/>
          </a:xfrm>
        </p:spPr>
        <p:txBody>
          <a:bodyPr rtlCol="0"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F430AD-B58C-436A-BDAC-A9377A4F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6368" y="4193057"/>
            <a:ext cx="462108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32" name="Imagen 31" descr="Imagen 15">
            <a:extLst>
              <a:ext uri="{FF2B5EF4-FFF2-40B4-BE49-F238E27FC236}">
                <a16:creationId xmlns:a16="http://schemas.microsoft.com/office/drawing/2014/main" id="{1DDC01ED-C3B0-4EBE-9A1C-18C42F632A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257" y="6040767"/>
            <a:ext cx="8985704" cy="750560"/>
          </a:xfrm>
          <a:custGeom>
            <a:avLst/>
            <a:gdLst>
              <a:gd name="connsiteX0" fmla="*/ 0 w 8985704"/>
              <a:gd name="connsiteY0" fmla="*/ 0 h 750560"/>
              <a:gd name="connsiteX1" fmla="*/ 1494297 w 8985704"/>
              <a:gd name="connsiteY1" fmla="*/ 0 h 750560"/>
              <a:gd name="connsiteX2" fmla="*/ 1494297 w 8985704"/>
              <a:gd name="connsiteY2" fmla="*/ 355816 h 750560"/>
              <a:gd name="connsiteX3" fmla="*/ 5957108 w 8985704"/>
              <a:gd name="connsiteY3" fmla="*/ 355816 h 750560"/>
              <a:gd name="connsiteX4" fmla="*/ 5957108 w 8985704"/>
              <a:gd name="connsiteY4" fmla="*/ 0 h 750560"/>
              <a:gd name="connsiteX5" fmla="*/ 8985704 w 8985704"/>
              <a:gd name="connsiteY5" fmla="*/ 0 h 750560"/>
              <a:gd name="connsiteX6" fmla="*/ 8985704 w 8985704"/>
              <a:gd name="connsiteY6" fmla="*/ 750560 h 750560"/>
              <a:gd name="connsiteX7" fmla="*/ 0 w 8985704"/>
              <a:gd name="connsiteY7" fmla="*/ 750560 h 75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5704" h="750560">
                <a:moveTo>
                  <a:pt x="0" y="0"/>
                </a:moveTo>
                <a:lnTo>
                  <a:pt x="1494297" y="0"/>
                </a:lnTo>
                <a:lnTo>
                  <a:pt x="1494297" y="355816"/>
                </a:lnTo>
                <a:lnTo>
                  <a:pt x="5957108" y="355816"/>
                </a:lnTo>
                <a:lnTo>
                  <a:pt x="5957108" y="0"/>
                </a:lnTo>
                <a:lnTo>
                  <a:pt x="8985704" y="0"/>
                </a:lnTo>
                <a:lnTo>
                  <a:pt x="8985704" y="750560"/>
                </a:lnTo>
                <a:lnTo>
                  <a:pt x="0" y="75056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804EF802-EE80-4988-88A0-5E6C30512E5D}"/>
              </a:ext>
            </a:extLst>
          </p:cNvPr>
          <p:cNvGrpSpPr/>
          <p:nvPr userDrawn="1"/>
        </p:nvGrpSpPr>
        <p:grpSpPr>
          <a:xfrm>
            <a:off x="1472526" y="453796"/>
            <a:ext cx="4462813" cy="5950409"/>
            <a:chOff x="1472526" y="453796"/>
            <a:chExt cx="4462813" cy="5950409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770CAF2-CBA4-4FA9-BCED-168DD06C8DC9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1105883" y="1573617"/>
              <a:ext cx="5198387" cy="371077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D184F5CE-53CB-43EB-A141-40C974FB8D05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2772695" y="3241562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92404699-7BA4-48C2-890A-6519B569D704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-1315238" y="3241562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8412DCC5-0CB3-4F36-AB9E-75C60E66D547}"/>
                </a:ext>
              </a:extLst>
            </p:cNvPr>
            <p:cNvSpPr/>
            <p:nvPr userDrawn="1"/>
          </p:nvSpPr>
          <p:spPr>
            <a:xfrm flipV="1">
              <a:off x="1472528" y="6028186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11A57663-D44A-441F-A32C-7D4E3BB4BC5D}"/>
                </a:ext>
              </a:extLst>
            </p:cNvPr>
            <p:cNvSpPr/>
            <p:nvPr userDrawn="1"/>
          </p:nvSpPr>
          <p:spPr>
            <a:xfrm flipH="1">
              <a:off x="1472526" y="453797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0EA8BCD4-2CE5-417C-AB41-D3B00B97C99A}"/>
                </a:ext>
              </a:extLst>
            </p:cNvPr>
            <p:cNvSpPr/>
            <p:nvPr userDrawn="1"/>
          </p:nvSpPr>
          <p:spPr>
            <a:xfrm rot="16200000" flipH="1" flipV="1">
              <a:off x="2772123" y="3240991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46AA0823-E2D7-47E0-8CED-E708909AD814}"/>
                </a:ext>
              </a:extLst>
            </p:cNvPr>
            <p:cNvSpPr/>
            <p:nvPr userDrawn="1"/>
          </p:nvSpPr>
          <p:spPr>
            <a:xfrm rot="16200000" flipH="1">
              <a:off x="-1314667" y="3240990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6F8401CE-C46C-4D80-AE99-15F982CA6A0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98725" y="1574458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446941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éditos: oscuro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3877380" cy="1042762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35" name="Grupo 34" descr="Frente de Sombra de Marco">
            <a:extLst>
              <a:ext uri="{FF2B5EF4-FFF2-40B4-BE49-F238E27FC236}">
                <a16:creationId xmlns:a16="http://schemas.microsoft.com/office/drawing/2014/main" id="{6B91956B-8798-4412-AD5E-8CCD87DED0AB}"/>
              </a:ext>
            </a:extLst>
          </p:cNvPr>
          <p:cNvGrpSpPr/>
          <p:nvPr/>
        </p:nvGrpSpPr>
        <p:grpSpPr>
          <a:xfrm>
            <a:off x="4155957" y="4289411"/>
            <a:ext cx="5050889" cy="606181"/>
            <a:chOff x="-184150" y="3740827"/>
            <a:chExt cx="13550900" cy="914402"/>
          </a:xfrm>
          <a:scene3d>
            <a:camera prst="orthographicFront"/>
            <a:lightRig rig="threePt" dir="t"/>
          </a:scene3d>
        </p:grpSpPr>
        <p:sp>
          <p:nvSpPr>
            <p:cNvPr id="75" name="Diagrama de flujo: Operación manual 74">
              <a:extLst>
                <a:ext uri="{FF2B5EF4-FFF2-40B4-BE49-F238E27FC236}">
                  <a16:creationId xmlns:a16="http://schemas.microsoft.com/office/drawing/2014/main" id="{AF8C60B6-3C7A-4E4C-85AB-1E7791FB4BB4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6" name="Diagrama de flujo: Operación manual 75">
              <a:extLst>
                <a:ext uri="{FF2B5EF4-FFF2-40B4-BE49-F238E27FC236}">
                  <a16:creationId xmlns:a16="http://schemas.microsoft.com/office/drawing/2014/main" id="{265CAC9C-8390-4EDB-9090-ED17BFA7E679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18CA3F9B-F1E8-46C8-8905-B3B1E924A205}"/>
              </a:ext>
            </a:extLst>
          </p:cNvPr>
          <p:cNvGrpSpPr/>
          <p:nvPr/>
        </p:nvGrpSpPr>
        <p:grpSpPr>
          <a:xfrm rot="5400000" flipH="1">
            <a:off x="4643773" y="1290810"/>
            <a:ext cx="4064210" cy="3048161"/>
            <a:chOff x="2773081" y="728999"/>
            <a:chExt cx="7199996" cy="5400002"/>
          </a:xfrm>
          <a:scene3d>
            <a:camera prst="orthographicFront"/>
            <a:lightRig rig="threePt" dir="t"/>
          </a:scene3d>
        </p:grpSpPr>
        <p:sp>
          <p:nvSpPr>
            <p:cNvPr id="39" name="Rectángulo 38">
              <a:extLst>
                <a:ext uri="{FF2B5EF4-FFF2-40B4-BE49-F238E27FC236}">
                  <a16:creationId xmlns:a16="http://schemas.microsoft.com/office/drawing/2014/main" id="{AECAD86C-C981-4432-AB5E-0361D0A9A58F}"/>
                </a:ext>
              </a:extLst>
            </p:cNvPr>
            <p:cNvSpPr>
              <a:spLocks/>
            </p:cNvSpPr>
            <p:nvPr/>
          </p:nvSpPr>
          <p:spPr>
            <a:xfrm rot="10800000">
              <a:off x="3228053" y="1182600"/>
              <a:ext cx="6290048" cy="449003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42FAD49B-29AA-4F10-B71A-68E0A2B18A00}"/>
                </a:ext>
              </a:extLst>
            </p:cNvPr>
            <p:cNvSpPr>
              <a:spLocks/>
            </p:cNvSpPr>
            <p:nvPr/>
          </p:nvSpPr>
          <p:spPr>
            <a:xfrm rot="10800000">
              <a:off x="2773083" y="7290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1743235F-CA7A-4D6B-9C76-13DEC6676FD2}"/>
                </a:ext>
              </a:extLst>
            </p:cNvPr>
            <p:cNvSpPr>
              <a:spLocks/>
            </p:cNvSpPr>
            <p:nvPr/>
          </p:nvSpPr>
          <p:spPr>
            <a:xfrm rot="10800000">
              <a:off x="2773083" y="5675398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4CC652EC-5167-45DB-99E3-F73CF7E9D974}"/>
                </a:ext>
              </a:extLst>
            </p:cNvPr>
            <p:cNvSpPr/>
            <p:nvPr userDrawn="1"/>
          </p:nvSpPr>
          <p:spPr>
            <a:xfrm rot="5400000" flipH="1" flipV="1">
              <a:off x="300573" y="3201507"/>
              <a:ext cx="5400000" cy="454983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62" name="Forma libre: Forma 61">
              <a:extLst>
                <a:ext uri="{FF2B5EF4-FFF2-40B4-BE49-F238E27FC236}">
                  <a16:creationId xmlns:a16="http://schemas.microsoft.com/office/drawing/2014/main" id="{3CFC632C-6CC1-4D4B-A92E-E46021082CF0}"/>
                </a:ext>
              </a:extLst>
            </p:cNvPr>
            <p:cNvSpPr/>
            <p:nvPr userDrawn="1"/>
          </p:nvSpPr>
          <p:spPr>
            <a:xfrm rot="5400000">
              <a:off x="7045584" y="3201509"/>
              <a:ext cx="5400000" cy="454983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6AFB4B89-A7C4-48BB-A47F-E8478976C411}"/>
                </a:ext>
              </a:extLst>
            </p:cNvPr>
            <p:cNvSpPr/>
            <p:nvPr userDrawn="1"/>
          </p:nvSpPr>
          <p:spPr>
            <a:xfrm rot="10800000" flipV="1">
              <a:off x="2773082" y="729001"/>
              <a:ext cx="7199994" cy="454983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  <a:tileRect/>
            </a:gradFill>
            <a:ln>
              <a:noFill/>
            </a:ln>
            <a:sp3d extrusionH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74" name="Forma libre: Forma 73">
              <a:extLst>
                <a:ext uri="{FF2B5EF4-FFF2-40B4-BE49-F238E27FC236}">
                  <a16:creationId xmlns:a16="http://schemas.microsoft.com/office/drawing/2014/main" id="{4BE72612-E77F-4694-A13E-AB2BFE65A5B6}"/>
                </a:ext>
              </a:extLst>
            </p:cNvPr>
            <p:cNvSpPr/>
            <p:nvPr userDrawn="1"/>
          </p:nvSpPr>
          <p:spPr>
            <a:xfrm rot="10800000">
              <a:off x="2773083" y="5674016"/>
              <a:ext cx="7199994" cy="454983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37" name="Rectángulo: Esquinas redondeadas 36" descr="Marco de la Sombra Frontal">
            <a:extLst>
              <a:ext uri="{FF2B5EF4-FFF2-40B4-BE49-F238E27FC236}">
                <a16:creationId xmlns:a16="http://schemas.microsoft.com/office/drawing/2014/main" id="{2D70F2B6-1FDE-4CC5-B338-DBA96A66A32A}"/>
              </a:ext>
            </a:extLst>
          </p:cNvPr>
          <p:cNvSpPr/>
          <p:nvPr/>
        </p:nvSpPr>
        <p:spPr>
          <a:xfrm>
            <a:off x="4528611" y="4720873"/>
            <a:ext cx="4166309" cy="516935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1B6DC620-FBE7-45AD-B072-6944D632A925}"/>
              </a:ext>
            </a:extLst>
          </p:cNvPr>
          <p:cNvGrpSpPr/>
          <p:nvPr userDrawn="1"/>
        </p:nvGrpSpPr>
        <p:grpSpPr>
          <a:xfrm>
            <a:off x="6737715" y="901413"/>
            <a:ext cx="6111576" cy="5390576"/>
            <a:chOff x="5399316" y="453797"/>
            <a:chExt cx="7395007" cy="6522597"/>
          </a:xfrm>
          <a:scene3d>
            <a:camera prst="perspectiveContrastingLeftFacing"/>
            <a:lightRig rig="threePt" dir="t"/>
          </a:scene3d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F646D9B7-051F-4D2F-ACD2-96AE7D3E203F}"/>
                </a:ext>
              </a:extLst>
            </p:cNvPr>
            <p:cNvGrpSpPr/>
            <p:nvPr/>
          </p:nvGrpSpPr>
          <p:grpSpPr>
            <a:xfrm rot="5400000" flipH="1">
              <a:off x="6113529" y="1197595"/>
              <a:ext cx="5950410" cy="4462813"/>
              <a:chOff x="2773081" y="728999"/>
              <a:chExt cx="7199996" cy="5400002"/>
            </a:xfrm>
          </p:grpSpPr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CD91A4C-FCF8-449A-BEC9-309046DA11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228053" y="1182600"/>
                <a:ext cx="6290048" cy="44900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innerShdw blurRad="127000" dist="50800" dir="9180000">
                  <a:prstClr val="black">
                    <a:alpha val="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7AB5FD3E-DD17-49F7-B1FA-49E69673F62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73083" y="729000"/>
                <a:ext cx="7199994" cy="45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1F4D043A-3768-41C1-BC56-B202666A1E2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73083" y="5675398"/>
                <a:ext cx="7199994" cy="45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D3F0E2C1-3F02-4193-AB07-FD7BE83CA6C5}"/>
                  </a:ext>
                </a:extLst>
              </p:cNvPr>
              <p:cNvSpPr/>
              <p:nvPr userDrawn="1"/>
            </p:nvSpPr>
            <p:spPr>
              <a:xfrm rot="5400000" flipH="1" flipV="1">
                <a:off x="300573" y="3201507"/>
                <a:ext cx="5400000" cy="454983"/>
              </a:xfrm>
              <a:custGeom>
                <a:avLst/>
                <a:gdLst>
                  <a:gd name="connsiteX0" fmla="*/ 5400001 w 5400001"/>
                  <a:gd name="connsiteY0" fmla="*/ 0 h 454983"/>
                  <a:gd name="connsiteX1" fmla="*/ 4945018 w 5400001"/>
                  <a:gd name="connsiteY1" fmla="*/ 454983 h 454983"/>
                  <a:gd name="connsiteX2" fmla="*/ 4221873 w 5400001"/>
                  <a:gd name="connsiteY2" fmla="*/ 454983 h 454983"/>
                  <a:gd name="connsiteX3" fmla="*/ 3148030 w 5400001"/>
                  <a:gd name="connsiteY3" fmla="*/ 454983 h 454983"/>
                  <a:gd name="connsiteX4" fmla="*/ 2975116 w 5400001"/>
                  <a:gd name="connsiteY4" fmla="*/ 454983 h 454983"/>
                  <a:gd name="connsiteX5" fmla="*/ 2424886 w 5400001"/>
                  <a:gd name="connsiteY5" fmla="*/ 454983 h 454983"/>
                  <a:gd name="connsiteX6" fmla="*/ 2251971 w 5400001"/>
                  <a:gd name="connsiteY6" fmla="*/ 454983 h 454983"/>
                  <a:gd name="connsiteX7" fmla="*/ 1178128 w 5400001"/>
                  <a:gd name="connsiteY7" fmla="*/ 454983 h 454983"/>
                  <a:gd name="connsiteX8" fmla="*/ 454983 w 5400001"/>
                  <a:gd name="connsiteY8" fmla="*/ 454983 h 454983"/>
                  <a:gd name="connsiteX9" fmla="*/ 0 w 5400001"/>
                  <a:gd name="connsiteY9" fmla="*/ 0 h 454983"/>
                  <a:gd name="connsiteX10" fmla="*/ 1178128 w 5400001"/>
                  <a:gd name="connsiteY10" fmla="*/ 0 h 454983"/>
                  <a:gd name="connsiteX11" fmla="*/ 1796988 w 5400001"/>
                  <a:gd name="connsiteY11" fmla="*/ 0 h 454983"/>
                  <a:gd name="connsiteX12" fmla="*/ 2424886 w 5400001"/>
                  <a:gd name="connsiteY12" fmla="*/ 0 h 454983"/>
                  <a:gd name="connsiteX13" fmla="*/ 2975116 w 5400001"/>
                  <a:gd name="connsiteY13" fmla="*/ 0 h 454983"/>
                  <a:gd name="connsiteX14" fmla="*/ 3603013 w 5400001"/>
                  <a:gd name="connsiteY14" fmla="*/ 0 h 454983"/>
                  <a:gd name="connsiteX15" fmla="*/ 4221873 w 5400001"/>
                  <a:gd name="connsiteY15" fmla="*/ 0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0001" h="454983">
                    <a:moveTo>
                      <a:pt x="5400001" y="0"/>
                    </a:moveTo>
                    <a:lnTo>
                      <a:pt x="4945018" y="454983"/>
                    </a:lnTo>
                    <a:lnTo>
                      <a:pt x="4221873" y="454983"/>
                    </a:lnTo>
                    <a:lnTo>
                      <a:pt x="3148030" y="454983"/>
                    </a:lnTo>
                    <a:lnTo>
                      <a:pt x="2975116" y="454983"/>
                    </a:lnTo>
                    <a:lnTo>
                      <a:pt x="2424886" y="454983"/>
                    </a:lnTo>
                    <a:lnTo>
                      <a:pt x="2251971" y="454983"/>
                    </a:lnTo>
                    <a:lnTo>
                      <a:pt x="1178128" y="454983"/>
                    </a:lnTo>
                    <a:lnTo>
                      <a:pt x="454983" y="454983"/>
                    </a:lnTo>
                    <a:lnTo>
                      <a:pt x="0" y="0"/>
                    </a:lnTo>
                    <a:lnTo>
                      <a:pt x="1178128" y="0"/>
                    </a:lnTo>
                    <a:lnTo>
                      <a:pt x="1796988" y="0"/>
                    </a:lnTo>
                    <a:lnTo>
                      <a:pt x="2424886" y="0"/>
                    </a:lnTo>
                    <a:lnTo>
                      <a:pt x="2975116" y="0"/>
                    </a:lnTo>
                    <a:lnTo>
                      <a:pt x="3603013" y="0"/>
                    </a:lnTo>
                    <a:lnTo>
                      <a:pt x="422187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69685DC8-1772-4A6E-AE31-134128445A4E}"/>
                  </a:ext>
                </a:extLst>
              </p:cNvPr>
              <p:cNvSpPr/>
              <p:nvPr userDrawn="1"/>
            </p:nvSpPr>
            <p:spPr>
              <a:xfrm rot="5400000">
                <a:off x="7045584" y="3201509"/>
                <a:ext cx="5400000" cy="454983"/>
              </a:xfrm>
              <a:custGeom>
                <a:avLst/>
                <a:gdLst>
                  <a:gd name="connsiteX0" fmla="*/ 0 w 5400001"/>
                  <a:gd name="connsiteY0" fmla="*/ 0 h 454983"/>
                  <a:gd name="connsiteX1" fmla="*/ 1178128 w 5400001"/>
                  <a:gd name="connsiteY1" fmla="*/ 0 h 454983"/>
                  <a:gd name="connsiteX2" fmla="*/ 1796988 w 5400001"/>
                  <a:gd name="connsiteY2" fmla="*/ 0 h 454983"/>
                  <a:gd name="connsiteX3" fmla="*/ 2424886 w 5400001"/>
                  <a:gd name="connsiteY3" fmla="*/ 0 h 454983"/>
                  <a:gd name="connsiteX4" fmla="*/ 2975116 w 5400001"/>
                  <a:gd name="connsiteY4" fmla="*/ 0 h 454983"/>
                  <a:gd name="connsiteX5" fmla="*/ 3603013 w 5400001"/>
                  <a:gd name="connsiteY5" fmla="*/ 0 h 454983"/>
                  <a:gd name="connsiteX6" fmla="*/ 4221874 w 5400001"/>
                  <a:gd name="connsiteY6" fmla="*/ 0 h 454983"/>
                  <a:gd name="connsiteX7" fmla="*/ 5400001 w 5400001"/>
                  <a:gd name="connsiteY7" fmla="*/ 0 h 454983"/>
                  <a:gd name="connsiteX8" fmla="*/ 4945018 w 5400001"/>
                  <a:gd name="connsiteY8" fmla="*/ 454983 h 454983"/>
                  <a:gd name="connsiteX9" fmla="*/ 4221874 w 5400001"/>
                  <a:gd name="connsiteY9" fmla="*/ 454983 h 454983"/>
                  <a:gd name="connsiteX10" fmla="*/ 3148030 w 5400001"/>
                  <a:gd name="connsiteY10" fmla="*/ 454983 h 454983"/>
                  <a:gd name="connsiteX11" fmla="*/ 2975116 w 5400001"/>
                  <a:gd name="connsiteY11" fmla="*/ 454983 h 454983"/>
                  <a:gd name="connsiteX12" fmla="*/ 2424886 w 5400001"/>
                  <a:gd name="connsiteY12" fmla="*/ 454983 h 454983"/>
                  <a:gd name="connsiteX13" fmla="*/ 2251971 w 5400001"/>
                  <a:gd name="connsiteY13" fmla="*/ 454983 h 454983"/>
                  <a:gd name="connsiteX14" fmla="*/ 1178128 w 5400001"/>
                  <a:gd name="connsiteY14" fmla="*/ 454983 h 454983"/>
                  <a:gd name="connsiteX15" fmla="*/ 454983 w 5400001"/>
                  <a:gd name="connsiteY15" fmla="*/ 454983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0001" h="454983">
                    <a:moveTo>
                      <a:pt x="0" y="0"/>
                    </a:moveTo>
                    <a:lnTo>
                      <a:pt x="1178128" y="0"/>
                    </a:lnTo>
                    <a:lnTo>
                      <a:pt x="1796988" y="0"/>
                    </a:lnTo>
                    <a:lnTo>
                      <a:pt x="2424886" y="0"/>
                    </a:lnTo>
                    <a:lnTo>
                      <a:pt x="2975116" y="0"/>
                    </a:lnTo>
                    <a:lnTo>
                      <a:pt x="3603013" y="0"/>
                    </a:lnTo>
                    <a:lnTo>
                      <a:pt x="4221874" y="0"/>
                    </a:lnTo>
                    <a:lnTo>
                      <a:pt x="5400001" y="0"/>
                    </a:lnTo>
                    <a:lnTo>
                      <a:pt x="4945018" y="454983"/>
                    </a:lnTo>
                    <a:lnTo>
                      <a:pt x="4221874" y="454983"/>
                    </a:lnTo>
                    <a:lnTo>
                      <a:pt x="3148030" y="454983"/>
                    </a:lnTo>
                    <a:lnTo>
                      <a:pt x="2975116" y="454983"/>
                    </a:lnTo>
                    <a:lnTo>
                      <a:pt x="2424886" y="454983"/>
                    </a:lnTo>
                    <a:lnTo>
                      <a:pt x="2251971" y="454983"/>
                    </a:lnTo>
                    <a:lnTo>
                      <a:pt x="1178128" y="454983"/>
                    </a:lnTo>
                    <a:lnTo>
                      <a:pt x="454983" y="4549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812CB3B5-F89B-4631-AF9D-69B1EDFDE664}"/>
                  </a:ext>
                </a:extLst>
              </p:cNvPr>
              <p:cNvSpPr/>
              <p:nvPr userDrawn="1"/>
            </p:nvSpPr>
            <p:spPr>
              <a:xfrm rot="10800000" flipV="1">
                <a:off x="2773082" y="729001"/>
                <a:ext cx="7199994" cy="454983"/>
              </a:xfrm>
              <a:custGeom>
                <a:avLst/>
                <a:gdLst>
                  <a:gd name="connsiteX0" fmla="*/ 7199994 w 7199994"/>
                  <a:gd name="connsiteY0" fmla="*/ 0 h 454983"/>
                  <a:gd name="connsiteX1" fmla="*/ 5003045 w 7199994"/>
                  <a:gd name="connsiteY1" fmla="*/ 0 h 454983"/>
                  <a:gd name="connsiteX2" fmla="*/ 4775114 w 7199994"/>
                  <a:gd name="connsiteY2" fmla="*/ 0 h 454983"/>
                  <a:gd name="connsiteX3" fmla="*/ 4621829 w 7199994"/>
                  <a:gd name="connsiteY3" fmla="*/ 0 h 454983"/>
                  <a:gd name="connsiteX4" fmla="*/ 2578165 w 7199994"/>
                  <a:gd name="connsiteY4" fmla="*/ 0 h 454983"/>
                  <a:gd name="connsiteX5" fmla="*/ 2424880 w 7199994"/>
                  <a:gd name="connsiteY5" fmla="*/ 0 h 454983"/>
                  <a:gd name="connsiteX6" fmla="*/ 2196949 w 7199994"/>
                  <a:gd name="connsiteY6" fmla="*/ 0 h 454983"/>
                  <a:gd name="connsiteX7" fmla="*/ 0 w 7199994"/>
                  <a:gd name="connsiteY7" fmla="*/ 0 h 454983"/>
                  <a:gd name="connsiteX8" fmla="*/ 454979 w 7199994"/>
                  <a:gd name="connsiteY8" fmla="*/ 454983 h 454983"/>
                  <a:gd name="connsiteX9" fmla="*/ 2196949 w 7199994"/>
                  <a:gd name="connsiteY9" fmla="*/ 454983 h 454983"/>
                  <a:gd name="connsiteX10" fmla="*/ 2424880 w 7199994"/>
                  <a:gd name="connsiteY10" fmla="*/ 454983 h 454983"/>
                  <a:gd name="connsiteX11" fmla="*/ 3033144 w 7199994"/>
                  <a:gd name="connsiteY11" fmla="*/ 454983 h 454983"/>
                  <a:gd name="connsiteX12" fmla="*/ 4166850 w 7199994"/>
                  <a:gd name="connsiteY12" fmla="*/ 454983 h 454983"/>
                  <a:gd name="connsiteX13" fmla="*/ 4775114 w 7199994"/>
                  <a:gd name="connsiteY13" fmla="*/ 454983 h 454983"/>
                  <a:gd name="connsiteX14" fmla="*/ 5003045 w 7199994"/>
                  <a:gd name="connsiteY14" fmla="*/ 454983 h 454983"/>
                  <a:gd name="connsiteX15" fmla="*/ 6745015 w 7199994"/>
                  <a:gd name="connsiteY15" fmla="*/ 454983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99994" h="454983">
                    <a:moveTo>
                      <a:pt x="7199994" y="0"/>
                    </a:moveTo>
                    <a:lnTo>
                      <a:pt x="5003045" y="0"/>
                    </a:lnTo>
                    <a:lnTo>
                      <a:pt x="4775114" y="0"/>
                    </a:lnTo>
                    <a:lnTo>
                      <a:pt x="4621829" y="0"/>
                    </a:lnTo>
                    <a:lnTo>
                      <a:pt x="2578165" y="0"/>
                    </a:lnTo>
                    <a:lnTo>
                      <a:pt x="2424880" y="0"/>
                    </a:lnTo>
                    <a:lnTo>
                      <a:pt x="2196949" y="0"/>
                    </a:lnTo>
                    <a:lnTo>
                      <a:pt x="0" y="0"/>
                    </a:lnTo>
                    <a:lnTo>
                      <a:pt x="454979" y="454983"/>
                    </a:lnTo>
                    <a:lnTo>
                      <a:pt x="2196949" y="454983"/>
                    </a:lnTo>
                    <a:lnTo>
                      <a:pt x="2424880" y="454983"/>
                    </a:lnTo>
                    <a:lnTo>
                      <a:pt x="3033144" y="454983"/>
                    </a:lnTo>
                    <a:lnTo>
                      <a:pt x="4166850" y="454983"/>
                    </a:lnTo>
                    <a:lnTo>
                      <a:pt x="4775114" y="454983"/>
                    </a:lnTo>
                    <a:lnTo>
                      <a:pt x="5003045" y="454983"/>
                    </a:lnTo>
                    <a:lnTo>
                      <a:pt x="6745015" y="45498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8D409EF7-7D07-4B1A-8CD5-6F8A67115A42}"/>
                  </a:ext>
                </a:extLst>
              </p:cNvPr>
              <p:cNvSpPr/>
              <p:nvPr userDrawn="1"/>
            </p:nvSpPr>
            <p:spPr>
              <a:xfrm rot="10800000">
                <a:off x="2773083" y="5674016"/>
                <a:ext cx="7199994" cy="454983"/>
              </a:xfrm>
              <a:custGeom>
                <a:avLst/>
                <a:gdLst>
                  <a:gd name="connsiteX0" fmla="*/ 6745015 w 7199994"/>
                  <a:gd name="connsiteY0" fmla="*/ 454983 h 454983"/>
                  <a:gd name="connsiteX1" fmla="*/ 5003045 w 7199994"/>
                  <a:gd name="connsiteY1" fmla="*/ 454983 h 454983"/>
                  <a:gd name="connsiteX2" fmla="*/ 4775114 w 7199994"/>
                  <a:gd name="connsiteY2" fmla="*/ 454983 h 454983"/>
                  <a:gd name="connsiteX3" fmla="*/ 4166850 w 7199994"/>
                  <a:gd name="connsiteY3" fmla="*/ 454983 h 454983"/>
                  <a:gd name="connsiteX4" fmla="*/ 3033144 w 7199994"/>
                  <a:gd name="connsiteY4" fmla="*/ 454983 h 454983"/>
                  <a:gd name="connsiteX5" fmla="*/ 2424880 w 7199994"/>
                  <a:gd name="connsiteY5" fmla="*/ 454983 h 454983"/>
                  <a:gd name="connsiteX6" fmla="*/ 2196949 w 7199994"/>
                  <a:gd name="connsiteY6" fmla="*/ 454983 h 454983"/>
                  <a:gd name="connsiteX7" fmla="*/ 454979 w 7199994"/>
                  <a:gd name="connsiteY7" fmla="*/ 454983 h 454983"/>
                  <a:gd name="connsiteX8" fmla="*/ 0 w 7199994"/>
                  <a:gd name="connsiteY8" fmla="*/ 0 h 454983"/>
                  <a:gd name="connsiteX9" fmla="*/ 2196949 w 7199994"/>
                  <a:gd name="connsiteY9" fmla="*/ 0 h 454983"/>
                  <a:gd name="connsiteX10" fmla="*/ 2424880 w 7199994"/>
                  <a:gd name="connsiteY10" fmla="*/ 0 h 454983"/>
                  <a:gd name="connsiteX11" fmla="*/ 2578165 w 7199994"/>
                  <a:gd name="connsiteY11" fmla="*/ 0 h 454983"/>
                  <a:gd name="connsiteX12" fmla="*/ 4621829 w 7199994"/>
                  <a:gd name="connsiteY12" fmla="*/ 0 h 454983"/>
                  <a:gd name="connsiteX13" fmla="*/ 4775114 w 7199994"/>
                  <a:gd name="connsiteY13" fmla="*/ 0 h 454983"/>
                  <a:gd name="connsiteX14" fmla="*/ 5003045 w 7199994"/>
                  <a:gd name="connsiteY14" fmla="*/ 0 h 454983"/>
                  <a:gd name="connsiteX15" fmla="*/ 7199994 w 7199994"/>
                  <a:gd name="connsiteY15" fmla="*/ 0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99994" h="454983">
                    <a:moveTo>
                      <a:pt x="6745015" y="454983"/>
                    </a:moveTo>
                    <a:lnTo>
                      <a:pt x="5003045" y="454983"/>
                    </a:lnTo>
                    <a:lnTo>
                      <a:pt x="4775114" y="454983"/>
                    </a:lnTo>
                    <a:lnTo>
                      <a:pt x="4166850" y="454983"/>
                    </a:lnTo>
                    <a:lnTo>
                      <a:pt x="3033144" y="454983"/>
                    </a:lnTo>
                    <a:lnTo>
                      <a:pt x="2424880" y="454983"/>
                    </a:lnTo>
                    <a:lnTo>
                      <a:pt x="2196949" y="454983"/>
                    </a:lnTo>
                    <a:lnTo>
                      <a:pt x="454979" y="454983"/>
                    </a:lnTo>
                    <a:lnTo>
                      <a:pt x="0" y="0"/>
                    </a:lnTo>
                    <a:lnTo>
                      <a:pt x="2196949" y="0"/>
                    </a:lnTo>
                    <a:lnTo>
                      <a:pt x="2424880" y="0"/>
                    </a:lnTo>
                    <a:lnTo>
                      <a:pt x="2578165" y="0"/>
                    </a:lnTo>
                    <a:lnTo>
                      <a:pt x="4621829" y="0"/>
                    </a:lnTo>
                    <a:lnTo>
                      <a:pt x="4775114" y="0"/>
                    </a:lnTo>
                    <a:lnTo>
                      <a:pt x="5003045" y="0"/>
                    </a:lnTo>
                    <a:lnTo>
                      <a:pt x="71999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6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grpSp>
          <p:nvGrpSpPr>
            <p:cNvPr id="79" name="Grupo 78" descr="Frente de Sombra de Marco">
              <a:extLst>
                <a:ext uri="{FF2B5EF4-FFF2-40B4-BE49-F238E27FC236}">
                  <a16:creationId xmlns:a16="http://schemas.microsoft.com/office/drawing/2014/main" id="{9B763AD7-BF14-44E2-81FD-F567FC46A494}"/>
                </a:ext>
              </a:extLst>
            </p:cNvPr>
            <p:cNvGrpSpPr/>
            <p:nvPr/>
          </p:nvGrpSpPr>
          <p:grpSpPr>
            <a:xfrm>
              <a:off x="5399316" y="5587846"/>
              <a:ext cx="7395007" cy="887510"/>
              <a:chOff x="-184150" y="3740827"/>
              <a:chExt cx="13550900" cy="914402"/>
            </a:xfrm>
          </p:grpSpPr>
          <p:sp>
            <p:nvSpPr>
              <p:cNvPr id="81" name="Diagrama de flujo: Operación manual 80">
                <a:extLst>
                  <a:ext uri="{FF2B5EF4-FFF2-40B4-BE49-F238E27FC236}">
                    <a16:creationId xmlns:a16="http://schemas.microsoft.com/office/drawing/2014/main" id="{54A72D0E-85F9-4BA4-9CDC-9BCED3AF44E7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2" name="Diagrama de flujo: Operación manual 81">
                <a:extLst>
                  <a:ext uri="{FF2B5EF4-FFF2-40B4-BE49-F238E27FC236}">
                    <a16:creationId xmlns:a16="http://schemas.microsoft.com/office/drawing/2014/main" id="{E2E1A633-470D-445D-A80A-566F88D396BA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80" name="Rectángulo: Esquinas redondeadas 79" descr="Marco de la Sombra Frontal">
              <a:extLst>
                <a:ext uri="{FF2B5EF4-FFF2-40B4-BE49-F238E27FC236}">
                  <a16:creationId xmlns:a16="http://schemas.microsoft.com/office/drawing/2014/main" id="{71ECAC6D-DF67-4F60-BE00-91820D08503F}"/>
                </a:ext>
              </a:extLst>
            </p:cNvPr>
            <p:cNvSpPr/>
            <p:nvPr/>
          </p:nvSpPr>
          <p:spPr>
            <a:xfrm>
              <a:off x="5944918" y="6219550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" name="Marcador de posición de tabla 3">
            <a:extLst>
              <a:ext uri="{FF2B5EF4-FFF2-40B4-BE49-F238E27FC236}">
                <a16:creationId xmlns:a16="http://schemas.microsoft.com/office/drawing/2014/main" id="{723DA5C8-BBEF-40F6-AED5-9931EA997494}"/>
              </a:ext>
            </a:extLst>
          </p:cNvPr>
          <p:cNvSpPr>
            <a:spLocks noGrp="1"/>
          </p:cNvSpPr>
          <p:nvPr userDrawn="1">
            <p:ph type="tbl" sz="quarter" idx="10" hasCustomPrompt="1"/>
          </p:nvPr>
        </p:nvSpPr>
        <p:spPr>
          <a:xfrm>
            <a:off x="837496" y="1700213"/>
            <a:ext cx="3877380" cy="3808412"/>
          </a:xfrm>
        </p:spPr>
        <p:txBody>
          <a:bodyPr rtlCol="0">
            <a:norm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Crear su tabla de créditos</a:t>
            </a:r>
          </a:p>
        </p:txBody>
      </p:sp>
      <p:sp>
        <p:nvSpPr>
          <p:cNvPr id="100" name="Marcador de posición de imagen 99">
            <a:extLst>
              <a:ext uri="{FF2B5EF4-FFF2-40B4-BE49-F238E27FC236}">
                <a16:creationId xmlns:a16="http://schemas.microsoft.com/office/drawing/2014/main" id="{83DE6DAD-6B07-441E-9C8F-0ECC02422A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23252" y="1700541"/>
            <a:ext cx="1292308" cy="2148097"/>
          </a:xfrm>
          <a:custGeom>
            <a:avLst/>
            <a:gdLst>
              <a:gd name="connsiteX0" fmla="*/ 0 w 1292308"/>
              <a:gd name="connsiteY0" fmla="*/ 0 h 2148097"/>
              <a:gd name="connsiteX1" fmla="*/ 1292308 w 1292308"/>
              <a:gd name="connsiteY1" fmla="*/ 0 h 2148097"/>
              <a:gd name="connsiteX2" fmla="*/ 1292308 w 1292308"/>
              <a:gd name="connsiteY2" fmla="*/ 2148097 h 2148097"/>
              <a:gd name="connsiteX3" fmla="*/ 0 w 1292308"/>
              <a:gd name="connsiteY3" fmla="*/ 2148097 h 214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308" h="2148097">
                <a:moveTo>
                  <a:pt x="0" y="0"/>
                </a:moveTo>
                <a:lnTo>
                  <a:pt x="1292308" y="0"/>
                </a:lnTo>
                <a:lnTo>
                  <a:pt x="1292308" y="2148097"/>
                </a:lnTo>
                <a:lnTo>
                  <a:pt x="0" y="2148097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101" name="Marcador de posición de imagen 100">
            <a:extLst>
              <a:ext uri="{FF2B5EF4-FFF2-40B4-BE49-F238E27FC236}">
                <a16:creationId xmlns:a16="http://schemas.microsoft.com/office/drawing/2014/main" id="{66248A53-CDA6-4B67-9154-BAD04EF5EDED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9159240" y="1935480"/>
            <a:ext cx="1280160" cy="2834640"/>
          </a:xfrm>
          <a:custGeom>
            <a:avLst/>
            <a:gdLst>
              <a:gd name="connsiteX0" fmla="*/ 152400 w 1280160"/>
              <a:gd name="connsiteY0" fmla="*/ 0 h 2834640"/>
              <a:gd name="connsiteX1" fmla="*/ 1280160 w 1280160"/>
              <a:gd name="connsiteY1" fmla="*/ 167640 h 2834640"/>
              <a:gd name="connsiteX2" fmla="*/ 1112520 w 1280160"/>
              <a:gd name="connsiteY2" fmla="*/ 2834640 h 2834640"/>
              <a:gd name="connsiteX3" fmla="*/ 0 w 1280160"/>
              <a:gd name="connsiteY3" fmla="*/ 2453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160" h="2834640">
                <a:moveTo>
                  <a:pt x="152400" y="0"/>
                </a:moveTo>
                <a:lnTo>
                  <a:pt x="1280160" y="167640"/>
                </a:lnTo>
                <a:lnTo>
                  <a:pt x="1112520" y="2834640"/>
                </a:lnTo>
                <a:lnTo>
                  <a:pt x="0" y="2453640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lIns="216000" rIns="216000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2603575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7BD83-A082-44A2-9E23-87D3DC7D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4841D19E-320F-41F4-A2A7-DDF8E384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8272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F9FAF-C7A9-465B-891E-ACAF1F55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0382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2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única de alto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 descr="Frente de Sombra de Marco">
            <a:extLst>
              <a:ext uri="{FF2B5EF4-FFF2-40B4-BE49-F238E27FC236}">
                <a16:creationId xmlns:a16="http://schemas.microsoft.com/office/drawing/2014/main" id="{F4B231E9-D83F-4563-BC71-3D849DF84D1A}"/>
              </a:ext>
            </a:extLst>
          </p:cNvPr>
          <p:cNvGrpSpPr/>
          <p:nvPr userDrawn="1"/>
        </p:nvGrpSpPr>
        <p:grpSpPr>
          <a:xfrm>
            <a:off x="2398496" y="5465932"/>
            <a:ext cx="7395007" cy="887510"/>
            <a:chOff x="-184150" y="3740827"/>
            <a:chExt cx="13550900" cy="914402"/>
          </a:xfrm>
        </p:grpSpPr>
        <p:sp>
          <p:nvSpPr>
            <p:cNvPr id="4" name="Diagrama de flujo: Operación manual 3">
              <a:extLst>
                <a:ext uri="{FF2B5EF4-FFF2-40B4-BE49-F238E27FC236}">
                  <a16:creationId xmlns:a16="http://schemas.microsoft.com/office/drawing/2014/main" id="{0BDD2BFB-A705-4B5F-9CE2-51F2188A6BA6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" name="Diagrama de flujo: Operación manual 4">
              <a:extLst>
                <a:ext uri="{FF2B5EF4-FFF2-40B4-BE49-F238E27FC236}">
                  <a16:creationId xmlns:a16="http://schemas.microsoft.com/office/drawing/2014/main" id="{EEF9ED6C-5A53-4A7D-8E8C-347555A1CEC4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6" name="Rectángulo: Esquinas redondeadas 5" descr="Marco de la Sombra Frontal">
            <a:extLst>
              <a:ext uri="{FF2B5EF4-FFF2-40B4-BE49-F238E27FC236}">
                <a16:creationId xmlns:a16="http://schemas.microsoft.com/office/drawing/2014/main" id="{FCE9A042-9C1B-4B1B-AC75-4172A402BCF2}"/>
              </a:ext>
            </a:extLst>
          </p:cNvPr>
          <p:cNvSpPr/>
          <p:nvPr userDrawn="1"/>
        </p:nvSpPr>
        <p:spPr>
          <a:xfrm>
            <a:off x="2944098" y="6097636"/>
            <a:ext cx="6099893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A3716F-6EC3-40B6-8593-794A006D021F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3511524" y="1441191"/>
            <a:ext cx="5198387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407FD02-5AF8-44AD-869B-2C514F970FA5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5178336" y="3109136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FD93DC3-56A6-4B78-A74B-07BEE0FD30E1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1090403" y="3109136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FF66799-0FA2-4BAD-9104-B2C3D09BA489}"/>
              </a:ext>
            </a:extLst>
          </p:cNvPr>
          <p:cNvSpPr/>
          <p:nvPr userDrawn="1"/>
        </p:nvSpPr>
        <p:spPr>
          <a:xfrm flipV="1">
            <a:off x="3878169" y="5895760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3FDEB99B-6E02-4ED0-B6D5-24BAE0756A63}"/>
              </a:ext>
            </a:extLst>
          </p:cNvPr>
          <p:cNvSpPr/>
          <p:nvPr userDrawn="1"/>
        </p:nvSpPr>
        <p:spPr>
          <a:xfrm flipH="1">
            <a:off x="3878167" y="321371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716009F-16D0-4766-9192-055D6806E4F6}"/>
              </a:ext>
            </a:extLst>
          </p:cNvPr>
          <p:cNvSpPr/>
          <p:nvPr userDrawn="1"/>
        </p:nvSpPr>
        <p:spPr>
          <a:xfrm rot="16200000" flipH="1" flipV="1">
            <a:off x="5177764" y="3108565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FC398024-49EB-4BE9-8255-0F6D7F854262}"/>
              </a:ext>
            </a:extLst>
          </p:cNvPr>
          <p:cNvSpPr/>
          <p:nvPr userDrawn="1"/>
        </p:nvSpPr>
        <p:spPr>
          <a:xfrm rot="16200000" flipH="1">
            <a:off x="1090974" y="3108564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0105CF2A-ABA4-45D7-A69F-957F4DAF87C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04367" y="1442032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A1D6E32B-E47F-4C80-968C-6DCCE30A7C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5585" y="795700"/>
            <a:ext cx="2029566" cy="140694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DFCE118F-8EE7-4483-AB35-C2AFD3035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7149"/>
          </a:xfrm>
        </p:spPr>
        <p:txBody>
          <a:bodyPr rtlCol="0">
            <a:normAutofit/>
          </a:bodyPr>
          <a:lstStyle>
            <a:lvl1pPr>
              <a:defRPr sz="21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480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a sola imagen ancha: lige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 descr="Frente de Sombra de Marco">
            <a:extLst>
              <a:ext uri="{FF2B5EF4-FFF2-40B4-BE49-F238E27FC236}">
                <a16:creationId xmlns:a16="http://schemas.microsoft.com/office/drawing/2014/main" id="{1370A865-1825-4EB5-BAD9-B7BF6A65BB6F}"/>
              </a:ext>
            </a:extLst>
          </p:cNvPr>
          <p:cNvGrpSpPr/>
          <p:nvPr userDrawn="1"/>
        </p:nvGrpSpPr>
        <p:grpSpPr>
          <a:xfrm>
            <a:off x="453920" y="5318467"/>
            <a:ext cx="11838317" cy="887509"/>
            <a:chOff x="-184150" y="3740828"/>
            <a:chExt cx="13550900" cy="914401"/>
          </a:xfrm>
        </p:grpSpPr>
        <p:sp>
          <p:nvSpPr>
            <p:cNvPr id="23" name="Diagrama de flujo: Operación manual 22">
              <a:extLst>
                <a:ext uri="{FF2B5EF4-FFF2-40B4-BE49-F238E27FC236}">
                  <a16:creationId xmlns:a16="http://schemas.microsoft.com/office/drawing/2014/main" id="{3C737E46-53D0-4AFD-B1DE-550717049609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5" name="Diagrama de flujo: Operación manual 24">
              <a:extLst>
                <a:ext uri="{FF2B5EF4-FFF2-40B4-BE49-F238E27FC236}">
                  <a16:creationId xmlns:a16="http://schemas.microsoft.com/office/drawing/2014/main" id="{31A97FA5-B7C1-4A63-9DFD-0A32DF8B001B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F0E140A-516F-4CA5-88ED-9BB3022984B8}"/>
              </a:ext>
            </a:extLst>
          </p:cNvPr>
          <p:cNvSpPr>
            <a:spLocks/>
          </p:cNvSpPr>
          <p:nvPr userDrawn="1"/>
        </p:nvSpPr>
        <p:spPr>
          <a:xfrm rot="10800000">
            <a:off x="3228054" y="1182601"/>
            <a:ext cx="6290049" cy="44900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8C22C93-59DF-4FB1-BD0B-CDEBB9DBAD7C}"/>
              </a:ext>
            </a:extLst>
          </p:cNvPr>
          <p:cNvSpPr>
            <a:spLocks/>
          </p:cNvSpPr>
          <p:nvPr userDrawn="1"/>
        </p:nvSpPr>
        <p:spPr>
          <a:xfrm rot="10800000">
            <a:off x="2773083" y="729000"/>
            <a:ext cx="7199994" cy="45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7883787-89B6-4895-86A4-C45B57BD0B91}"/>
              </a:ext>
            </a:extLst>
          </p:cNvPr>
          <p:cNvSpPr>
            <a:spLocks/>
          </p:cNvSpPr>
          <p:nvPr userDrawn="1"/>
        </p:nvSpPr>
        <p:spPr>
          <a:xfrm rot="10800000">
            <a:off x="2773083" y="5675400"/>
            <a:ext cx="7199994" cy="453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75D11119-742D-4F5E-A42E-AB6104CAC6D0}"/>
              </a:ext>
            </a:extLst>
          </p:cNvPr>
          <p:cNvSpPr/>
          <p:nvPr userDrawn="1"/>
        </p:nvSpPr>
        <p:spPr>
          <a:xfrm rot="5400000" flipH="1" flipV="1">
            <a:off x="300574" y="3201509"/>
            <a:ext cx="5400001" cy="454983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BE44002-944A-471D-B590-493B7690889E}"/>
              </a:ext>
            </a:extLst>
          </p:cNvPr>
          <p:cNvSpPr/>
          <p:nvPr userDrawn="1"/>
        </p:nvSpPr>
        <p:spPr>
          <a:xfrm rot="5400000">
            <a:off x="7045585" y="3201509"/>
            <a:ext cx="5400001" cy="454983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9FCD47D1-AEA6-4D74-AEE2-456D52615CCB}"/>
              </a:ext>
            </a:extLst>
          </p:cNvPr>
          <p:cNvSpPr/>
          <p:nvPr userDrawn="1"/>
        </p:nvSpPr>
        <p:spPr>
          <a:xfrm rot="10800000" flipV="1">
            <a:off x="2773083" y="729001"/>
            <a:ext cx="7199994" cy="454983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5ECF369B-D5BA-448E-87FF-37481AE2EA5E}"/>
              </a:ext>
            </a:extLst>
          </p:cNvPr>
          <p:cNvSpPr/>
          <p:nvPr userDrawn="1"/>
        </p:nvSpPr>
        <p:spPr>
          <a:xfrm rot="10800000">
            <a:off x="2773083" y="5674017"/>
            <a:ext cx="7199994" cy="454983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34" name="Rectángulo: Esquinas redondeadas 33" descr="Marco de la Sombra Frontal">
            <a:extLst>
              <a:ext uri="{FF2B5EF4-FFF2-40B4-BE49-F238E27FC236}">
                <a16:creationId xmlns:a16="http://schemas.microsoft.com/office/drawing/2014/main" id="{84920F4E-8EC7-4769-896F-89EAD8207D4F}"/>
              </a:ext>
            </a:extLst>
          </p:cNvPr>
          <p:cNvSpPr/>
          <p:nvPr userDrawn="1"/>
        </p:nvSpPr>
        <p:spPr>
          <a:xfrm>
            <a:off x="1327349" y="5950170"/>
            <a:ext cx="9765030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BAD2D318-BFEE-4612-AED6-480A167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5" name="Marcador de posición de imagen 44">
            <a:extLst>
              <a:ext uri="{FF2B5EF4-FFF2-40B4-BE49-F238E27FC236}">
                <a16:creationId xmlns:a16="http://schemas.microsoft.com/office/drawing/2014/main" id="{CE6828A2-5B7A-4F4C-B64E-9EAE39FF46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29084" y="2066299"/>
            <a:ext cx="4487992" cy="2700002"/>
          </a:xfrm>
          <a:custGeom>
            <a:avLst/>
            <a:gdLst>
              <a:gd name="connsiteX0" fmla="*/ 0 w 4487992"/>
              <a:gd name="connsiteY0" fmla="*/ 0 h 2700002"/>
              <a:gd name="connsiteX1" fmla="*/ 4487992 w 4487992"/>
              <a:gd name="connsiteY1" fmla="*/ 0 h 2700002"/>
              <a:gd name="connsiteX2" fmla="*/ 4487992 w 4487992"/>
              <a:gd name="connsiteY2" fmla="*/ 2700002 h 2700002"/>
              <a:gd name="connsiteX3" fmla="*/ 0 w 4487992"/>
              <a:gd name="connsiteY3" fmla="*/ 2700002 h 27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7992" h="2700002">
                <a:moveTo>
                  <a:pt x="0" y="0"/>
                </a:moveTo>
                <a:lnTo>
                  <a:pt x="4487992" y="0"/>
                </a:lnTo>
                <a:lnTo>
                  <a:pt x="4487992" y="2700002"/>
                </a:lnTo>
                <a:lnTo>
                  <a:pt x="0" y="2700002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FF609-7CC7-49DF-AB73-8A95AB582E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4331" y="728999"/>
            <a:ext cx="2029566" cy="140694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85269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opción de imágenes 1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E66AF765-AE4F-4691-8E10-B2C02FFC574D}"/>
              </a:ext>
            </a:extLst>
          </p:cNvPr>
          <p:cNvGrpSpPr/>
          <p:nvPr userDrawn="1"/>
        </p:nvGrpSpPr>
        <p:grpSpPr>
          <a:xfrm>
            <a:off x="-437324" y="459403"/>
            <a:ext cx="6722734" cy="5483705"/>
            <a:chOff x="2398496" y="321369"/>
            <a:chExt cx="7395005" cy="6032074"/>
          </a:xfrm>
          <a:scene3d>
            <a:camera prst="perspectiveContrastingRightFacing"/>
            <a:lightRig rig="threePt" dir="t"/>
          </a:scene3d>
        </p:grpSpPr>
        <p:grpSp>
          <p:nvGrpSpPr>
            <p:cNvPr id="33" name="Grupo 32" descr="Frente de Sombra de Marco">
              <a:extLst>
                <a:ext uri="{FF2B5EF4-FFF2-40B4-BE49-F238E27FC236}">
                  <a16:creationId xmlns:a16="http://schemas.microsoft.com/office/drawing/2014/main" id="{132BEBE5-CDAC-431A-8A08-A5FCEBD78921}"/>
                </a:ext>
              </a:extLst>
            </p:cNvPr>
            <p:cNvGrpSpPr/>
            <p:nvPr/>
          </p:nvGrpSpPr>
          <p:grpSpPr>
            <a:xfrm>
              <a:off x="2398496" y="5465933"/>
              <a:ext cx="7395005" cy="887510"/>
              <a:chOff x="-184150" y="3740828"/>
              <a:chExt cx="13550900" cy="914401"/>
            </a:xfrm>
          </p:grpSpPr>
          <p:sp>
            <p:nvSpPr>
              <p:cNvPr id="50" name="Diagrama de flujo: Operación manual 49">
                <a:extLst>
                  <a:ext uri="{FF2B5EF4-FFF2-40B4-BE49-F238E27FC236}">
                    <a16:creationId xmlns:a16="http://schemas.microsoft.com/office/drawing/2014/main" id="{E4134685-BF4E-45A6-A112-F7373A0DBE89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51" name="Diagrama de flujo: Operación manual 50">
                <a:extLst>
                  <a:ext uri="{FF2B5EF4-FFF2-40B4-BE49-F238E27FC236}">
                    <a16:creationId xmlns:a16="http://schemas.microsoft.com/office/drawing/2014/main" id="{D1EFAC39-D60F-4F84-B6F2-DA8E94BE6358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DA9C90E3-9DEF-4C68-9D96-C2EA01ED062B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3511523" y="1441191"/>
              <a:ext cx="5198386" cy="37107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CD60DFF3-1B0E-49CE-B877-162680187EAB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5178335" y="3109136"/>
              <a:ext cx="5950408" cy="374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637D9B6D-42A1-482B-AEF4-EB321FB9530A}"/>
                </a:ext>
              </a:extLst>
            </p:cNvPr>
            <p:cNvSpPr>
              <a:spLocks/>
            </p:cNvSpPr>
            <p:nvPr/>
          </p:nvSpPr>
          <p:spPr>
            <a:xfrm rot="16200000" flipH="1">
              <a:off x="1090403" y="3109136"/>
              <a:ext cx="5950408" cy="3748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6" name="Forma libre: Forma 45">
              <a:extLst>
                <a:ext uri="{FF2B5EF4-FFF2-40B4-BE49-F238E27FC236}">
                  <a16:creationId xmlns:a16="http://schemas.microsoft.com/office/drawing/2014/main" id="{F1BD97AF-A8BC-4FEC-838F-4A2D0CD82E8A}"/>
                </a:ext>
              </a:extLst>
            </p:cNvPr>
            <p:cNvSpPr/>
            <p:nvPr userDrawn="1"/>
          </p:nvSpPr>
          <p:spPr>
            <a:xfrm flipV="1">
              <a:off x="3878168" y="5895760"/>
              <a:ext cx="4462810" cy="376020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2EAD2845-5E15-4CDB-8B8B-F3B6ED301CB6}"/>
                </a:ext>
              </a:extLst>
            </p:cNvPr>
            <p:cNvSpPr/>
            <p:nvPr userDrawn="1"/>
          </p:nvSpPr>
          <p:spPr>
            <a:xfrm flipH="1">
              <a:off x="3878167" y="321371"/>
              <a:ext cx="4462810" cy="376020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95AF946A-60DD-429E-97E7-4E2DC9B6F3E0}"/>
                </a:ext>
              </a:extLst>
            </p:cNvPr>
            <p:cNvSpPr/>
            <p:nvPr userDrawn="1"/>
          </p:nvSpPr>
          <p:spPr>
            <a:xfrm rot="16200000" flipH="1" flipV="1">
              <a:off x="5177763" y="3108565"/>
              <a:ext cx="5950408" cy="376018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5A14A34D-5674-4600-9D6C-05137FE4A77E}"/>
                </a:ext>
              </a:extLst>
            </p:cNvPr>
            <p:cNvSpPr/>
            <p:nvPr userDrawn="1"/>
          </p:nvSpPr>
          <p:spPr>
            <a:xfrm rot="16200000" flipH="1">
              <a:off x="1090974" y="3108564"/>
              <a:ext cx="5950408" cy="376018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  <a:sp3d extrusionH="254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72" name="Marcador de posición de imagen 71">
            <a:extLst>
              <a:ext uri="{FF2B5EF4-FFF2-40B4-BE49-F238E27FC236}">
                <a16:creationId xmlns:a16="http://schemas.microsoft.com/office/drawing/2014/main" id="{F8A7B0C1-2178-4C3D-9F34-8BFDC026B2A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14538" y="1371600"/>
            <a:ext cx="1657350" cy="3657600"/>
          </a:xfrm>
          <a:custGeom>
            <a:avLst/>
            <a:gdLst>
              <a:gd name="connsiteX0" fmla="*/ 1490662 w 1657350"/>
              <a:gd name="connsiteY0" fmla="*/ 0 h 3657600"/>
              <a:gd name="connsiteX1" fmla="*/ 1657350 w 1657350"/>
              <a:gd name="connsiteY1" fmla="*/ 3171825 h 3657600"/>
              <a:gd name="connsiteX2" fmla="*/ 252412 w 1657350"/>
              <a:gd name="connsiteY2" fmla="*/ 3657600 h 3657600"/>
              <a:gd name="connsiteX3" fmla="*/ 0 w 1657350"/>
              <a:gd name="connsiteY3" fmla="*/ 185738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7350" h="3657600">
                <a:moveTo>
                  <a:pt x="1490662" y="0"/>
                </a:moveTo>
                <a:lnTo>
                  <a:pt x="1657350" y="3171825"/>
                </a:lnTo>
                <a:lnTo>
                  <a:pt x="252412" y="3657600"/>
                </a:lnTo>
                <a:lnTo>
                  <a:pt x="0" y="185738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lIns="252000" rIns="252000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grpSp>
        <p:nvGrpSpPr>
          <p:cNvPr id="52" name="Grupo 51" descr="Frente de Sombra de Marco">
            <a:extLst>
              <a:ext uri="{FF2B5EF4-FFF2-40B4-BE49-F238E27FC236}">
                <a16:creationId xmlns:a16="http://schemas.microsoft.com/office/drawing/2014/main" id="{F0BD42DE-3457-4C07-A4EC-C13E2ED6B959}"/>
              </a:ext>
            </a:extLst>
          </p:cNvPr>
          <p:cNvGrpSpPr/>
          <p:nvPr userDrawn="1"/>
        </p:nvGrpSpPr>
        <p:grpSpPr>
          <a:xfrm>
            <a:off x="3633693" y="4442655"/>
            <a:ext cx="9783733" cy="520321"/>
            <a:chOff x="-184150" y="3740828"/>
            <a:chExt cx="13550900" cy="914401"/>
          </a:xfrm>
        </p:grpSpPr>
        <p:sp>
          <p:nvSpPr>
            <p:cNvPr id="53" name="Diagrama de flujo: Operación manual 52">
              <a:extLst>
                <a:ext uri="{FF2B5EF4-FFF2-40B4-BE49-F238E27FC236}">
                  <a16:creationId xmlns:a16="http://schemas.microsoft.com/office/drawing/2014/main" id="{D21C4FD2-6073-44F1-8918-36CC06E7F3D1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4" name="Diagrama de flujo: Operación manual 53">
              <a:extLst>
                <a:ext uri="{FF2B5EF4-FFF2-40B4-BE49-F238E27FC236}">
                  <a16:creationId xmlns:a16="http://schemas.microsoft.com/office/drawing/2014/main" id="{437A088A-4B50-47CE-A3B7-3C8E06729ABE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854AD4B-3FC4-4192-9128-AD41638DD84E}"/>
              </a:ext>
            </a:extLst>
          </p:cNvPr>
          <p:cNvSpPr>
            <a:spLocks/>
          </p:cNvSpPr>
          <p:nvPr userDrawn="1"/>
        </p:nvSpPr>
        <p:spPr>
          <a:xfrm rot="10800000">
            <a:off x="5926366" y="811428"/>
            <a:ext cx="5198388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FFB7681-35F6-4DD3-A5A3-93D77685E409}"/>
              </a:ext>
            </a:extLst>
          </p:cNvPr>
          <p:cNvSpPr>
            <a:spLocks/>
          </p:cNvSpPr>
          <p:nvPr userDrawn="1"/>
        </p:nvSpPr>
        <p:spPr>
          <a:xfrm rot="10800000">
            <a:off x="5550357" y="436551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8AB8202-543E-4D7B-A845-8AC35C5E46E8}"/>
              </a:ext>
            </a:extLst>
          </p:cNvPr>
          <p:cNvSpPr>
            <a:spLocks/>
          </p:cNvSpPr>
          <p:nvPr userDrawn="1"/>
        </p:nvSpPr>
        <p:spPr>
          <a:xfrm rot="10800000">
            <a:off x="5550357" y="4524485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DD73ECEF-2720-4609-BF16-DDB26FBF7A19}"/>
              </a:ext>
            </a:extLst>
          </p:cNvPr>
          <p:cNvSpPr/>
          <p:nvPr userDrawn="1"/>
        </p:nvSpPr>
        <p:spPr>
          <a:xfrm rot="5400000" flipH="1" flipV="1">
            <a:off x="3506961" y="2479947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644EB8A9-3448-445A-908B-A6FF2BA83062}"/>
              </a:ext>
            </a:extLst>
          </p:cNvPr>
          <p:cNvSpPr/>
          <p:nvPr userDrawn="1"/>
        </p:nvSpPr>
        <p:spPr>
          <a:xfrm rot="5400000">
            <a:off x="9081350" y="2479947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37994DFE-9F5F-4EF6-AE8C-96DECB010088}"/>
              </a:ext>
            </a:extLst>
          </p:cNvPr>
          <p:cNvSpPr/>
          <p:nvPr userDrawn="1"/>
        </p:nvSpPr>
        <p:spPr>
          <a:xfrm rot="10800000" flipV="1">
            <a:off x="5550357" y="436552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792FF24B-B6BA-4BFA-AD06-5494D165FEE7}"/>
              </a:ext>
            </a:extLst>
          </p:cNvPr>
          <p:cNvSpPr/>
          <p:nvPr userDrawn="1"/>
        </p:nvSpPr>
        <p:spPr>
          <a:xfrm rot="10800000">
            <a:off x="5550357" y="4523342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: Esquinas redondeadas 62" descr="Marco de la Sombra Frontal">
            <a:extLst>
              <a:ext uri="{FF2B5EF4-FFF2-40B4-BE49-F238E27FC236}">
                <a16:creationId xmlns:a16="http://schemas.microsoft.com/office/drawing/2014/main" id="{D85D8578-900E-49B6-8598-AFBFA48CD312}"/>
              </a:ext>
            </a:extLst>
          </p:cNvPr>
          <p:cNvSpPr/>
          <p:nvPr userDrawn="1"/>
        </p:nvSpPr>
        <p:spPr>
          <a:xfrm>
            <a:off x="4355535" y="4751567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3" name="Marcador de posición de imagen 72">
            <a:extLst>
              <a:ext uri="{FF2B5EF4-FFF2-40B4-BE49-F238E27FC236}">
                <a16:creationId xmlns:a16="http://schemas.microsoft.com/office/drawing/2014/main" id="{5588BA99-AE2D-49FF-A23A-0EC25DE7EF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71019" y="1541757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  <a:p>
            <a:pPr rtl="0"/>
            <a:endParaRPr lang="es-ES" noProof="0"/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4E7C6AF7-7B49-4F47-9061-23E4F71F6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74127" y="5599280"/>
            <a:ext cx="2029566" cy="4405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A85E0C2F-13CE-49D5-9CF9-F1CC389178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36839" y="4930821"/>
            <a:ext cx="2029566" cy="4405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29726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opción de imágenes 2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DC62555-3DD8-4779-8304-FE14FB5D29B6}"/>
              </a:ext>
            </a:extLst>
          </p:cNvPr>
          <p:cNvGrpSpPr/>
          <p:nvPr userDrawn="1"/>
        </p:nvGrpSpPr>
        <p:grpSpPr>
          <a:xfrm>
            <a:off x="-1501721" y="729000"/>
            <a:ext cx="11838317" cy="5476976"/>
            <a:chOff x="453920" y="729000"/>
            <a:chExt cx="11838317" cy="5476976"/>
          </a:xfrm>
          <a:scene3d>
            <a:camera prst="perspectiveRight"/>
            <a:lightRig rig="threePt" dir="t"/>
          </a:scene3d>
        </p:grpSpPr>
        <p:grpSp>
          <p:nvGrpSpPr>
            <p:cNvPr id="22" name="Grupo 21" descr="Frente de Sombra de Marco">
              <a:extLst>
                <a:ext uri="{FF2B5EF4-FFF2-40B4-BE49-F238E27FC236}">
                  <a16:creationId xmlns:a16="http://schemas.microsoft.com/office/drawing/2014/main" id="{1370A865-1825-4EB5-BAD9-B7BF6A65BB6F}"/>
                </a:ext>
              </a:extLst>
            </p:cNvPr>
            <p:cNvGrpSpPr/>
            <p:nvPr userDrawn="1"/>
          </p:nvGrpSpPr>
          <p:grpSpPr>
            <a:xfrm>
              <a:off x="453920" y="5318467"/>
              <a:ext cx="11838317" cy="887509"/>
              <a:chOff x="-184150" y="3740828"/>
              <a:chExt cx="13550900" cy="914401"/>
            </a:xfrm>
          </p:grpSpPr>
          <p:sp>
            <p:nvSpPr>
              <p:cNvPr id="23" name="Diagrama de flujo: Operación manual 22">
                <a:extLst>
                  <a:ext uri="{FF2B5EF4-FFF2-40B4-BE49-F238E27FC236}">
                    <a16:creationId xmlns:a16="http://schemas.microsoft.com/office/drawing/2014/main" id="{3C737E46-53D0-4AFD-B1DE-550717049609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25" name="Diagrama de flujo: Operación manual 24">
                <a:extLst>
                  <a:ext uri="{FF2B5EF4-FFF2-40B4-BE49-F238E27FC236}">
                    <a16:creationId xmlns:a16="http://schemas.microsoft.com/office/drawing/2014/main" id="{31A97FA5-B7C1-4A63-9DFD-0A32DF8B001B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DF0E140A-516F-4CA5-88ED-9BB3022984B8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3228054" y="1182601"/>
              <a:ext cx="6290049" cy="4490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78C22C93-59DF-4FB1-BD0B-CDEBB9DBAD7C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2773083" y="7290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17883787-89B6-4895-86A4-C45B57BD0B91}"/>
                </a:ext>
              </a:extLst>
            </p:cNvPr>
            <p:cNvSpPr>
              <a:spLocks/>
            </p:cNvSpPr>
            <p:nvPr userDrawn="1"/>
          </p:nvSpPr>
          <p:spPr>
            <a:xfrm rot="10800000">
              <a:off x="2773083" y="5675400"/>
              <a:ext cx="7199994" cy="45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29" name="Forma libre: Forma 28">
              <a:extLst>
                <a:ext uri="{FF2B5EF4-FFF2-40B4-BE49-F238E27FC236}">
                  <a16:creationId xmlns:a16="http://schemas.microsoft.com/office/drawing/2014/main" id="{75D11119-742D-4F5E-A42E-AB6104CAC6D0}"/>
                </a:ext>
              </a:extLst>
            </p:cNvPr>
            <p:cNvSpPr/>
            <p:nvPr userDrawn="1"/>
          </p:nvSpPr>
          <p:spPr>
            <a:xfrm rot="5400000" flipH="1" flipV="1">
              <a:off x="300574" y="3201509"/>
              <a:ext cx="5400001" cy="454983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  <a:sp3d extrusionH="7429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0BE44002-944A-471D-B590-493B7690889E}"/>
                </a:ext>
              </a:extLst>
            </p:cNvPr>
            <p:cNvSpPr/>
            <p:nvPr userDrawn="1"/>
          </p:nvSpPr>
          <p:spPr>
            <a:xfrm rot="5400000">
              <a:off x="7045585" y="3201509"/>
              <a:ext cx="5400001" cy="454983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9FCD47D1-AEA6-4D74-AEE2-456D52615CCB}"/>
                </a:ext>
              </a:extLst>
            </p:cNvPr>
            <p:cNvSpPr/>
            <p:nvPr userDrawn="1"/>
          </p:nvSpPr>
          <p:spPr>
            <a:xfrm rot="10800000" flipV="1">
              <a:off x="2773083" y="729001"/>
              <a:ext cx="7199994" cy="454983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5ECF369B-D5BA-448E-87FF-37481AE2EA5E}"/>
                </a:ext>
              </a:extLst>
            </p:cNvPr>
            <p:cNvSpPr/>
            <p:nvPr userDrawn="1"/>
          </p:nvSpPr>
          <p:spPr>
            <a:xfrm rot="10800000">
              <a:off x="2773083" y="5674017"/>
              <a:ext cx="7199994" cy="454983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4" name="Título 13">
            <a:extLst>
              <a:ext uri="{FF2B5EF4-FFF2-40B4-BE49-F238E27FC236}">
                <a16:creationId xmlns:a16="http://schemas.microsoft.com/office/drawing/2014/main" id="{BAD2D318-BFEE-4612-AED6-480A167D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BC39F1D-C820-412F-B437-D13B9635D01A}"/>
              </a:ext>
            </a:extLst>
          </p:cNvPr>
          <p:cNvGrpSpPr/>
          <p:nvPr userDrawn="1"/>
        </p:nvGrpSpPr>
        <p:grpSpPr>
          <a:xfrm>
            <a:off x="7394388" y="1210839"/>
            <a:ext cx="5555978" cy="4908423"/>
            <a:chOff x="5705617" y="321371"/>
            <a:chExt cx="7395007" cy="6533110"/>
          </a:xfrm>
        </p:grpSpPr>
        <p:grpSp>
          <p:nvGrpSpPr>
            <p:cNvPr id="24" name="Grupo 23" descr="Frente de Sombra de Marco">
              <a:extLst>
                <a:ext uri="{FF2B5EF4-FFF2-40B4-BE49-F238E27FC236}">
                  <a16:creationId xmlns:a16="http://schemas.microsoft.com/office/drawing/2014/main" id="{7654FA6A-258B-4225-B4D1-091F8C1A0395}"/>
                </a:ext>
              </a:extLst>
            </p:cNvPr>
            <p:cNvGrpSpPr/>
            <p:nvPr userDrawn="1"/>
          </p:nvGrpSpPr>
          <p:grpSpPr>
            <a:xfrm>
              <a:off x="5705617" y="5465933"/>
              <a:ext cx="7395007" cy="887510"/>
              <a:chOff x="-184150" y="3740827"/>
              <a:chExt cx="13550900" cy="914402"/>
            </a:xfrm>
          </p:grpSpPr>
          <p:sp>
            <p:nvSpPr>
              <p:cNvPr id="33" name="Diagrama de flujo: Operación manual 32">
                <a:extLst>
                  <a:ext uri="{FF2B5EF4-FFF2-40B4-BE49-F238E27FC236}">
                    <a16:creationId xmlns:a16="http://schemas.microsoft.com/office/drawing/2014/main" id="{587EDDB2-D7B6-4025-B0ED-429F6E8BF07B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42" name="Diagrama de flujo: Operación manual 41">
                <a:extLst>
                  <a:ext uri="{FF2B5EF4-FFF2-40B4-BE49-F238E27FC236}">
                    <a16:creationId xmlns:a16="http://schemas.microsoft.com/office/drawing/2014/main" id="{66550602-86D7-4FB1-912A-B6C604C18B9A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43" name="Rectángulo: Esquinas redondeadas 42" descr="Marco de la Sombra Frontal">
              <a:extLst>
                <a:ext uri="{FF2B5EF4-FFF2-40B4-BE49-F238E27FC236}">
                  <a16:creationId xmlns:a16="http://schemas.microsoft.com/office/drawing/2014/main" id="{B201A395-6BA0-4632-8589-100F6C652062}"/>
                </a:ext>
              </a:extLst>
            </p:cNvPr>
            <p:cNvSpPr/>
            <p:nvPr userDrawn="1"/>
          </p:nvSpPr>
          <p:spPr>
            <a:xfrm>
              <a:off x="6251219" y="6097637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58AB580-9BFF-4F3F-B4FB-B371448722F4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6818645" y="1441192"/>
              <a:ext cx="5198387" cy="3710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C6381E2B-F4C7-4888-BE4C-0C30BAF9E1C7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8485457" y="3109137"/>
              <a:ext cx="5950408" cy="374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9FB581C7-3465-4A57-8F06-B5984E0844C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4397524" y="3109137"/>
              <a:ext cx="5950408" cy="374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B087864E-9B1D-488F-972F-0F944D89B851}"/>
                </a:ext>
              </a:extLst>
            </p:cNvPr>
            <p:cNvSpPr/>
            <p:nvPr userDrawn="1"/>
          </p:nvSpPr>
          <p:spPr>
            <a:xfrm flipV="1">
              <a:off x="7185290" y="5895761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49" name="Forma libre: Forma 48">
              <a:extLst>
                <a:ext uri="{FF2B5EF4-FFF2-40B4-BE49-F238E27FC236}">
                  <a16:creationId xmlns:a16="http://schemas.microsoft.com/office/drawing/2014/main" id="{9A1434A6-2071-4729-928F-7EBBA5C6AAC8}"/>
                </a:ext>
              </a:extLst>
            </p:cNvPr>
            <p:cNvSpPr/>
            <p:nvPr userDrawn="1"/>
          </p:nvSpPr>
          <p:spPr>
            <a:xfrm flipH="1">
              <a:off x="7185288" y="321372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0" name="Forma libre: Forma 49">
              <a:extLst>
                <a:ext uri="{FF2B5EF4-FFF2-40B4-BE49-F238E27FC236}">
                  <a16:creationId xmlns:a16="http://schemas.microsoft.com/office/drawing/2014/main" id="{F1343AE7-7EF8-48EC-A03A-EB1190060FDA}"/>
                </a:ext>
              </a:extLst>
            </p:cNvPr>
            <p:cNvSpPr/>
            <p:nvPr userDrawn="1"/>
          </p:nvSpPr>
          <p:spPr>
            <a:xfrm rot="16200000" flipH="1" flipV="1">
              <a:off x="8484885" y="3108566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B085F18C-4323-444F-9D2E-FA18DB98AB23}"/>
                </a:ext>
              </a:extLst>
            </p:cNvPr>
            <p:cNvSpPr/>
            <p:nvPr userDrawn="1"/>
          </p:nvSpPr>
          <p:spPr>
            <a:xfrm rot="16200000" flipH="1">
              <a:off x="4398095" y="3108565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3" name="Marcador de posición de imagen 52">
            <a:extLst>
              <a:ext uri="{FF2B5EF4-FFF2-40B4-BE49-F238E27FC236}">
                <a16:creationId xmlns:a16="http://schemas.microsoft.com/office/drawing/2014/main" id="{12B9EAEB-71E4-4C84-91AB-53D36DADF4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82985" y="2085976"/>
            <a:ext cx="4048125" cy="2676525"/>
          </a:xfrm>
          <a:custGeom>
            <a:avLst/>
            <a:gdLst>
              <a:gd name="connsiteX0" fmla="*/ 0 w 4048125"/>
              <a:gd name="connsiteY0" fmla="*/ 0 h 2676525"/>
              <a:gd name="connsiteX1" fmla="*/ 4048125 w 4048125"/>
              <a:gd name="connsiteY1" fmla="*/ 133350 h 2676525"/>
              <a:gd name="connsiteX2" fmla="*/ 4048125 w 4048125"/>
              <a:gd name="connsiteY2" fmla="*/ 2533650 h 2676525"/>
              <a:gd name="connsiteX3" fmla="*/ 0 w 4048125"/>
              <a:gd name="connsiteY3" fmla="*/ 2676525 h 2676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8125" h="2676525">
                <a:moveTo>
                  <a:pt x="0" y="0"/>
                </a:moveTo>
                <a:lnTo>
                  <a:pt x="4048125" y="133350"/>
                </a:lnTo>
                <a:lnTo>
                  <a:pt x="4048125" y="2533650"/>
                </a:lnTo>
                <a:lnTo>
                  <a:pt x="0" y="2676525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52" name="Marcador de posición de imagen 51">
            <a:extLst>
              <a:ext uri="{FF2B5EF4-FFF2-40B4-BE49-F238E27FC236}">
                <a16:creationId xmlns:a16="http://schemas.microsoft.com/office/drawing/2014/main" id="{8D55595F-76EE-41E2-920E-D4E732F97BE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274379" y="1980354"/>
            <a:ext cx="1844138" cy="2786690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6F507E0D-7936-44C1-8055-6AC807F1C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9733" y="5232134"/>
            <a:ext cx="2029566" cy="4405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970F963-E773-48C2-B1C2-77474749D5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35483" y="700976"/>
            <a:ext cx="2029566" cy="440500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1324920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ción 3 X imágenes: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83DD3AA7-AC2B-47B6-81F0-82E5A0182893}"/>
              </a:ext>
            </a:extLst>
          </p:cNvPr>
          <p:cNvGrpSpPr/>
          <p:nvPr userDrawn="1"/>
        </p:nvGrpSpPr>
        <p:grpSpPr>
          <a:xfrm>
            <a:off x="-927005" y="1294575"/>
            <a:ext cx="5555978" cy="4908423"/>
            <a:chOff x="2398496" y="321370"/>
            <a:chExt cx="7395007" cy="6533110"/>
          </a:xfrm>
        </p:grpSpPr>
        <p:grpSp>
          <p:nvGrpSpPr>
            <p:cNvPr id="88" name="Grupo 87" descr="Frente de Sombra de Marco">
              <a:extLst>
                <a:ext uri="{FF2B5EF4-FFF2-40B4-BE49-F238E27FC236}">
                  <a16:creationId xmlns:a16="http://schemas.microsoft.com/office/drawing/2014/main" id="{26196EFC-9422-42DB-B21B-FF27FDE39901}"/>
                </a:ext>
              </a:extLst>
            </p:cNvPr>
            <p:cNvGrpSpPr/>
            <p:nvPr userDrawn="1"/>
          </p:nvGrpSpPr>
          <p:grpSpPr>
            <a:xfrm>
              <a:off x="2398496" y="5465932"/>
              <a:ext cx="7395007" cy="887510"/>
              <a:chOff x="-184150" y="3740827"/>
              <a:chExt cx="13550900" cy="914402"/>
            </a:xfrm>
          </p:grpSpPr>
          <p:sp>
            <p:nvSpPr>
              <p:cNvPr id="89" name="Diagrama de flujo: Operación manual 88">
                <a:extLst>
                  <a:ext uri="{FF2B5EF4-FFF2-40B4-BE49-F238E27FC236}">
                    <a16:creationId xmlns:a16="http://schemas.microsoft.com/office/drawing/2014/main" id="{38B0B6E0-4B23-4B51-9E19-C0755E224CCA}"/>
                  </a:ext>
                </a:extLst>
              </p:cNvPr>
              <p:cNvSpPr/>
              <p:nvPr/>
            </p:nvSpPr>
            <p:spPr>
              <a:xfrm>
                <a:off x="-184150" y="3822700"/>
                <a:ext cx="13550900" cy="832529"/>
              </a:xfrm>
              <a:prstGeom prst="flowChartManualOperation">
                <a:avLst/>
              </a:prstGeom>
              <a:gradFill>
                <a:gsLst>
                  <a:gs pos="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90" name="Diagrama de flujo: Operación manual 89">
                <a:extLst>
                  <a:ext uri="{FF2B5EF4-FFF2-40B4-BE49-F238E27FC236}">
                    <a16:creationId xmlns:a16="http://schemas.microsoft.com/office/drawing/2014/main" id="{21FF53F4-5FF9-47DD-AB7C-5933BA40D0EB}"/>
                  </a:ext>
                </a:extLst>
              </p:cNvPr>
              <p:cNvSpPr/>
              <p:nvPr/>
            </p:nvSpPr>
            <p:spPr>
              <a:xfrm>
                <a:off x="-184150" y="3740828"/>
                <a:ext cx="13550900" cy="832529"/>
              </a:xfrm>
              <a:prstGeom prst="flowChartManualOperation">
                <a:avLst/>
              </a:prstGeom>
              <a:gradFill>
                <a:gsLst>
                  <a:gs pos="65000">
                    <a:schemeClr val="tx1">
                      <a:alpha val="0"/>
                    </a:schemeClr>
                  </a:gs>
                  <a:gs pos="100000">
                    <a:schemeClr val="tx1">
                      <a:alpha val="39000"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91" name="Rectángulo: Esquinas redondeadas 90" descr="Marco de la Sombra Frontal">
              <a:extLst>
                <a:ext uri="{FF2B5EF4-FFF2-40B4-BE49-F238E27FC236}">
                  <a16:creationId xmlns:a16="http://schemas.microsoft.com/office/drawing/2014/main" id="{D196D1B2-5755-4DCC-9B52-14B64CBC18E9}"/>
                </a:ext>
              </a:extLst>
            </p:cNvPr>
            <p:cNvSpPr/>
            <p:nvPr userDrawn="1"/>
          </p:nvSpPr>
          <p:spPr>
            <a:xfrm>
              <a:off x="2944098" y="6097636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03AE48E6-1B45-4320-BCF4-8A44732FA427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3511524" y="1441191"/>
              <a:ext cx="5198387" cy="37107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127000" dist="50800" dir="9180000">
                <a:prstClr val="black">
                  <a:alpha val="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C6242F1C-020A-4851-9A2F-914D7B75418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5178336" y="3109136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9ECB7038-8910-4B1A-AED9-32C25AB484A8}"/>
                </a:ext>
              </a:extLst>
            </p:cNvPr>
            <p:cNvSpPr>
              <a:spLocks/>
            </p:cNvSpPr>
            <p:nvPr userDrawn="1"/>
          </p:nvSpPr>
          <p:spPr>
            <a:xfrm rot="16200000" flipH="1">
              <a:off x="1090403" y="3109136"/>
              <a:ext cx="5950408" cy="3748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5" name="Forma libre: Forma 94">
              <a:extLst>
                <a:ext uri="{FF2B5EF4-FFF2-40B4-BE49-F238E27FC236}">
                  <a16:creationId xmlns:a16="http://schemas.microsoft.com/office/drawing/2014/main" id="{52AC96FB-F8BD-44E9-B3FD-A8F9D296E8F6}"/>
                </a:ext>
              </a:extLst>
            </p:cNvPr>
            <p:cNvSpPr/>
            <p:nvPr userDrawn="1"/>
          </p:nvSpPr>
          <p:spPr>
            <a:xfrm flipV="1">
              <a:off x="3878169" y="5895760"/>
              <a:ext cx="4462811" cy="376019"/>
            </a:xfrm>
            <a:custGeom>
              <a:avLst/>
              <a:gdLst>
                <a:gd name="connsiteX0" fmla="*/ 5400001 w 5400001"/>
                <a:gd name="connsiteY0" fmla="*/ 0 h 454983"/>
                <a:gd name="connsiteX1" fmla="*/ 4945018 w 5400001"/>
                <a:gd name="connsiteY1" fmla="*/ 454983 h 454983"/>
                <a:gd name="connsiteX2" fmla="*/ 4221873 w 5400001"/>
                <a:gd name="connsiteY2" fmla="*/ 454983 h 454983"/>
                <a:gd name="connsiteX3" fmla="*/ 3148030 w 5400001"/>
                <a:gd name="connsiteY3" fmla="*/ 454983 h 454983"/>
                <a:gd name="connsiteX4" fmla="*/ 2975116 w 5400001"/>
                <a:gd name="connsiteY4" fmla="*/ 454983 h 454983"/>
                <a:gd name="connsiteX5" fmla="*/ 2424886 w 5400001"/>
                <a:gd name="connsiteY5" fmla="*/ 454983 h 454983"/>
                <a:gd name="connsiteX6" fmla="*/ 2251971 w 5400001"/>
                <a:gd name="connsiteY6" fmla="*/ 454983 h 454983"/>
                <a:gd name="connsiteX7" fmla="*/ 1178128 w 5400001"/>
                <a:gd name="connsiteY7" fmla="*/ 454983 h 454983"/>
                <a:gd name="connsiteX8" fmla="*/ 454983 w 5400001"/>
                <a:gd name="connsiteY8" fmla="*/ 454983 h 454983"/>
                <a:gd name="connsiteX9" fmla="*/ 0 w 5400001"/>
                <a:gd name="connsiteY9" fmla="*/ 0 h 454983"/>
                <a:gd name="connsiteX10" fmla="*/ 1178128 w 5400001"/>
                <a:gd name="connsiteY10" fmla="*/ 0 h 454983"/>
                <a:gd name="connsiteX11" fmla="*/ 1796988 w 5400001"/>
                <a:gd name="connsiteY11" fmla="*/ 0 h 454983"/>
                <a:gd name="connsiteX12" fmla="*/ 2424886 w 5400001"/>
                <a:gd name="connsiteY12" fmla="*/ 0 h 454983"/>
                <a:gd name="connsiteX13" fmla="*/ 2975116 w 5400001"/>
                <a:gd name="connsiteY13" fmla="*/ 0 h 454983"/>
                <a:gd name="connsiteX14" fmla="*/ 3603013 w 5400001"/>
                <a:gd name="connsiteY14" fmla="*/ 0 h 454983"/>
                <a:gd name="connsiteX15" fmla="*/ 4221873 w 5400001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5400001" y="0"/>
                  </a:moveTo>
                  <a:lnTo>
                    <a:pt x="4945018" y="454983"/>
                  </a:lnTo>
                  <a:lnTo>
                    <a:pt x="4221873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lnTo>
                    <a:pt x="0" y="0"/>
                  </a:ln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23D65CFE-673E-45BB-99F7-169877885DC4}"/>
                </a:ext>
              </a:extLst>
            </p:cNvPr>
            <p:cNvSpPr/>
            <p:nvPr userDrawn="1"/>
          </p:nvSpPr>
          <p:spPr>
            <a:xfrm flipH="1">
              <a:off x="3878167" y="321371"/>
              <a:ext cx="4462811" cy="376019"/>
            </a:xfrm>
            <a:custGeom>
              <a:avLst/>
              <a:gdLst>
                <a:gd name="connsiteX0" fmla="*/ 0 w 5400001"/>
                <a:gd name="connsiteY0" fmla="*/ 0 h 454983"/>
                <a:gd name="connsiteX1" fmla="*/ 1178128 w 5400001"/>
                <a:gd name="connsiteY1" fmla="*/ 0 h 454983"/>
                <a:gd name="connsiteX2" fmla="*/ 1796988 w 5400001"/>
                <a:gd name="connsiteY2" fmla="*/ 0 h 454983"/>
                <a:gd name="connsiteX3" fmla="*/ 2424886 w 5400001"/>
                <a:gd name="connsiteY3" fmla="*/ 0 h 454983"/>
                <a:gd name="connsiteX4" fmla="*/ 2975116 w 5400001"/>
                <a:gd name="connsiteY4" fmla="*/ 0 h 454983"/>
                <a:gd name="connsiteX5" fmla="*/ 3603013 w 5400001"/>
                <a:gd name="connsiteY5" fmla="*/ 0 h 454983"/>
                <a:gd name="connsiteX6" fmla="*/ 4221874 w 5400001"/>
                <a:gd name="connsiteY6" fmla="*/ 0 h 454983"/>
                <a:gd name="connsiteX7" fmla="*/ 5400001 w 5400001"/>
                <a:gd name="connsiteY7" fmla="*/ 0 h 454983"/>
                <a:gd name="connsiteX8" fmla="*/ 4945018 w 5400001"/>
                <a:gd name="connsiteY8" fmla="*/ 454983 h 454983"/>
                <a:gd name="connsiteX9" fmla="*/ 4221874 w 5400001"/>
                <a:gd name="connsiteY9" fmla="*/ 454983 h 454983"/>
                <a:gd name="connsiteX10" fmla="*/ 3148030 w 5400001"/>
                <a:gd name="connsiteY10" fmla="*/ 454983 h 454983"/>
                <a:gd name="connsiteX11" fmla="*/ 2975116 w 5400001"/>
                <a:gd name="connsiteY11" fmla="*/ 454983 h 454983"/>
                <a:gd name="connsiteX12" fmla="*/ 2424886 w 5400001"/>
                <a:gd name="connsiteY12" fmla="*/ 454983 h 454983"/>
                <a:gd name="connsiteX13" fmla="*/ 2251971 w 5400001"/>
                <a:gd name="connsiteY13" fmla="*/ 454983 h 454983"/>
                <a:gd name="connsiteX14" fmla="*/ 1178128 w 5400001"/>
                <a:gd name="connsiteY14" fmla="*/ 454983 h 454983"/>
                <a:gd name="connsiteX15" fmla="*/ 454983 w 5400001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00001" h="454983">
                  <a:moveTo>
                    <a:pt x="0" y="0"/>
                  </a:moveTo>
                  <a:lnTo>
                    <a:pt x="1178128" y="0"/>
                  </a:lnTo>
                  <a:lnTo>
                    <a:pt x="1796988" y="0"/>
                  </a:lnTo>
                  <a:lnTo>
                    <a:pt x="2424886" y="0"/>
                  </a:lnTo>
                  <a:lnTo>
                    <a:pt x="2975116" y="0"/>
                  </a:lnTo>
                  <a:lnTo>
                    <a:pt x="3603013" y="0"/>
                  </a:lnTo>
                  <a:lnTo>
                    <a:pt x="4221874" y="0"/>
                  </a:lnTo>
                  <a:lnTo>
                    <a:pt x="5400001" y="0"/>
                  </a:lnTo>
                  <a:lnTo>
                    <a:pt x="4945018" y="454983"/>
                  </a:lnTo>
                  <a:lnTo>
                    <a:pt x="4221874" y="454983"/>
                  </a:lnTo>
                  <a:lnTo>
                    <a:pt x="3148030" y="454983"/>
                  </a:lnTo>
                  <a:lnTo>
                    <a:pt x="2975116" y="454983"/>
                  </a:lnTo>
                  <a:lnTo>
                    <a:pt x="2424886" y="454983"/>
                  </a:lnTo>
                  <a:lnTo>
                    <a:pt x="2251971" y="454983"/>
                  </a:lnTo>
                  <a:lnTo>
                    <a:pt x="1178128" y="454983"/>
                  </a:lnTo>
                  <a:lnTo>
                    <a:pt x="454983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7" name="Forma libre: Forma 96">
              <a:extLst>
                <a:ext uri="{FF2B5EF4-FFF2-40B4-BE49-F238E27FC236}">
                  <a16:creationId xmlns:a16="http://schemas.microsoft.com/office/drawing/2014/main" id="{739C72C5-9C47-4396-A011-4CA2426BA847}"/>
                </a:ext>
              </a:extLst>
            </p:cNvPr>
            <p:cNvSpPr/>
            <p:nvPr userDrawn="1"/>
          </p:nvSpPr>
          <p:spPr>
            <a:xfrm rot="16200000" flipH="1" flipV="1">
              <a:off x="5177764" y="3108565"/>
              <a:ext cx="5950408" cy="376019"/>
            </a:xfrm>
            <a:custGeom>
              <a:avLst/>
              <a:gdLst>
                <a:gd name="connsiteX0" fmla="*/ 7199994 w 7199994"/>
                <a:gd name="connsiteY0" fmla="*/ 0 h 454983"/>
                <a:gd name="connsiteX1" fmla="*/ 5003045 w 7199994"/>
                <a:gd name="connsiteY1" fmla="*/ 0 h 454983"/>
                <a:gd name="connsiteX2" fmla="*/ 4775114 w 7199994"/>
                <a:gd name="connsiteY2" fmla="*/ 0 h 454983"/>
                <a:gd name="connsiteX3" fmla="*/ 4621829 w 7199994"/>
                <a:gd name="connsiteY3" fmla="*/ 0 h 454983"/>
                <a:gd name="connsiteX4" fmla="*/ 2578165 w 7199994"/>
                <a:gd name="connsiteY4" fmla="*/ 0 h 454983"/>
                <a:gd name="connsiteX5" fmla="*/ 2424880 w 7199994"/>
                <a:gd name="connsiteY5" fmla="*/ 0 h 454983"/>
                <a:gd name="connsiteX6" fmla="*/ 2196949 w 7199994"/>
                <a:gd name="connsiteY6" fmla="*/ 0 h 454983"/>
                <a:gd name="connsiteX7" fmla="*/ 0 w 7199994"/>
                <a:gd name="connsiteY7" fmla="*/ 0 h 454983"/>
                <a:gd name="connsiteX8" fmla="*/ 454979 w 7199994"/>
                <a:gd name="connsiteY8" fmla="*/ 454983 h 454983"/>
                <a:gd name="connsiteX9" fmla="*/ 2196949 w 7199994"/>
                <a:gd name="connsiteY9" fmla="*/ 454983 h 454983"/>
                <a:gd name="connsiteX10" fmla="*/ 2424880 w 7199994"/>
                <a:gd name="connsiteY10" fmla="*/ 454983 h 454983"/>
                <a:gd name="connsiteX11" fmla="*/ 3033144 w 7199994"/>
                <a:gd name="connsiteY11" fmla="*/ 454983 h 454983"/>
                <a:gd name="connsiteX12" fmla="*/ 4166850 w 7199994"/>
                <a:gd name="connsiteY12" fmla="*/ 454983 h 454983"/>
                <a:gd name="connsiteX13" fmla="*/ 4775114 w 7199994"/>
                <a:gd name="connsiteY13" fmla="*/ 454983 h 454983"/>
                <a:gd name="connsiteX14" fmla="*/ 5003045 w 7199994"/>
                <a:gd name="connsiteY14" fmla="*/ 454983 h 454983"/>
                <a:gd name="connsiteX15" fmla="*/ 6745015 w 7199994"/>
                <a:gd name="connsiteY15" fmla="*/ 454983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7199994" y="0"/>
                  </a:moveTo>
                  <a:lnTo>
                    <a:pt x="5003045" y="0"/>
                  </a:lnTo>
                  <a:lnTo>
                    <a:pt x="4775114" y="0"/>
                  </a:lnTo>
                  <a:lnTo>
                    <a:pt x="4621829" y="0"/>
                  </a:lnTo>
                  <a:lnTo>
                    <a:pt x="2578165" y="0"/>
                  </a:lnTo>
                  <a:lnTo>
                    <a:pt x="2424880" y="0"/>
                  </a:lnTo>
                  <a:lnTo>
                    <a:pt x="2196949" y="0"/>
                  </a:lnTo>
                  <a:lnTo>
                    <a:pt x="0" y="0"/>
                  </a:lnTo>
                  <a:lnTo>
                    <a:pt x="454979" y="454983"/>
                  </a:lnTo>
                  <a:lnTo>
                    <a:pt x="2196949" y="454983"/>
                  </a:lnTo>
                  <a:lnTo>
                    <a:pt x="2424880" y="454983"/>
                  </a:lnTo>
                  <a:lnTo>
                    <a:pt x="3033144" y="454983"/>
                  </a:lnTo>
                  <a:lnTo>
                    <a:pt x="4166850" y="454983"/>
                  </a:lnTo>
                  <a:lnTo>
                    <a:pt x="4775114" y="454983"/>
                  </a:lnTo>
                  <a:lnTo>
                    <a:pt x="5003045" y="454983"/>
                  </a:lnTo>
                  <a:lnTo>
                    <a:pt x="6745015" y="45498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s-ES" noProof="0"/>
            </a:p>
          </p:txBody>
        </p:sp>
        <p:sp>
          <p:nvSpPr>
            <p:cNvPr id="98" name="Forma libre: Forma 97">
              <a:extLst>
                <a:ext uri="{FF2B5EF4-FFF2-40B4-BE49-F238E27FC236}">
                  <a16:creationId xmlns:a16="http://schemas.microsoft.com/office/drawing/2014/main" id="{1A959C99-6244-4B41-A645-EBDA4263200B}"/>
                </a:ext>
              </a:extLst>
            </p:cNvPr>
            <p:cNvSpPr/>
            <p:nvPr userDrawn="1"/>
          </p:nvSpPr>
          <p:spPr>
            <a:xfrm rot="16200000" flipH="1">
              <a:off x="1090974" y="3108564"/>
              <a:ext cx="5950408" cy="376019"/>
            </a:xfrm>
            <a:custGeom>
              <a:avLst/>
              <a:gdLst>
                <a:gd name="connsiteX0" fmla="*/ 6745015 w 7199994"/>
                <a:gd name="connsiteY0" fmla="*/ 454983 h 454983"/>
                <a:gd name="connsiteX1" fmla="*/ 5003045 w 7199994"/>
                <a:gd name="connsiteY1" fmla="*/ 454983 h 454983"/>
                <a:gd name="connsiteX2" fmla="*/ 4775114 w 7199994"/>
                <a:gd name="connsiteY2" fmla="*/ 454983 h 454983"/>
                <a:gd name="connsiteX3" fmla="*/ 4166850 w 7199994"/>
                <a:gd name="connsiteY3" fmla="*/ 454983 h 454983"/>
                <a:gd name="connsiteX4" fmla="*/ 3033144 w 7199994"/>
                <a:gd name="connsiteY4" fmla="*/ 454983 h 454983"/>
                <a:gd name="connsiteX5" fmla="*/ 2424880 w 7199994"/>
                <a:gd name="connsiteY5" fmla="*/ 454983 h 454983"/>
                <a:gd name="connsiteX6" fmla="*/ 2196949 w 7199994"/>
                <a:gd name="connsiteY6" fmla="*/ 454983 h 454983"/>
                <a:gd name="connsiteX7" fmla="*/ 454979 w 7199994"/>
                <a:gd name="connsiteY7" fmla="*/ 454983 h 454983"/>
                <a:gd name="connsiteX8" fmla="*/ 0 w 7199994"/>
                <a:gd name="connsiteY8" fmla="*/ 0 h 454983"/>
                <a:gd name="connsiteX9" fmla="*/ 2196949 w 7199994"/>
                <a:gd name="connsiteY9" fmla="*/ 0 h 454983"/>
                <a:gd name="connsiteX10" fmla="*/ 2424880 w 7199994"/>
                <a:gd name="connsiteY10" fmla="*/ 0 h 454983"/>
                <a:gd name="connsiteX11" fmla="*/ 2578165 w 7199994"/>
                <a:gd name="connsiteY11" fmla="*/ 0 h 454983"/>
                <a:gd name="connsiteX12" fmla="*/ 4621829 w 7199994"/>
                <a:gd name="connsiteY12" fmla="*/ 0 h 454983"/>
                <a:gd name="connsiteX13" fmla="*/ 4775114 w 7199994"/>
                <a:gd name="connsiteY13" fmla="*/ 0 h 454983"/>
                <a:gd name="connsiteX14" fmla="*/ 5003045 w 7199994"/>
                <a:gd name="connsiteY14" fmla="*/ 0 h 454983"/>
                <a:gd name="connsiteX15" fmla="*/ 7199994 w 7199994"/>
                <a:gd name="connsiteY15" fmla="*/ 0 h 454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199994" h="454983">
                  <a:moveTo>
                    <a:pt x="6745015" y="454983"/>
                  </a:moveTo>
                  <a:lnTo>
                    <a:pt x="5003045" y="454983"/>
                  </a:lnTo>
                  <a:lnTo>
                    <a:pt x="4775114" y="454983"/>
                  </a:lnTo>
                  <a:lnTo>
                    <a:pt x="4166850" y="454983"/>
                  </a:lnTo>
                  <a:lnTo>
                    <a:pt x="3033144" y="454983"/>
                  </a:lnTo>
                  <a:lnTo>
                    <a:pt x="2424880" y="454983"/>
                  </a:lnTo>
                  <a:lnTo>
                    <a:pt x="2196949" y="454983"/>
                  </a:lnTo>
                  <a:lnTo>
                    <a:pt x="454979" y="454983"/>
                  </a:lnTo>
                  <a:lnTo>
                    <a:pt x="0" y="0"/>
                  </a:lnTo>
                  <a:lnTo>
                    <a:pt x="2196949" y="0"/>
                  </a:lnTo>
                  <a:lnTo>
                    <a:pt x="2424880" y="0"/>
                  </a:lnTo>
                  <a:lnTo>
                    <a:pt x="2578165" y="0"/>
                  </a:lnTo>
                  <a:lnTo>
                    <a:pt x="4621829" y="0"/>
                  </a:lnTo>
                  <a:lnTo>
                    <a:pt x="4775114" y="0"/>
                  </a:lnTo>
                  <a:lnTo>
                    <a:pt x="5003045" y="0"/>
                  </a:lnTo>
                  <a:lnTo>
                    <a:pt x="719999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2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grpSp>
        <p:nvGrpSpPr>
          <p:cNvPr id="52" name="Grupo 51" descr="Frente de Sombra de Marco">
            <a:extLst>
              <a:ext uri="{FF2B5EF4-FFF2-40B4-BE49-F238E27FC236}">
                <a16:creationId xmlns:a16="http://schemas.microsoft.com/office/drawing/2014/main" id="{F0BD42DE-3457-4C07-A4EC-C13E2ED6B959}"/>
              </a:ext>
            </a:extLst>
          </p:cNvPr>
          <p:cNvGrpSpPr/>
          <p:nvPr userDrawn="1"/>
        </p:nvGrpSpPr>
        <p:grpSpPr>
          <a:xfrm>
            <a:off x="4098508" y="5155751"/>
            <a:ext cx="9783733" cy="520321"/>
            <a:chOff x="-184150" y="3740828"/>
            <a:chExt cx="13550900" cy="914401"/>
          </a:xfrm>
        </p:grpSpPr>
        <p:sp>
          <p:nvSpPr>
            <p:cNvPr id="53" name="Diagrama de flujo: Operación manual 52">
              <a:extLst>
                <a:ext uri="{FF2B5EF4-FFF2-40B4-BE49-F238E27FC236}">
                  <a16:creationId xmlns:a16="http://schemas.microsoft.com/office/drawing/2014/main" id="{D21C4FD2-6073-44F1-8918-36CC06E7F3D1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54" name="Diagrama de flujo: Operación manual 53">
              <a:extLst>
                <a:ext uri="{FF2B5EF4-FFF2-40B4-BE49-F238E27FC236}">
                  <a16:creationId xmlns:a16="http://schemas.microsoft.com/office/drawing/2014/main" id="{437A088A-4B50-47CE-A3B7-3C8E06729ABE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854AD4B-3FC4-4192-9128-AD41638DD84E}"/>
              </a:ext>
            </a:extLst>
          </p:cNvPr>
          <p:cNvSpPr>
            <a:spLocks/>
          </p:cNvSpPr>
          <p:nvPr userDrawn="1"/>
        </p:nvSpPr>
        <p:spPr>
          <a:xfrm rot="10800000">
            <a:off x="6391181" y="1524524"/>
            <a:ext cx="5198388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FFB7681-35F6-4DD3-A5A3-93D77685E409}"/>
              </a:ext>
            </a:extLst>
          </p:cNvPr>
          <p:cNvSpPr>
            <a:spLocks/>
          </p:cNvSpPr>
          <p:nvPr userDrawn="1"/>
        </p:nvSpPr>
        <p:spPr>
          <a:xfrm rot="10800000">
            <a:off x="6015172" y="1149647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8AB8202-543E-4D7B-A845-8AC35C5E46E8}"/>
              </a:ext>
            </a:extLst>
          </p:cNvPr>
          <p:cNvSpPr>
            <a:spLocks/>
          </p:cNvSpPr>
          <p:nvPr userDrawn="1"/>
        </p:nvSpPr>
        <p:spPr>
          <a:xfrm rot="10800000">
            <a:off x="6015172" y="5237581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DD73ECEF-2720-4609-BF16-DDB26FBF7A19}"/>
              </a:ext>
            </a:extLst>
          </p:cNvPr>
          <p:cNvSpPr/>
          <p:nvPr userDrawn="1"/>
        </p:nvSpPr>
        <p:spPr>
          <a:xfrm rot="5400000" flipH="1" flipV="1">
            <a:off x="4047133" y="3193044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644EB8A9-3448-445A-908B-A6FF2BA83062}"/>
              </a:ext>
            </a:extLst>
          </p:cNvPr>
          <p:cNvSpPr/>
          <p:nvPr userDrawn="1"/>
        </p:nvSpPr>
        <p:spPr>
          <a:xfrm rot="5400000">
            <a:off x="9546165" y="3193043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37994DFE-9F5F-4EF6-AE8C-96DECB010088}"/>
              </a:ext>
            </a:extLst>
          </p:cNvPr>
          <p:cNvSpPr/>
          <p:nvPr userDrawn="1"/>
        </p:nvSpPr>
        <p:spPr>
          <a:xfrm rot="10800000" flipV="1">
            <a:off x="6015172" y="1149648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792FF24B-B6BA-4BFA-AD06-5494D165FEE7}"/>
              </a:ext>
            </a:extLst>
          </p:cNvPr>
          <p:cNvSpPr/>
          <p:nvPr userDrawn="1"/>
        </p:nvSpPr>
        <p:spPr>
          <a:xfrm rot="10800000">
            <a:off x="6015172" y="5236438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63" name="Rectángulo: Esquinas redondeadas 62" descr="Marco de la Sombra Frontal">
            <a:extLst>
              <a:ext uri="{FF2B5EF4-FFF2-40B4-BE49-F238E27FC236}">
                <a16:creationId xmlns:a16="http://schemas.microsoft.com/office/drawing/2014/main" id="{D85D8578-900E-49B6-8598-AFBFA48CD312}"/>
              </a:ext>
            </a:extLst>
          </p:cNvPr>
          <p:cNvSpPr/>
          <p:nvPr userDrawn="1"/>
        </p:nvSpPr>
        <p:spPr>
          <a:xfrm>
            <a:off x="4820350" y="5464663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3" name="Marcador de posición de imagen 72">
            <a:extLst>
              <a:ext uri="{FF2B5EF4-FFF2-40B4-BE49-F238E27FC236}">
                <a16:creationId xmlns:a16="http://schemas.microsoft.com/office/drawing/2014/main" id="{5588BA99-AE2D-49FF-A23A-0EC25DE7EF4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35834" y="2254853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  <a:p>
            <a:pPr rtl="0"/>
            <a:endParaRPr lang="es-ES" noProof="0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37F5A11A-13DA-4619-890B-B771FACD402E}"/>
              </a:ext>
            </a:extLst>
          </p:cNvPr>
          <p:cNvSpPr/>
          <p:nvPr userDrawn="1"/>
        </p:nvSpPr>
        <p:spPr>
          <a:xfrm rot="5400000">
            <a:off x="2781617" y="3193044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grpSp>
        <p:nvGrpSpPr>
          <p:cNvPr id="75" name="Grupo 74" descr="Frente de Sombra de Marco">
            <a:extLst>
              <a:ext uri="{FF2B5EF4-FFF2-40B4-BE49-F238E27FC236}">
                <a16:creationId xmlns:a16="http://schemas.microsoft.com/office/drawing/2014/main" id="{FB5B89E1-A6B1-4DDB-A9B4-7EC20D2B2A92}"/>
              </a:ext>
            </a:extLst>
          </p:cNvPr>
          <p:cNvGrpSpPr/>
          <p:nvPr userDrawn="1"/>
        </p:nvGrpSpPr>
        <p:grpSpPr>
          <a:xfrm>
            <a:off x="872075" y="5465934"/>
            <a:ext cx="7395007" cy="887510"/>
            <a:chOff x="-184150" y="3740827"/>
            <a:chExt cx="13550900" cy="914402"/>
          </a:xfrm>
        </p:grpSpPr>
        <p:sp>
          <p:nvSpPr>
            <p:cNvPr id="76" name="Diagrama de flujo: Operación manual 75">
              <a:extLst>
                <a:ext uri="{FF2B5EF4-FFF2-40B4-BE49-F238E27FC236}">
                  <a16:creationId xmlns:a16="http://schemas.microsoft.com/office/drawing/2014/main" id="{2D0978D1-B4DA-4FBE-BE3A-F373E918B916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7" name="Diagrama de flujo: Operación manual 76">
              <a:extLst>
                <a:ext uri="{FF2B5EF4-FFF2-40B4-BE49-F238E27FC236}">
                  <a16:creationId xmlns:a16="http://schemas.microsoft.com/office/drawing/2014/main" id="{5FADE8ED-5D46-47CB-82EA-67622EE2198B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78" name="Rectángulo: Esquinas redondeadas 77" descr="Marco de la Sombra Frontal">
            <a:extLst>
              <a:ext uri="{FF2B5EF4-FFF2-40B4-BE49-F238E27FC236}">
                <a16:creationId xmlns:a16="http://schemas.microsoft.com/office/drawing/2014/main" id="{E279A0AA-37D0-4791-A519-24D0A291CA45}"/>
              </a:ext>
            </a:extLst>
          </p:cNvPr>
          <p:cNvSpPr/>
          <p:nvPr userDrawn="1"/>
        </p:nvSpPr>
        <p:spPr>
          <a:xfrm>
            <a:off x="1417677" y="6097638"/>
            <a:ext cx="6099893" cy="756844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2943FBF1-5485-4151-834C-B2CB40D8527E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1985103" y="1441193"/>
            <a:ext cx="5198387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C5D85B1C-1099-46AA-8E9A-2BD22308A191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3651915" y="310913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E58F30D1-B6AC-49A2-B05A-81B0F4E9BAC4}"/>
              </a:ext>
            </a:extLst>
          </p:cNvPr>
          <p:cNvSpPr>
            <a:spLocks/>
          </p:cNvSpPr>
          <p:nvPr userDrawn="1"/>
        </p:nvSpPr>
        <p:spPr>
          <a:xfrm rot="16200000" flipH="1">
            <a:off x="-436018" y="310913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BD29426D-2DB8-4AAA-8E65-56725E943C49}"/>
              </a:ext>
            </a:extLst>
          </p:cNvPr>
          <p:cNvSpPr/>
          <p:nvPr userDrawn="1"/>
        </p:nvSpPr>
        <p:spPr>
          <a:xfrm flipV="1">
            <a:off x="2351748" y="5895762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3" name="Forma libre: Forma 82">
            <a:extLst>
              <a:ext uri="{FF2B5EF4-FFF2-40B4-BE49-F238E27FC236}">
                <a16:creationId xmlns:a16="http://schemas.microsoft.com/office/drawing/2014/main" id="{B406D293-AC7E-422F-8885-33F10EFB500A}"/>
              </a:ext>
            </a:extLst>
          </p:cNvPr>
          <p:cNvSpPr/>
          <p:nvPr userDrawn="1"/>
        </p:nvSpPr>
        <p:spPr>
          <a:xfrm flipH="1">
            <a:off x="2351746" y="321373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4" name="Forma libre: Forma 83">
            <a:extLst>
              <a:ext uri="{FF2B5EF4-FFF2-40B4-BE49-F238E27FC236}">
                <a16:creationId xmlns:a16="http://schemas.microsoft.com/office/drawing/2014/main" id="{6CDA035B-412A-4E23-AF5E-078EB80C1941}"/>
              </a:ext>
            </a:extLst>
          </p:cNvPr>
          <p:cNvSpPr/>
          <p:nvPr userDrawn="1"/>
        </p:nvSpPr>
        <p:spPr>
          <a:xfrm rot="16200000" flipH="1" flipV="1">
            <a:off x="3651343" y="3108567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8A093228-2C82-4980-B608-FD111C15262F}"/>
              </a:ext>
            </a:extLst>
          </p:cNvPr>
          <p:cNvSpPr/>
          <p:nvPr userDrawn="1"/>
        </p:nvSpPr>
        <p:spPr>
          <a:xfrm rot="16200000" flipH="1">
            <a:off x="-435447" y="3108566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86" name="Marcador de posición de imagen 85">
            <a:extLst>
              <a:ext uri="{FF2B5EF4-FFF2-40B4-BE49-F238E27FC236}">
                <a16:creationId xmlns:a16="http://schemas.microsoft.com/office/drawing/2014/main" id="{9DFC504A-5CF8-4448-B174-09DC1A5D553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77946" y="1442034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388136-EA09-4326-919E-2D8BCC1E3795}"/>
              </a:ext>
            </a:extLst>
          </p:cNvPr>
          <p:cNvSpPr/>
          <p:nvPr userDrawn="1"/>
        </p:nvSpPr>
        <p:spPr>
          <a:xfrm>
            <a:off x="999220" y="2349500"/>
            <a:ext cx="1348516" cy="23092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9" name="Marcador de posición de imagen 98">
            <a:extLst>
              <a:ext uri="{FF2B5EF4-FFF2-40B4-BE49-F238E27FC236}">
                <a16:creationId xmlns:a16="http://schemas.microsoft.com/office/drawing/2014/main" id="{335BF416-E6B5-4582-A802-BA4F7EDA15C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92850" y="2558818"/>
            <a:ext cx="1151084" cy="1903347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noFill/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68000"/>
          </a:xfrm>
        </p:spPr>
        <p:txBody>
          <a:bodyPr rtlCol="0" anchor="t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9" name="Marcador de texto 2">
            <a:extLst>
              <a:ext uri="{FF2B5EF4-FFF2-40B4-BE49-F238E27FC236}">
                <a16:creationId xmlns:a16="http://schemas.microsoft.com/office/drawing/2014/main" id="{DD0DC513-8608-4729-91A7-671D7A20D2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44" y="5820446"/>
            <a:ext cx="1739248" cy="58441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D59D2894-077B-4B91-B524-D3AFF66DD0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05856" y="572027"/>
            <a:ext cx="3436734" cy="440500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  <p:sp>
        <p:nvSpPr>
          <p:cNvPr id="51" name="Marcador de texto 2">
            <a:extLst>
              <a:ext uri="{FF2B5EF4-FFF2-40B4-BE49-F238E27FC236}">
                <a16:creationId xmlns:a16="http://schemas.microsoft.com/office/drawing/2014/main" id="{B6068C38-3D38-4447-9D5B-5197031D609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05856" y="5681839"/>
            <a:ext cx="1739248" cy="584418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/>
            </a:lvl1pPr>
          </a:lstStyle>
          <a:p>
            <a:pPr lvl="0" rtl="0"/>
            <a:r>
              <a:rPr lang="es-ES" noProof="0"/>
              <a:t>Título / créditos </a:t>
            </a:r>
          </a:p>
        </p:txBody>
      </p:sp>
    </p:spTree>
    <p:extLst>
      <p:ext uri="{BB962C8B-B14F-4D97-AF65-F5344CB8AC3E}">
        <p14:creationId xmlns:p14="http://schemas.microsoft.com/office/powerpoint/2010/main" val="3848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-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043B3-E384-42D1-A131-FE70C5AA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368" y="1313332"/>
            <a:ext cx="4621081" cy="2852737"/>
          </a:xfrm>
        </p:spPr>
        <p:txBody>
          <a:bodyPr rtlCol="0"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25F430AD-B58C-436A-BDAC-A9377A4F7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6368" y="4193057"/>
            <a:ext cx="4621081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32" name="Imagen 31" descr="Imagen 15">
            <a:extLst>
              <a:ext uri="{FF2B5EF4-FFF2-40B4-BE49-F238E27FC236}">
                <a16:creationId xmlns:a16="http://schemas.microsoft.com/office/drawing/2014/main" id="{1DDC01ED-C3B0-4EBE-9A1C-18C42F632A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257" y="6040767"/>
            <a:ext cx="8985704" cy="750560"/>
          </a:xfrm>
          <a:custGeom>
            <a:avLst/>
            <a:gdLst>
              <a:gd name="connsiteX0" fmla="*/ 0 w 8985704"/>
              <a:gd name="connsiteY0" fmla="*/ 0 h 750560"/>
              <a:gd name="connsiteX1" fmla="*/ 1494297 w 8985704"/>
              <a:gd name="connsiteY1" fmla="*/ 0 h 750560"/>
              <a:gd name="connsiteX2" fmla="*/ 1494297 w 8985704"/>
              <a:gd name="connsiteY2" fmla="*/ 355816 h 750560"/>
              <a:gd name="connsiteX3" fmla="*/ 5957108 w 8985704"/>
              <a:gd name="connsiteY3" fmla="*/ 355816 h 750560"/>
              <a:gd name="connsiteX4" fmla="*/ 5957108 w 8985704"/>
              <a:gd name="connsiteY4" fmla="*/ 0 h 750560"/>
              <a:gd name="connsiteX5" fmla="*/ 8985704 w 8985704"/>
              <a:gd name="connsiteY5" fmla="*/ 0 h 750560"/>
              <a:gd name="connsiteX6" fmla="*/ 8985704 w 8985704"/>
              <a:gd name="connsiteY6" fmla="*/ 750560 h 750560"/>
              <a:gd name="connsiteX7" fmla="*/ 0 w 8985704"/>
              <a:gd name="connsiteY7" fmla="*/ 750560 h 75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85704" h="750560">
                <a:moveTo>
                  <a:pt x="0" y="0"/>
                </a:moveTo>
                <a:lnTo>
                  <a:pt x="1494297" y="0"/>
                </a:lnTo>
                <a:lnTo>
                  <a:pt x="1494297" y="355816"/>
                </a:lnTo>
                <a:lnTo>
                  <a:pt x="5957108" y="355816"/>
                </a:lnTo>
                <a:lnTo>
                  <a:pt x="5957108" y="0"/>
                </a:lnTo>
                <a:lnTo>
                  <a:pt x="8985704" y="0"/>
                </a:lnTo>
                <a:lnTo>
                  <a:pt x="8985704" y="750560"/>
                </a:lnTo>
                <a:lnTo>
                  <a:pt x="0" y="750560"/>
                </a:lnTo>
                <a:close/>
              </a:path>
            </a:pathLst>
          </a:custGeom>
          <a:ln w="12700">
            <a:miter lim="400000"/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2770CAF2-CBA4-4FA9-BCED-168DD06C8DC9}"/>
              </a:ext>
            </a:extLst>
          </p:cNvPr>
          <p:cNvSpPr>
            <a:spLocks/>
          </p:cNvSpPr>
          <p:nvPr/>
        </p:nvSpPr>
        <p:spPr>
          <a:xfrm rot="16200000" flipH="1">
            <a:off x="1105883" y="1573617"/>
            <a:ext cx="5198387" cy="37107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D184F5CE-53CB-43EB-A141-40C974FB8D05}"/>
              </a:ext>
            </a:extLst>
          </p:cNvPr>
          <p:cNvSpPr>
            <a:spLocks/>
          </p:cNvSpPr>
          <p:nvPr/>
        </p:nvSpPr>
        <p:spPr>
          <a:xfrm rot="16200000" flipH="1">
            <a:off x="2772695" y="3241562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2404699-7BA4-48C2-890A-6519B569D704}"/>
              </a:ext>
            </a:extLst>
          </p:cNvPr>
          <p:cNvSpPr>
            <a:spLocks/>
          </p:cNvSpPr>
          <p:nvPr/>
        </p:nvSpPr>
        <p:spPr>
          <a:xfrm rot="16200000" flipH="1">
            <a:off x="-1315238" y="3241562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8412DCC5-0CB3-4F36-AB9E-75C60E66D547}"/>
              </a:ext>
            </a:extLst>
          </p:cNvPr>
          <p:cNvSpPr/>
          <p:nvPr userDrawn="1"/>
        </p:nvSpPr>
        <p:spPr>
          <a:xfrm flipV="1">
            <a:off x="1472528" y="6028186"/>
            <a:ext cx="4462811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11A57663-D44A-441F-A32C-7D4E3BB4BC5D}"/>
              </a:ext>
            </a:extLst>
          </p:cNvPr>
          <p:cNvSpPr/>
          <p:nvPr userDrawn="1"/>
        </p:nvSpPr>
        <p:spPr>
          <a:xfrm flipH="1">
            <a:off x="1472526" y="453797"/>
            <a:ext cx="4462811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0EA8BCD4-2CE5-417C-AB41-D3B00B97C99A}"/>
              </a:ext>
            </a:extLst>
          </p:cNvPr>
          <p:cNvSpPr/>
          <p:nvPr userDrawn="1"/>
        </p:nvSpPr>
        <p:spPr>
          <a:xfrm rot="16200000" flipH="1" flipV="1">
            <a:off x="2772123" y="3240991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46AA0823-E2D7-47E0-8CED-E708909AD814}"/>
              </a:ext>
            </a:extLst>
          </p:cNvPr>
          <p:cNvSpPr/>
          <p:nvPr userDrawn="1"/>
        </p:nvSpPr>
        <p:spPr>
          <a:xfrm rot="16200000" flipH="1">
            <a:off x="-1314667" y="3240990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6F8401CE-C46C-4D80-AE99-15F982CA6A05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2598725" y="1574458"/>
            <a:ext cx="2231407" cy="3709084"/>
          </a:xfrm>
          <a:custGeom>
            <a:avLst/>
            <a:gdLst>
              <a:gd name="connsiteX0" fmla="*/ 0 w 2231407"/>
              <a:gd name="connsiteY0" fmla="*/ 0 h 3709084"/>
              <a:gd name="connsiteX1" fmla="*/ 2231407 w 2231407"/>
              <a:gd name="connsiteY1" fmla="*/ 0 h 3709084"/>
              <a:gd name="connsiteX2" fmla="*/ 2231407 w 2231407"/>
              <a:gd name="connsiteY2" fmla="*/ 3709084 h 3709084"/>
              <a:gd name="connsiteX3" fmla="*/ 0 w 2231407"/>
              <a:gd name="connsiteY3" fmla="*/ 3709084 h 37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1407" h="3709084">
                <a:moveTo>
                  <a:pt x="0" y="0"/>
                </a:moveTo>
                <a:lnTo>
                  <a:pt x="2231407" y="0"/>
                </a:lnTo>
                <a:lnTo>
                  <a:pt x="2231407" y="3709084"/>
                </a:lnTo>
                <a:lnTo>
                  <a:pt x="0" y="3709084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14193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: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 descr="Marco de la Sombra Frontal">
            <a:extLst>
              <a:ext uri="{FF2B5EF4-FFF2-40B4-BE49-F238E27FC236}">
                <a16:creationId xmlns:a16="http://schemas.microsoft.com/office/drawing/2014/main" id="{2D70F2B6-1FDE-4CC5-B338-DBA96A66A32A}"/>
              </a:ext>
            </a:extLst>
          </p:cNvPr>
          <p:cNvSpPr/>
          <p:nvPr userDrawn="1"/>
        </p:nvSpPr>
        <p:spPr>
          <a:xfrm>
            <a:off x="4528611" y="4720873"/>
            <a:ext cx="4166309" cy="516935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  <a:scene3d>
            <a:camera prst="orthographic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35" name="Grupo 34" descr="Frente de Sombra de Marco">
            <a:extLst>
              <a:ext uri="{FF2B5EF4-FFF2-40B4-BE49-F238E27FC236}">
                <a16:creationId xmlns:a16="http://schemas.microsoft.com/office/drawing/2014/main" id="{6B91956B-8798-4412-AD5E-8CCD87DED0AB}"/>
              </a:ext>
            </a:extLst>
          </p:cNvPr>
          <p:cNvGrpSpPr/>
          <p:nvPr/>
        </p:nvGrpSpPr>
        <p:grpSpPr>
          <a:xfrm>
            <a:off x="4155957" y="4289411"/>
            <a:ext cx="5050889" cy="606181"/>
            <a:chOff x="-184150" y="3740827"/>
            <a:chExt cx="13550900" cy="914402"/>
          </a:xfrm>
          <a:scene3d>
            <a:camera prst="orthographicFront"/>
            <a:lightRig rig="threePt" dir="t"/>
          </a:scene3d>
        </p:grpSpPr>
        <p:sp>
          <p:nvSpPr>
            <p:cNvPr id="75" name="Diagrama de flujo: Operación manual 74">
              <a:extLst>
                <a:ext uri="{FF2B5EF4-FFF2-40B4-BE49-F238E27FC236}">
                  <a16:creationId xmlns:a16="http://schemas.microsoft.com/office/drawing/2014/main" id="{AF8C60B6-3C7A-4E4C-85AB-1E7791FB4BB4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76" name="Diagrama de flujo: Operación manual 75">
              <a:extLst>
                <a:ext uri="{FF2B5EF4-FFF2-40B4-BE49-F238E27FC236}">
                  <a16:creationId xmlns:a16="http://schemas.microsoft.com/office/drawing/2014/main" id="{265CAC9C-8390-4EDB-9090-ED17BFA7E679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4490FDA-4119-4689-822F-88616B285D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4"/>
            <a:ext cx="3877380" cy="1042762"/>
          </a:xfrm>
        </p:spPr>
        <p:txBody>
          <a:bodyPr rtlCol="0"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46" name="Diagrama de flujo: Operación manual 45">
            <a:extLst>
              <a:ext uri="{FF2B5EF4-FFF2-40B4-BE49-F238E27FC236}">
                <a16:creationId xmlns:a16="http://schemas.microsoft.com/office/drawing/2014/main" id="{8696E65A-41B0-4568-9C0E-C0EA74BCD9A1}"/>
              </a:ext>
            </a:extLst>
          </p:cNvPr>
          <p:cNvSpPr/>
          <p:nvPr userDrawn="1"/>
        </p:nvSpPr>
        <p:spPr>
          <a:xfrm rot="420000">
            <a:off x="6653895" y="5156761"/>
            <a:ext cx="6111576" cy="667804"/>
          </a:xfrm>
          <a:prstGeom prst="flowChartManualOperation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39000"/>
                </a:schemeClr>
              </a:gs>
            </a:gsLst>
            <a:lin ang="5400000" scaled="1"/>
          </a:gradFill>
          <a:ln>
            <a:noFill/>
          </a:ln>
          <a:effectLst>
            <a:softEdge rad="127000"/>
          </a:effectLst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7" name="Diagrama de flujo: Operación manual 46">
            <a:extLst>
              <a:ext uri="{FF2B5EF4-FFF2-40B4-BE49-F238E27FC236}">
                <a16:creationId xmlns:a16="http://schemas.microsoft.com/office/drawing/2014/main" id="{B0A9F142-01A1-4CC5-A3B8-01E472D4F815}"/>
              </a:ext>
            </a:extLst>
          </p:cNvPr>
          <p:cNvSpPr/>
          <p:nvPr userDrawn="1"/>
        </p:nvSpPr>
        <p:spPr>
          <a:xfrm rot="420000">
            <a:off x="6653895" y="5091088"/>
            <a:ext cx="6111576" cy="667804"/>
          </a:xfrm>
          <a:prstGeom prst="flowChartManualOperation">
            <a:avLst/>
          </a:prstGeom>
          <a:gradFill>
            <a:gsLst>
              <a:gs pos="65000">
                <a:schemeClr val="tx1">
                  <a:alpha val="0"/>
                </a:schemeClr>
              </a:gs>
              <a:gs pos="100000">
                <a:schemeClr val="tx1">
                  <a:alpha val="39000"/>
                </a:schemeClr>
              </a:gs>
            </a:gsLst>
            <a:lin ang="5400000" scaled="1"/>
          </a:gradFill>
          <a:ln>
            <a:noFill/>
          </a:ln>
          <a:effectLst/>
          <a:scene3d>
            <a:camera prst="perspectiveContrastingLef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grpSp>
        <p:nvGrpSpPr>
          <p:cNvPr id="77" name="Grupo 76">
            <a:extLst>
              <a:ext uri="{FF2B5EF4-FFF2-40B4-BE49-F238E27FC236}">
                <a16:creationId xmlns:a16="http://schemas.microsoft.com/office/drawing/2014/main" id="{1B6DC620-FBE7-45AD-B072-6944D632A925}"/>
              </a:ext>
            </a:extLst>
          </p:cNvPr>
          <p:cNvGrpSpPr/>
          <p:nvPr userDrawn="1"/>
        </p:nvGrpSpPr>
        <p:grpSpPr>
          <a:xfrm>
            <a:off x="7188626" y="901413"/>
            <a:ext cx="5041234" cy="5390575"/>
            <a:chOff x="5944918" y="453797"/>
            <a:chExt cx="6099893" cy="6522597"/>
          </a:xfrm>
          <a:scene3d>
            <a:camera prst="perspectiveContrastingLeftFacing"/>
            <a:lightRig rig="threePt" dir="t"/>
          </a:scene3d>
        </p:grpSpPr>
        <p:grpSp>
          <p:nvGrpSpPr>
            <p:cNvPr id="78" name="Grupo 77">
              <a:extLst>
                <a:ext uri="{FF2B5EF4-FFF2-40B4-BE49-F238E27FC236}">
                  <a16:creationId xmlns:a16="http://schemas.microsoft.com/office/drawing/2014/main" id="{F646D9B7-051F-4D2F-ACD2-96AE7D3E203F}"/>
                </a:ext>
              </a:extLst>
            </p:cNvPr>
            <p:cNvGrpSpPr/>
            <p:nvPr/>
          </p:nvGrpSpPr>
          <p:grpSpPr>
            <a:xfrm rot="5400000" flipH="1">
              <a:off x="6113529" y="1197596"/>
              <a:ext cx="5950411" cy="4462813"/>
              <a:chOff x="2773081" y="728999"/>
              <a:chExt cx="7199996" cy="5400002"/>
            </a:xfrm>
          </p:grpSpPr>
          <p:sp>
            <p:nvSpPr>
              <p:cNvPr id="83" name="Rectángulo 82">
                <a:extLst>
                  <a:ext uri="{FF2B5EF4-FFF2-40B4-BE49-F238E27FC236}">
                    <a16:creationId xmlns:a16="http://schemas.microsoft.com/office/drawing/2014/main" id="{BCD91A4C-FCF8-449A-BEC9-309046DA111A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3228053" y="1182600"/>
                <a:ext cx="6290048" cy="44900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innerShdw blurRad="127000" dist="50800" dir="9180000">
                  <a:prstClr val="black">
                    <a:alpha val="6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4" name="Rectángulo 83">
                <a:extLst>
                  <a:ext uri="{FF2B5EF4-FFF2-40B4-BE49-F238E27FC236}">
                    <a16:creationId xmlns:a16="http://schemas.microsoft.com/office/drawing/2014/main" id="{7AB5FD3E-DD17-49F7-B1FA-49E69673F62B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73083" y="729000"/>
                <a:ext cx="7199994" cy="45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1F4D043A-3768-41C1-BC56-B202666A1E24}"/>
                  </a:ext>
                </a:extLst>
              </p:cNvPr>
              <p:cNvSpPr>
                <a:spLocks/>
              </p:cNvSpPr>
              <p:nvPr/>
            </p:nvSpPr>
            <p:spPr>
              <a:xfrm rot="10800000">
                <a:off x="2773083" y="5675398"/>
                <a:ext cx="7199994" cy="45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7" name="Forma libre: Forma 86">
                <a:extLst>
                  <a:ext uri="{FF2B5EF4-FFF2-40B4-BE49-F238E27FC236}">
                    <a16:creationId xmlns:a16="http://schemas.microsoft.com/office/drawing/2014/main" id="{69685DC8-1772-4A6E-AE31-134128445A4E}"/>
                  </a:ext>
                </a:extLst>
              </p:cNvPr>
              <p:cNvSpPr/>
              <p:nvPr userDrawn="1"/>
            </p:nvSpPr>
            <p:spPr>
              <a:xfrm rot="5400000">
                <a:off x="7045584" y="3201509"/>
                <a:ext cx="5400000" cy="454983"/>
              </a:xfrm>
              <a:custGeom>
                <a:avLst/>
                <a:gdLst>
                  <a:gd name="connsiteX0" fmla="*/ 0 w 5400001"/>
                  <a:gd name="connsiteY0" fmla="*/ 0 h 454983"/>
                  <a:gd name="connsiteX1" fmla="*/ 1178128 w 5400001"/>
                  <a:gd name="connsiteY1" fmla="*/ 0 h 454983"/>
                  <a:gd name="connsiteX2" fmla="*/ 1796988 w 5400001"/>
                  <a:gd name="connsiteY2" fmla="*/ 0 h 454983"/>
                  <a:gd name="connsiteX3" fmla="*/ 2424886 w 5400001"/>
                  <a:gd name="connsiteY3" fmla="*/ 0 h 454983"/>
                  <a:gd name="connsiteX4" fmla="*/ 2975116 w 5400001"/>
                  <a:gd name="connsiteY4" fmla="*/ 0 h 454983"/>
                  <a:gd name="connsiteX5" fmla="*/ 3603013 w 5400001"/>
                  <a:gd name="connsiteY5" fmla="*/ 0 h 454983"/>
                  <a:gd name="connsiteX6" fmla="*/ 4221874 w 5400001"/>
                  <a:gd name="connsiteY6" fmla="*/ 0 h 454983"/>
                  <a:gd name="connsiteX7" fmla="*/ 5400001 w 5400001"/>
                  <a:gd name="connsiteY7" fmla="*/ 0 h 454983"/>
                  <a:gd name="connsiteX8" fmla="*/ 4945018 w 5400001"/>
                  <a:gd name="connsiteY8" fmla="*/ 454983 h 454983"/>
                  <a:gd name="connsiteX9" fmla="*/ 4221874 w 5400001"/>
                  <a:gd name="connsiteY9" fmla="*/ 454983 h 454983"/>
                  <a:gd name="connsiteX10" fmla="*/ 3148030 w 5400001"/>
                  <a:gd name="connsiteY10" fmla="*/ 454983 h 454983"/>
                  <a:gd name="connsiteX11" fmla="*/ 2975116 w 5400001"/>
                  <a:gd name="connsiteY11" fmla="*/ 454983 h 454983"/>
                  <a:gd name="connsiteX12" fmla="*/ 2424886 w 5400001"/>
                  <a:gd name="connsiteY12" fmla="*/ 454983 h 454983"/>
                  <a:gd name="connsiteX13" fmla="*/ 2251971 w 5400001"/>
                  <a:gd name="connsiteY13" fmla="*/ 454983 h 454983"/>
                  <a:gd name="connsiteX14" fmla="*/ 1178128 w 5400001"/>
                  <a:gd name="connsiteY14" fmla="*/ 454983 h 454983"/>
                  <a:gd name="connsiteX15" fmla="*/ 454983 w 5400001"/>
                  <a:gd name="connsiteY15" fmla="*/ 454983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0001" h="454983">
                    <a:moveTo>
                      <a:pt x="0" y="0"/>
                    </a:moveTo>
                    <a:lnTo>
                      <a:pt x="1178128" y="0"/>
                    </a:lnTo>
                    <a:lnTo>
                      <a:pt x="1796988" y="0"/>
                    </a:lnTo>
                    <a:lnTo>
                      <a:pt x="2424886" y="0"/>
                    </a:lnTo>
                    <a:lnTo>
                      <a:pt x="2975116" y="0"/>
                    </a:lnTo>
                    <a:lnTo>
                      <a:pt x="3603013" y="0"/>
                    </a:lnTo>
                    <a:lnTo>
                      <a:pt x="4221874" y="0"/>
                    </a:lnTo>
                    <a:lnTo>
                      <a:pt x="5400001" y="0"/>
                    </a:lnTo>
                    <a:lnTo>
                      <a:pt x="4945018" y="454983"/>
                    </a:lnTo>
                    <a:lnTo>
                      <a:pt x="4221874" y="454983"/>
                    </a:lnTo>
                    <a:lnTo>
                      <a:pt x="3148030" y="454983"/>
                    </a:lnTo>
                    <a:lnTo>
                      <a:pt x="2975116" y="454983"/>
                    </a:lnTo>
                    <a:lnTo>
                      <a:pt x="2424886" y="454983"/>
                    </a:lnTo>
                    <a:lnTo>
                      <a:pt x="2251971" y="454983"/>
                    </a:lnTo>
                    <a:lnTo>
                      <a:pt x="1178128" y="454983"/>
                    </a:lnTo>
                    <a:lnTo>
                      <a:pt x="454983" y="45498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2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8" name="Forma libre: Forma 87">
                <a:extLst>
                  <a:ext uri="{FF2B5EF4-FFF2-40B4-BE49-F238E27FC236}">
                    <a16:creationId xmlns:a16="http://schemas.microsoft.com/office/drawing/2014/main" id="{812CB3B5-F89B-4631-AF9D-69B1EDFDE664}"/>
                  </a:ext>
                </a:extLst>
              </p:cNvPr>
              <p:cNvSpPr/>
              <p:nvPr userDrawn="1"/>
            </p:nvSpPr>
            <p:spPr>
              <a:xfrm rot="10800000" flipV="1">
                <a:off x="2773082" y="729001"/>
                <a:ext cx="7199994" cy="454983"/>
              </a:xfrm>
              <a:custGeom>
                <a:avLst/>
                <a:gdLst>
                  <a:gd name="connsiteX0" fmla="*/ 7199994 w 7199994"/>
                  <a:gd name="connsiteY0" fmla="*/ 0 h 454983"/>
                  <a:gd name="connsiteX1" fmla="*/ 5003045 w 7199994"/>
                  <a:gd name="connsiteY1" fmla="*/ 0 h 454983"/>
                  <a:gd name="connsiteX2" fmla="*/ 4775114 w 7199994"/>
                  <a:gd name="connsiteY2" fmla="*/ 0 h 454983"/>
                  <a:gd name="connsiteX3" fmla="*/ 4621829 w 7199994"/>
                  <a:gd name="connsiteY3" fmla="*/ 0 h 454983"/>
                  <a:gd name="connsiteX4" fmla="*/ 2578165 w 7199994"/>
                  <a:gd name="connsiteY4" fmla="*/ 0 h 454983"/>
                  <a:gd name="connsiteX5" fmla="*/ 2424880 w 7199994"/>
                  <a:gd name="connsiteY5" fmla="*/ 0 h 454983"/>
                  <a:gd name="connsiteX6" fmla="*/ 2196949 w 7199994"/>
                  <a:gd name="connsiteY6" fmla="*/ 0 h 454983"/>
                  <a:gd name="connsiteX7" fmla="*/ 0 w 7199994"/>
                  <a:gd name="connsiteY7" fmla="*/ 0 h 454983"/>
                  <a:gd name="connsiteX8" fmla="*/ 454979 w 7199994"/>
                  <a:gd name="connsiteY8" fmla="*/ 454983 h 454983"/>
                  <a:gd name="connsiteX9" fmla="*/ 2196949 w 7199994"/>
                  <a:gd name="connsiteY9" fmla="*/ 454983 h 454983"/>
                  <a:gd name="connsiteX10" fmla="*/ 2424880 w 7199994"/>
                  <a:gd name="connsiteY10" fmla="*/ 454983 h 454983"/>
                  <a:gd name="connsiteX11" fmla="*/ 3033144 w 7199994"/>
                  <a:gd name="connsiteY11" fmla="*/ 454983 h 454983"/>
                  <a:gd name="connsiteX12" fmla="*/ 4166850 w 7199994"/>
                  <a:gd name="connsiteY12" fmla="*/ 454983 h 454983"/>
                  <a:gd name="connsiteX13" fmla="*/ 4775114 w 7199994"/>
                  <a:gd name="connsiteY13" fmla="*/ 454983 h 454983"/>
                  <a:gd name="connsiteX14" fmla="*/ 5003045 w 7199994"/>
                  <a:gd name="connsiteY14" fmla="*/ 454983 h 454983"/>
                  <a:gd name="connsiteX15" fmla="*/ 6745015 w 7199994"/>
                  <a:gd name="connsiteY15" fmla="*/ 454983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99994" h="454983">
                    <a:moveTo>
                      <a:pt x="7199994" y="0"/>
                    </a:moveTo>
                    <a:lnTo>
                      <a:pt x="5003045" y="0"/>
                    </a:lnTo>
                    <a:lnTo>
                      <a:pt x="4775114" y="0"/>
                    </a:lnTo>
                    <a:lnTo>
                      <a:pt x="4621829" y="0"/>
                    </a:lnTo>
                    <a:lnTo>
                      <a:pt x="2578165" y="0"/>
                    </a:lnTo>
                    <a:lnTo>
                      <a:pt x="2424880" y="0"/>
                    </a:lnTo>
                    <a:lnTo>
                      <a:pt x="2196949" y="0"/>
                    </a:lnTo>
                    <a:lnTo>
                      <a:pt x="0" y="0"/>
                    </a:lnTo>
                    <a:lnTo>
                      <a:pt x="454979" y="454983"/>
                    </a:lnTo>
                    <a:lnTo>
                      <a:pt x="2196949" y="454983"/>
                    </a:lnTo>
                    <a:lnTo>
                      <a:pt x="2424880" y="454983"/>
                    </a:lnTo>
                    <a:lnTo>
                      <a:pt x="3033144" y="454983"/>
                    </a:lnTo>
                    <a:lnTo>
                      <a:pt x="4166850" y="454983"/>
                    </a:lnTo>
                    <a:lnTo>
                      <a:pt x="4775114" y="454983"/>
                    </a:lnTo>
                    <a:lnTo>
                      <a:pt x="5003045" y="454983"/>
                    </a:lnTo>
                    <a:lnTo>
                      <a:pt x="6745015" y="45498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2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9" name="Forma libre: Forma 88">
                <a:extLst>
                  <a:ext uri="{FF2B5EF4-FFF2-40B4-BE49-F238E27FC236}">
                    <a16:creationId xmlns:a16="http://schemas.microsoft.com/office/drawing/2014/main" id="{8D409EF7-7D07-4B1A-8CD5-6F8A67115A42}"/>
                  </a:ext>
                </a:extLst>
              </p:cNvPr>
              <p:cNvSpPr/>
              <p:nvPr userDrawn="1"/>
            </p:nvSpPr>
            <p:spPr>
              <a:xfrm rot="10800000">
                <a:off x="2773083" y="5674016"/>
                <a:ext cx="7199994" cy="454983"/>
              </a:xfrm>
              <a:custGeom>
                <a:avLst/>
                <a:gdLst>
                  <a:gd name="connsiteX0" fmla="*/ 6745015 w 7199994"/>
                  <a:gd name="connsiteY0" fmla="*/ 454983 h 454983"/>
                  <a:gd name="connsiteX1" fmla="*/ 5003045 w 7199994"/>
                  <a:gd name="connsiteY1" fmla="*/ 454983 h 454983"/>
                  <a:gd name="connsiteX2" fmla="*/ 4775114 w 7199994"/>
                  <a:gd name="connsiteY2" fmla="*/ 454983 h 454983"/>
                  <a:gd name="connsiteX3" fmla="*/ 4166850 w 7199994"/>
                  <a:gd name="connsiteY3" fmla="*/ 454983 h 454983"/>
                  <a:gd name="connsiteX4" fmla="*/ 3033144 w 7199994"/>
                  <a:gd name="connsiteY4" fmla="*/ 454983 h 454983"/>
                  <a:gd name="connsiteX5" fmla="*/ 2424880 w 7199994"/>
                  <a:gd name="connsiteY5" fmla="*/ 454983 h 454983"/>
                  <a:gd name="connsiteX6" fmla="*/ 2196949 w 7199994"/>
                  <a:gd name="connsiteY6" fmla="*/ 454983 h 454983"/>
                  <a:gd name="connsiteX7" fmla="*/ 454979 w 7199994"/>
                  <a:gd name="connsiteY7" fmla="*/ 454983 h 454983"/>
                  <a:gd name="connsiteX8" fmla="*/ 0 w 7199994"/>
                  <a:gd name="connsiteY8" fmla="*/ 0 h 454983"/>
                  <a:gd name="connsiteX9" fmla="*/ 2196949 w 7199994"/>
                  <a:gd name="connsiteY9" fmla="*/ 0 h 454983"/>
                  <a:gd name="connsiteX10" fmla="*/ 2424880 w 7199994"/>
                  <a:gd name="connsiteY10" fmla="*/ 0 h 454983"/>
                  <a:gd name="connsiteX11" fmla="*/ 2578165 w 7199994"/>
                  <a:gd name="connsiteY11" fmla="*/ 0 h 454983"/>
                  <a:gd name="connsiteX12" fmla="*/ 4621829 w 7199994"/>
                  <a:gd name="connsiteY12" fmla="*/ 0 h 454983"/>
                  <a:gd name="connsiteX13" fmla="*/ 4775114 w 7199994"/>
                  <a:gd name="connsiteY13" fmla="*/ 0 h 454983"/>
                  <a:gd name="connsiteX14" fmla="*/ 5003045 w 7199994"/>
                  <a:gd name="connsiteY14" fmla="*/ 0 h 454983"/>
                  <a:gd name="connsiteX15" fmla="*/ 7199994 w 7199994"/>
                  <a:gd name="connsiteY15" fmla="*/ 0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199994" h="454983">
                    <a:moveTo>
                      <a:pt x="6745015" y="454983"/>
                    </a:moveTo>
                    <a:lnTo>
                      <a:pt x="5003045" y="454983"/>
                    </a:lnTo>
                    <a:lnTo>
                      <a:pt x="4775114" y="454983"/>
                    </a:lnTo>
                    <a:lnTo>
                      <a:pt x="4166850" y="454983"/>
                    </a:lnTo>
                    <a:lnTo>
                      <a:pt x="3033144" y="454983"/>
                    </a:lnTo>
                    <a:lnTo>
                      <a:pt x="2424880" y="454983"/>
                    </a:lnTo>
                    <a:lnTo>
                      <a:pt x="2196949" y="454983"/>
                    </a:lnTo>
                    <a:lnTo>
                      <a:pt x="454979" y="454983"/>
                    </a:lnTo>
                    <a:lnTo>
                      <a:pt x="0" y="0"/>
                    </a:lnTo>
                    <a:lnTo>
                      <a:pt x="2196949" y="0"/>
                    </a:lnTo>
                    <a:lnTo>
                      <a:pt x="2424880" y="0"/>
                    </a:lnTo>
                    <a:lnTo>
                      <a:pt x="2578165" y="0"/>
                    </a:lnTo>
                    <a:lnTo>
                      <a:pt x="4621829" y="0"/>
                    </a:lnTo>
                    <a:lnTo>
                      <a:pt x="4775114" y="0"/>
                    </a:lnTo>
                    <a:lnTo>
                      <a:pt x="5003045" y="0"/>
                    </a:lnTo>
                    <a:lnTo>
                      <a:pt x="71999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2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s-ES" noProof="0"/>
              </a:p>
            </p:txBody>
          </p:sp>
          <p:sp>
            <p:nvSpPr>
              <p:cNvPr id="86" name="Forma libre: Forma 85">
                <a:extLst>
                  <a:ext uri="{FF2B5EF4-FFF2-40B4-BE49-F238E27FC236}">
                    <a16:creationId xmlns:a16="http://schemas.microsoft.com/office/drawing/2014/main" id="{D3F0E2C1-3F02-4193-AB07-FD7BE83CA6C5}"/>
                  </a:ext>
                </a:extLst>
              </p:cNvPr>
              <p:cNvSpPr/>
              <p:nvPr userDrawn="1"/>
            </p:nvSpPr>
            <p:spPr>
              <a:xfrm rot="5400000" flipH="1" flipV="1">
                <a:off x="300573" y="3201507"/>
                <a:ext cx="5400000" cy="454983"/>
              </a:xfrm>
              <a:custGeom>
                <a:avLst/>
                <a:gdLst>
                  <a:gd name="connsiteX0" fmla="*/ 5400001 w 5400001"/>
                  <a:gd name="connsiteY0" fmla="*/ 0 h 454983"/>
                  <a:gd name="connsiteX1" fmla="*/ 4945018 w 5400001"/>
                  <a:gd name="connsiteY1" fmla="*/ 454983 h 454983"/>
                  <a:gd name="connsiteX2" fmla="*/ 4221873 w 5400001"/>
                  <a:gd name="connsiteY2" fmla="*/ 454983 h 454983"/>
                  <a:gd name="connsiteX3" fmla="*/ 3148030 w 5400001"/>
                  <a:gd name="connsiteY3" fmla="*/ 454983 h 454983"/>
                  <a:gd name="connsiteX4" fmla="*/ 2975116 w 5400001"/>
                  <a:gd name="connsiteY4" fmla="*/ 454983 h 454983"/>
                  <a:gd name="connsiteX5" fmla="*/ 2424886 w 5400001"/>
                  <a:gd name="connsiteY5" fmla="*/ 454983 h 454983"/>
                  <a:gd name="connsiteX6" fmla="*/ 2251971 w 5400001"/>
                  <a:gd name="connsiteY6" fmla="*/ 454983 h 454983"/>
                  <a:gd name="connsiteX7" fmla="*/ 1178128 w 5400001"/>
                  <a:gd name="connsiteY7" fmla="*/ 454983 h 454983"/>
                  <a:gd name="connsiteX8" fmla="*/ 454983 w 5400001"/>
                  <a:gd name="connsiteY8" fmla="*/ 454983 h 454983"/>
                  <a:gd name="connsiteX9" fmla="*/ 0 w 5400001"/>
                  <a:gd name="connsiteY9" fmla="*/ 0 h 454983"/>
                  <a:gd name="connsiteX10" fmla="*/ 1178128 w 5400001"/>
                  <a:gd name="connsiteY10" fmla="*/ 0 h 454983"/>
                  <a:gd name="connsiteX11" fmla="*/ 1796988 w 5400001"/>
                  <a:gd name="connsiteY11" fmla="*/ 0 h 454983"/>
                  <a:gd name="connsiteX12" fmla="*/ 2424886 w 5400001"/>
                  <a:gd name="connsiteY12" fmla="*/ 0 h 454983"/>
                  <a:gd name="connsiteX13" fmla="*/ 2975116 w 5400001"/>
                  <a:gd name="connsiteY13" fmla="*/ 0 h 454983"/>
                  <a:gd name="connsiteX14" fmla="*/ 3603013 w 5400001"/>
                  <a:gd name="connsiteY14" fmla="*/ 0 h 454983"/>
                  <a:gd name="connsiteX15" fmla="*/ 4221873 w 5400001"/>
                  <a:gd name="connsiteY15" fmla="*/ 0 h 454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00001" h="454983">
                    <a:moveTo>
                      <a:pt x="5400001" y="0"/>
                    </a:moveTo>
                    <a:lnTo>
                      <a:pt x="4945018" y="454983"/>
                    </a:lnTo>
                    <a:lnTo>
                      <a:pt x="4221873" y="454983"/>
                    </a:lnTo>
                    <a:lnTo>
                      <a:pt x="3148030" y="454983"/>
                    </a:lnTo>
                    <a:lnTo>
                      <a:pt x="2975116" y="454983"/>
                    </a:lnTo>
                    <a:lnTo>
                      <a:pt x="2424886" y="454983"/>
                    </a:lnTo>
                    <a:lnTo>
                      <a:pt x="2251971" y="454983"/>
                    </a:lnTo>
                    <a:lnTo>
                      <a:pt x="1178128" y="454983"/>
                    </a:lnTo>
                    <a:lnTo>
                      <a:pt x="454983" y="454983"/>
                    </a:lnTo>
                    <a:lnTo>
                      <a:pt x="0" y="0"/>
                    </a:lnTo>
                    <a:lnTo>
                      <a:pt x="1178128" y="0"/>
                    </a:lnTo>
                    <a:lnTo>
                      <a:pt x="1796988" y="0"/>
                    </a:lnTo>
                    <a:lnTo>
                      <a:pt x="2424886" y="0"/>
                    </a:lnTo>
                    <a:lnTo>
                      <a:pt x="2975116" y="0"/>
                    </a:lnTo>
                    <a:lnTo>
                      <a:pt x="3603013" y="0"/>
                    </a:lnTo>
                    <a:lnTo>
                      <a:pt x="422187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20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s-ES" noProof="0"/>
              </a:p>
            </p:txBody>
          </p:sp>
        </p:grpSp>
        <p:sp>
          <p:nvSpPr>
            <p:cNvPr id="80" name="Rectángulo: Esquinas redondeadas 79" descr="Marco de la Sombra Frontal">
              <a:extLst>
                <a:ext uri="{FF2B5EF4-FFF2-40B4-BE49-F238E27FC236}">
                  <a16:creationId xmlns:a16="http://schemas.microsoft.com/office/drawing/2014/main" id="{71ECAC6D-DF67-4F60-BE00-91820D08503F}"/>
                </a:ext>
              </a:extLst>
            </p:cNvPr>
            <p:cNvSpPr/>
            <p:nvPr/>
          </p:nvSpPr>
          <p:spPr>
            <a:xfrm>
              <a:off x="5944918" y="6219550"/>
              <a:ext cx="6099893" cy="756844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6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4" name="Marcador de posición de tabla 3">
            <a:extLst>
              <a:ext uri="{FF2B5EF4-FFF2-40B4-BE49-F238E27FC236}">
                <a16:creationId xmlns:a16="http://schemas.microsoft.com/office/drawing/2014/main" id="{723DA5C8-BBEF-40F6-AED5-9931EA99749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837496" y="1700213"/>
            <a:ext cx="3877380" cy="3808412"/>
          </a:xfrm>
        </p:spPr>
        <p:txBody>
          <a:bodyPr rtlCol="0">
            <a:normAutofit/>
          </a:bodyPr>
          <a:lstStyle>
            <a:lvl1pPr marL="0" indent="0">
              <a:buNone/>
              <a:defRPr sz="1600" b="0" i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Crear su tabla de créditos</a:t>
            </a:r>
          </a:p>
        </p:txBody>
      </p:sp>
      <p:sp>
        <p:nvSpPr>
          <p:cNvPr id="101" name="Marcador de posición de imagen 100">
            <a:extLst>
              <a:ext uri="{FF2B5EF4-FFF2-40B4-BE49-F238E27FC236}">
                <a16:creationId xmlns:a16="http://schemas.microsoft.com/office/drawing/2014/main" id="{66248A53-CDA6-4B67-9154-BAD04EF5EDE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59240" y="1935480"/>
            <a:ext cx="1280160" cy="2834640"/>
          </a:xfrm>
          <a:custGeom>
            <a:avLst/>
            <a:gdLst>
              <a:gd name="connsiteX0" fmla="*/ 152400 w 1280160"/>
              <a:gd name="connsiteY0" fmla="*/ 0 h 2834640"/>
              <a:gd name="connsiteX1" fmla="*/ 1280160 w 1280160"/>
              <a:gd name="connsiteY1" fmla="*/ 167640 h 2834640"/>
              <a:gd name="connsiteX2" fmla="*/ 1112520 w 1280160"/>
              <a:gd name="connsiteY2" fmla="*/ 2834640 h 2834640"/>
              <a:gd name="connsiteX3" fmla="*/ 0 w 1280160"/>
              <a:gd name="connsiteY3" fmla="*/ 2453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0160" h="2834640">
                <a:moveTo>
                  <a:pt x="152400" y="0"/>
                </a:moveTo>
                <a:lnTo>
                  <a:pt x="1280160" y="167640"/>
                </a:lnTo>
                <a:lnTo>
                  <a:pt x="1112520" y="2834640"/>
                </a:lnTo>
                <a:lnTo>
                  <a:pt x="0" y="2453640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lIns="216000" rIns="216000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3CFC632C-6CC1-4D4B-A92E-E46021082CF0}"/>
              </a:ext>
            </a:extLst>
          </p:cNvPr>
          <p:cNvSpPr/>
          <p:nvPr userDrawn="1"/>
        </p:nvSpPr>
        <p:spPr>
          <a:xfrm flipH="1">
            <a:off x="5151798" y="782786"/>
            <a:ext cx="3048160" cy="256826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6AFB4B89-A7C4-48BB-A47F-E8478976C411}"/>
              </a:ext>
            </a:extLst>
          </p:cNvPr>
          <p:cNvSpPr/>
          <p:nvPr userDrawn="1"/>
        </p:nvSpPr>
        <p:spPr>
          <a:xfrm rot="16200000" flipH="1" flipV="1">
            <a:off x="6039440" y="2686477"/>
            <a:ext cx="4064209" cy="256826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4BE72612-E77F-4694-A13E-AB2BFE65A5B6}"/>
              </a:ext>
            </a:extLst>
          </p:cNvPr>
          <p:cNvSpPr/>
          <p:nvPr userDrawn="1"/>
        </p:nvSpPr>
        <p:spPr>
          <a:xfrm rot="16200000" flipH="1">
            <a:off x="3248107" y="2686477"/>
            <a:ext cx="4064209" cy="256826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ECAD86C-C981-4432-AB5E-0361D0A9A58F}"/>
              </a:ext>
            </a:extLst>
          </p:cNvPr>
          <p:cNvSpPr>
            <a:spLocks/>
          </p:cNvSpPr>
          <p:nvPr/>
        </p:nvSpPr>
        <p:spPr>
          <a:xfrm rot="16200000" flipH="1">
            <a:off x="4901376" y="1547639"/>
            <a:ext cx="3550568" cy="253450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4CC652EC-5167-45DB-99E3-F73CF7E9D974}"/>
              </a:ext>
            </a:extLst>
          </p:cNvPr>
          <p:cNvSpPr/>
          <p:nvPr userDrawn="1"/>
        </p:nvSpPr>
        <p:spPr>
          <a:xfrm flipV="1">
            <a:off x="5151799" y="4590169"/>
            <a:ext cx="3048160" cy="256826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0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00" name="Marcador de posición de imagen 99">
            <a:extLst>
              <a:ext uri="{FF2B5EF4-FFF2-40B4-BE49-F238E27FC236}">
                <a16:creationId xmlns:a16="http://schemas.microsoft.com/office/drawing/2014/main" id="{83DE6DAD-6B07-441E-9C8F-0ECC02422A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23252" y="1700541"/>
            <a:ext cx="1292308" cy="2148097"/>
          </a:xfrm>
          <a:custGeom>
            <a:avLst/>
            <a:gdLst>
              <a:gd name="connsiteX0" fmla="*/ 0 w 1292308"/>
              <a:gd name="connsiteY0" fmla="*/ 0 h 2148097"/>
              <a:gd name="connsiteX1" fmla="*/ 1292308 w 1292308"/>
              <a:gd name="connsiteY1" fmla="*/ 0 h 2148097"/>
              <a:gd name="connsiteX2" fmla="*/ 1292308 w 1292308"/>
              <a:gd name="connsiteY2" fmla="*/ 2148097 h 2148097"/>
              <a:gd name="connsiteX3" fmla="*/ 0 w 1292308"/>
              <a:gd name="connsiteY3" fmla="*/ 2148097 h 214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2308" h="2148097">
                <a:moveTo>
                  <a:pt x="0" y="0"/>
                </a:moveTo>
                <a:lnTo>
                  <a:pt x="1292308" y="0"/>
                </a:lnTo>
                <a:lnTo>
                  <a:pt x="1292308" y="2148097"/>
                </a:lnTo>
                <a:lnTo>
                  <a:pt x="0" y="2148097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321274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: oscura"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28000">
              <a:schemeClr val="tx1">
                <a:lumMod val="95000"/>
                <a:lumOff val="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 descr="Frente de Sombra de Marco">
            <a:extLst>
              <a:ext uri="{FF2B5EF4-FFF2-40B4-BE49-F238E27FC236}">
                <a16:creationId xmlns:a16="http://schemas.microsoft.com/office/drawing/2014/main" id="{D27AC4AA-8A7A-43DC-99B3-E0AB0D8F0D28}"/>
              </a:ext>
            </a:extLst>
          </p:cNvPr>
          <p:cNvGrpSpPr/>
          <p:nvPr userDrawn="1"/>
        </p:nvGrpSpPr>
        <p:grpSpPr>
          <a:xfrm>
            <a:off x="3667983" y="5070678"/>
            <a:ext cx="9783733" cy="520321"/>
            <a:chOff x="-184150" y="3740828"/>
            <a:chExt cx="13550900" cy="914401"/>
          </a:xfrm>
        </p:grpSpPr>
        <p:sp>
          <p:nvSpPr>
            <p:cNvPr id="8" name="Diagrama de flujo: Operación manual 7">
              <a:extLst>
                <a:ext uri="{FF2B5EF4-FFF2-40B4-BE49-F238E27FC236}">
                  <a16:creationId xmlns:a16="http://schemas.microsoft.com/office/drawing/2014/main" id="{5AC40034-0E78-4DDD-B490-CA82EEFE86E9}"/>
                </a:ext>
              </a:extLst>
            </p:cNvPr>
            <p:cNvSpPr/>
            <p:nvPr/>
          </p:nvSpPr>
          <p:spPr>
            <a:xfrm>
              <a:off x="-184150" y="3822700"/>
              <a:ext cx="13550900" cy="832529"/>
            </a:xfrm>
            <a:prstGeom prst="flowChartManualOperation">
              <a:avLst/>
            </a:prstGeom>
            <a:gradFill>
              <a:gsLst>
                <a:gs pos="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  <p:sp>
          <p:nvSpPr>
            <p:cNvPr id="9" name="Diagrama de flujo: Operación manual 8">
              <a:extLst>
                <a:ext uri="{FF2B5EF4-FFF2-40B4-BE49-F238E27FC236}">
                  <a16:creationId xmlns:a16="http://schemas.microsoft.com/office/drawing/2014/main" id="{16A42961-252D-4EB7-A79A-9CBC85346EBF}"/>
                </a:ext>
              </a:extLst>
            </p:cNvPr>
            <p:cNvSpPr/>
            <p:nvPr/>
          </p:nvSpPr>
          <p:spPr>
            <a:xfrm>
              <a:off x="-184150" y="3740828"/>
              <a:ext cx="13550900" cy="832529"/>
            </a:xfrm>
            <a:prstGeom prst="flowChartManualOperation">
              <a:avLst/>
            </a:prstGeom>
            <a:gradFill>
              <a:gsLst>
                <a:gs pos="65000">
                  <a:schemeClr val="tx1">
                    <a:alpha val="0"/>
                  </a:schemeClr>
                </a:gs>
                <a:gs pos="100000">
                  <a:schemeClr val="tx1">
                    <a:alpha val="39000"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E82FA1-CB34-45A7-AAD3-2D557EE42430}"/>
              </a:ext>
            </a:extLst>
          </p:cNvPr>
          <p:cNvSpPr>
            <a:spLocks/>
          </p:cNvSpPr>
          <p:nvPr userDrawn="1"/>
        </p:nvSpPr>
        <p:spPr>
          <a:xfrm rot="10800000">
            <a:off x="5960656" y="1439451"/>
            <a:ext cx="5198388" cy="37107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innerShdw blurRad="127000" dist="50800" dir="918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43E38E8-1EF2-4077-932C-9132FCCD49EE}"/>
              </a:ext>
            </a:extLst>
          </p:cNvPr>
          <p:cNvSpPr>
            <a:spLocks/>
          </p:cNvSpPr>
          <p:nvPr userDrawn="1"/>
        </p:nvSpPr>
        <p:spPr>
          <a:xfrm rot="10800000">
            <a:off x="5584647" y="1064574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DAF2DAA-359C-4335-A548-3996DE7E2353}"/>
              </a:ext>
            </a:extLst>
          </p:cNvPr>
          <p:cNvSpPr>
            <a:spLocks/>
          </p:cNvSpPr>
          <p:nvPr userDrawn="1"/>
        </p:nvSpPr>
        <p:spPr>
          <a:xfrm rot="10800000">
            <a:off x="5584647" y="5152508"/>
            <a:ext cx="5950408" cy="37487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D8852B49-0D95-48CD-80F5-13CF5CC842EE}"/>
              </a:ext>
            </a:extLst>
          </p:cNvPr>
          <p:cNvSpPr/>
          <p:nvPr userDrawn="1"/>
        </p:nvSpPr>
        <p:spPr>
          <a:xfrm rot="5400000" flipH="1" flipV="1">
            <a:off x="3541251" y="3107970"/>
            <a:ext cx="4462810" cy="376019"/>
          </a:xfrm>
          <a:custGeom>
            <a:avLst/>
            <a:gdLst>
              <a:gd name="connsiteX0" fmla="*/ 5400001 w 5400001"/>
              <a:gd name="connsiteY0" fmla="*/ 0 h 454983"/>
              <a:gd name="connsiteX1" fmla="*/ 4945018 w 5400001"/>
              <a:gd name="connsiteY1" fmla="*/ 454983 h 454983"/>
              <a:gd name="connsiteX2" fmla="*/ 4221873 w 5400001"/>
              <a:gd name="connsiteY2" fmla="*/ 454983 h 454983"/>
              <a:gd name="connsiteX3" fmla="*/ 3148030 w 5400001"/>
              <a:gd name="connsiteY3" fmla="*/ 454983 h 454983"/>
              <a:gd name="connsiteX4" fmla="*/ 2975116 w 5400001"/>
              <a:gd name="connsiteY4" fmla="*/ 454983 h 454983"/>
              <a:gd name="connsiteX5" fmla="*/ 2424886 w 5400001"/>
              <a:gd name="connsiteY5" fmla="*/ 454983 h 454983"/>
              <a:gd name="connsiteX6" fmla="*/ 2251971 w 5400001"/>
              <a:gd name="connsiteY6" fmla="*/ 454983 h 454983"/>
              <a:gd name="connsiteX7" fmla="*/ 1178128 w 5400001"/>
              <a:gd name="connsiteY7" fmla="*/ 454983 h 454983"/>
              <a:gd name="connsiteX8" fmla="*/ 454983 w 5400001"/>
              <a:gd name="connsiteY8" fmla="*/ 454983 h 454983"/>
              <a:gd name="connsiteX9" fmla="*/ 0 w 5400001"/>
              <a:gd name="connsiteY9" fmla="*/ 0 h 454983"/>
              <a:gd name="connsiteX10" fmla="*/ 1178128 w 5400001"/>
              <a:gd name="connsiteY10" fmla="*/ 0 h 454983"/>
              <a:gd name="connsiteX11" fmla="*/ 1796988 w 5400001"/>
              <a:gd name="connsiteY11" fmla="*/ 0 h 454983"/>
              <a:gd name="connsiteX12" fmla="*/ 2424886 w 5400001"/>
              <a:gd name="connsiteY12" fmla="*/ 0 h 454983"/>
              <a:gd name="connsiteX13" fmla="*/ 2975116 w 5400001"/>
              <a:gd name="connsiteY13" fmla="*/ 0 h 454983"/>
              <a:gd name="connsiteX14" fmla="*/ 3603013 w 5400001"/>
              <a:gd name="connsiteY14" fmla="*/ 0 h 454983"/>
              <a:gd name="connsiteX15" fmla="*/ 4221873 w 5400001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5400001" y="0"/>
                </a:moveTo>
                <a:lnTo>
                  <a:pt x="4945018" y="454983"/>
                </a:lnTo>
                <a:lnTo>
                  <a:pt x="4221873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lnTo>
                  <a:pt x="0" y="0"/>
                </a:ln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3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21C57B54-65C6-4B97-8E2A-E68CBDC3232E}"/>
              </a:ext>
            </a:extLst>
          </p:cNvPr>
          <p:cNvSpPr/>
          <p:nvPr userDrawn="1"/>
        </p:nvSpPr>
        <p:spPr>
          <a:xfrm rot="5400000">
            <a:off x="9115640" y="3107970"/>
            <a:ext cx="4462810" cy="376019"/>
          </a:xfrm>
          <a:custGeom>
            <a:avLst/>
            <a:gdLst>
              <a:gd name="connsiteX0" fmla="*/ 0 w 5400001"/>
              <a:gd name="connsiteY0" fmla="*/ 0 h 454983"/>
              <a:gd name="connsiteX1" fmla="*/ 1178128 w 5400001"/>
              <a:gd name="connsiteY1" fmla="*/ 0 h 454983"/>
              <a:gd name="connsiteX2" fmla="*/ 1796988 w 5400001"/>
              <a:gd name="connsiteY2" fmla="*/ 0 h 454983"/>
              <a:gd name="connsiteX3" fmla="*/ 2424886 w 5400001"/>
              <a:gd name="connsiteY3" fmla="*/ 0 h 454983"/>
              <a:gd name="connsiteX4" fmla="*/ 2975116 w 5400001"/>
              <a:gd name="connsiteY4" fmla="*/ 0 h 454983"/>
              <a:gd name="connsiteX5" fmla="*/ 3603013 w 5400001"/>
              <a:gd name="connsiteY5" fmla="*/ 0 h 454983"/>
              <a:gd name="connsiteX6" fmla="*/ 4221874 w 5400001"/>
              <a:gd name="connsiteY6" fmla="*/ 0 h 454983"/>
              <a:gd name="connsiteX7" fmla="*/ 5400001 w 5400001"/>
              <a:gd name="connsiteY7" fmla="*/ 0 h 454983"/>
              <a:gd name="connsiteX8" fmla="*/ 4945018 w 5400001"/>
              <a:gd name="connsiteY8" fmla="*/ 454983 h 454983"/>
              <a:gd name="connsiteX9" fmla="*/ 4221874 w 5400001"/>
              <a:gd name="connsiteY9" fmla="*/ 454983 h 454983"/>
              <a:gd name="connsiteX10" fmla="*/ 3148030 w 5400001"/>
              <a:gd name="connsiteY10" fmla="*/ 454983 h 454983"/>
              <a:gd name="connsiteX11" fmla="*/ 2975116 w 5400001"/>
              <a:gd name="connsiteY11" fmla="*/ 454983 h 454983"/>
              <a:gd name="connsiteX12" fmla="*/ 2424886 w 5400001"/>
              <a:gd name="connsiteY12" fmla="*/ 454983 h 454983"/>
              <a:gd name="connsiteX13" fmla="*/ 2251971 w 5400001"/>
              <a:gd name="connsiteY13" fmla="*/ 454983 h 454983"/>
              <a:gd name="connsiteX14" fmla="*/ 1178128 w 5400001"/>
              <a:gd name="connsiteY14" fmla="*/ 454983 h 454983"/>
              <a:gd name="connsiteX15" fmla="*/ 454983 w 5400001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00001" h="454983">
                <a:moveTo>
                  <a:pt x="0" y="0"/>
                </a:moveTo>
                <a:lnTo>
                  <a:pt x="1178128" y="0"/>
                </a:lnTo>
                <a:lnTo>
                  <a:pt x="1796988" y="0"/>
                </a:lnTo>
                <a:lnTo>
                  <a:pt x="2424886" y="0"/>
                </a:lnTo>
                <a:lnTo>
                  <a:pt x="2975116" y="0"/>
                </a:lnTo>
                <a:lnTo>
                  <a:pt x="3603013" y="0"/>
                </a:lnTo>
                <a:lnTo>
                  <a:pt x="4221874" y="0"/>
                </a:lnTo>
                <a:lnTo>
                  <a:pt x="5400001" y="0"/>
                </a:lnTo>
                <a:lnTo>
                  <a:pt x="4945018" y="454983"/>
                </a:lnTo>
                <a:lnTo>
                  <a:pt x="4221874" y="454983"/>
                </a:lnTo>
                <a:lnTo>
                  <a:pt x="3148030" y="454983"/>
                </a:lnTo>
                <a:lnTo>
                  <a:pt x="2975116" y="454983"/>
                </a:lnTo>
                <a:lnTo>
                  <a:pt x="2424886" y="454983"/>
                </a:lnTo>
                <a:lnTo>
                  <a:pt x="2251971" y="454983"/>
                </a:lnTo>
                <a:lnTo>
                  <a:pt x="1178128" y="454983"/>
                </a:lnTo>
                <a:lnTo>
                  <a:pt x="454983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3768F776-E59F-4E19-ABD2-172950969EAE}"/>
              </a:ext>
            </a:extLst>
          </p:cNvPr>
          <p:cNvSpPr/>
          <p:nvPr userDrawn="1"/>
        </p:nvSpPr>
        <p:spPr>
          <a:xfrm rot="10800000" flipV="1">
            <a:off x="5584647" y="1064575"/>
            <a:ext cx="5950408" cy="376019"/>
          </a:xfrm>
          <a:custGeom>
            <a:avLst/>
            <a:gdLst>
              <a:gd name="connsiteX0" fmla="*/ 7199994 w 7199994"/>
              <a:gd name="connsiteY0" fmla="*/ 0 h 454983"/>
              <a:gd name="connsiteX1" fmla="*/ 5003045 w 7199994"/>
              <a:gd name="connsiteY1" fmla="*/ 0 h 454983"/>
              <a:gd name="connsiteX2" fmla="*/ 4775114 w 7199994"/>
              <a:gd name="connsiteY2" fmla="*/ 0 h 454983"/>
              <a:gd name="connsiteX3" fmla="*/ 4621829 w 7199994"/>
              <a:gd name="connsiteY3" fmla="*/ 0 h 454983"/>
              <a:gd name="connsiteX4" fmla="*/ 2578165 w 7199994"/>
              <a:gd name="connsiteY4" fmla="*/ 0 h 454983"/>
              <a:gd name="connsiteX5" fmla="*/ 2424880 w 7199994"/>
              <a:gd name="connsiteY5" fmla="*/ 0 h 454983"/>
              <a:gd name="connsiteX6" fmla="*/ 2196949 w 7199994"/>
              <a:gd name="connsiteY6" fmla="*/ 0 h 454983"/>
              <a:gd name="connsiteX7" fmla="*/ 0 w 7199994"/>
              <a:gd name="connsiteY7" fmla="*/ 0 h 454983"/>
              <a:gd name="connsiteX8" fmla="*/ 454979 w 7199994"/>
              <a:gd name="connsiteY8" fmla="*/ 454983 h 454983"/>
              <a:gd name="connsiteX9" fmla="*/ 2196949 w 7199994"/>
              <a:gd name="connsiteY9" fmla="*/ 454983 h 454983"/>
              <a:gd name="connsiteX10" fmla="*/ 2424880 w 7199994"/>
              <a:gd name="connsiteY10" fmla="*/ 454983 h 454983"/>
              <a:gd name="connsiteX11" fmla="*/ 3033144 w 7199994"/>
              <a:gd name="connsiteY11" fmla="*/ 454983 h 454983"/>
              <a:gd name="connsiteX12" fmla="*/ 4166850 w 7199994"/>
              <a:gd name="connsiteY12" fmla="*/ 454983 h 454983"/>
              <a:gd name="connsiteX13" fmla="*/ 4775114 w 7199994"/>
              <a:gd name="connsiteY13" fmla="*/ 454983 h 454983"/>
              <a:gd name="connsiteX14" fmla="*/ 5003045 w 7199994"/>
              <a:gd name="connsiteY14" fmla="*/ 454983 h 454983"/>
              <a:gd name="connsiteX15" fmla="*/ 6745015 w 7199994"/>
              <a:gd name="connsiteY15" fmla="*/ 454983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7199994" y="0"/>
                </a:moveTo>
                <a:lnTo>
                  <a:pt x="5003045" y="0"/>
                </a:lnTo>
                <a:lnTo>
                  <a:pt x="4775114" y="0"/>
                </a:lnTo>
                <a:lnTo>
                  <a:pt x="4621829" y="0"/>
                </a:lnTo>
                <a:lnTo>
                  <a:pt x="2578165" y="0"/>
                </a:lnTo>
                <a:lnTo>
                  <a:pt x="2424880" y="0"/>
                </a:lnTo>
                <a:lnTo>
                  <a:pt x="2196949" y="0"/>
                </a:lnTo>
                <a:lnTo>
                  <a:pt x="0" y="0"/>
                </a:lnTo>
                <a:lnTo>
                  <a:pt x="454979" y="454983"/>
                </a:lnTo>
                <a:lnTo>
                  <a:pt x="2196949" y="454983"/>
                </a:lnTo>
                <a:lnTo>
                  <a:pt x="2424880" y="454983"/>
                </a:lnTo>
                <a:lnTo>
                  <a:pt x="3033144" y="454983"/>
                </a:lnTo>
                <a:lnTo>
                  <a:pt x="4166850" y="454983"/>
                </a:lnTo>
                <a:lnTo>
                  <a:pt x="4775114" y="454983"/>
                </a:lnTo>
                <a:lnTo>
                  <a:pt x="5003045" y="454983"/>
                </a:lnTo>
                <a:lnTo>
                  <a:pt x="6745015" y="454983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EFFA5C05-BF79-4526-87D6-8A1F3402307A}"/>
              </a:ext>
            </a:extLst>
          </p:cNvPr>
          <p:cNvSpPr/>
          <p:nvPr userDrawn="1"/>
        </p:nvSpPr>
        <p:spPr>
          <a:xfrm rot="10800000">
            <a:off x="5584647" y="5151365"/>
            <a:ext cx="5950408" cy="376019"/>
          </a:xfrm>
          <a:custGeom>
            <a:avLst/>
            <a:gdLst>
              <a:gd name="connsiteX0" fmla="*/ 6745015 w 7199994"/>
              <a:gd name="connsiteY0" fmla="*/ 454983 h 454983"/>
              <a:gd name="connsiteX1" fmla="*/ 5003045 w 7199994"/>
              <a:gd name="connsiteY1" fmla="*/ 454983 h 454983"/>
              <a:gd name="connsiteX2" fmla="*/ 4775114 w 7199994"/>
              <a:gd name="connsiteY2" fmla="*/ 454983 h 454983"/>
              <a:gd name="connsiteX3" fmla="*/ 4166850 w 7199994"/>
              <a:gd name="connsiteY3" fmla="*/ 454983 h 454983"/>
              <a:gd name="connsiteX4" fmla="*/ 3033144 w 7199994"/>
              <a:gd name="connsiteY4" fmla="*/ 454983 h 454983"/>
              <a:gd name="connsiteX5" fmla="*/ 2424880 w 7199994"/>
              <a:gd name="connsiteY5" fmla="*/ 454983 h 454983"/>
              <a:gd name="connsiteX6" fmla="*/ 2196949 w 7199994"/>
              <a:gd name="connsiteY6" fmla="*/ 454983 h 454983"/>
              <a:gd name="connsiteX7" fmla="*/ 454979 w 7199994"/>
              <a:gd name="connsiteY7" fmla="*/ 454983 h 454983"/>
              <a:gd name="connsiteX8" fmla="*/ 0 w 7199994"/>
              <a:gd name="connsiteY8" fmla="*/ 0 h 454983"/>
              <a:gd name="connsiteX9" fmla="*/ 2196949 w 7199994"/>
              <a:gd name="connsiteY9" fmla="*/ 0 h 454983"/>
              <a:gd name="connsiteX10" fmla="*/ 2424880 w 7199994"/>
              <a:gd name="connsiteY10" fmla="*/ 0 h 454983"/>
              <a:gd name="connsiteX11" fmla="*/ 2578165 w 7199994"/>
              <a:gd name="connsiteY11" fmla="*/ 0 h 454983"/>
              <a:gd name="connsiteX12" fmla="*/ 4621829 w 7199994"/>
              <a:gd name="connsiteY12" fmla="*/ 0 h 454983"/>
              <a:gd name="connsiteX13" fmla="*/ 4775114 w 7199994"/>
              <a:gd name="connsiteY13" fmla="*/ 0 h 454983"/>
              <a:gd name="connsiteX14" fmla="*/ 5003045 w 7199994"/>
              <a:gd name="connsiteY14" fmla="*/ 0 h 454983"/>
              <a:gd name="connsiteX15" fmla="*/ 7199994 w 7199994"/>
              <a:gd name="connsiteY15" fmla="*/ 0 h 4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99994" h="454983">
                <a:moveTo>
                  <a:pt x="6745015" y="454983"/>
                </a:moveTo>
                <a:lnTo>
                  <a:pt x="5003045" y="454983"/>
                </a:lnTo>
                <a:lnTo>
                  <a:pt x="4775114" y="454983"/>
                </a:lnTo>
                <a:lnTo>
                  <a:pt x="4166850" y="454983"/>
                </a:lnTo>
                <a:lnTo>
                  <a:pt x="3033144" y="454983"/>
                </a:lnTo>
                <a:lnTo>
                  <a:pt x="2424880" y="454983"/>
                </a:lnTo>
                <a:lnTo>
                  <a:pt x="2196949" y="454983"/>
                </a:lnTo>
                <a:lnTo>
                  <a:pt x="454979" y="454983"/>
                </a:lnTo>
                <a:lnTo>
                  <a:pt x="0" y="0"/>
                </a:lnTo>
                <a:lnTo>
                  <a:pt x="2196949" y="0"/>
                </a:lnTo>
                <a:lnTo>
                  <a:pt x="2424880" y="0"/>
                </a:lnTo>
                <a:lnTo>
                  <a:pt x="2578165" y="0"/>
                </a:lnTo>
                <a:lnTo>
                  <a:pt x="4621829" y="0"/>
                </a:lnTo>
                <a:lnTo>
                  <a:pt x="4775114" y="0"/>
                </a:lnTo>
                <a:lnTo>
                  <a:pt x="5003045" y="0"/>
                </a:lnTo>
                <a:lnTo>
                  <a:pt x="7199994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6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es-ES" noProof="0"/>
          </a:p>
        </p:txBody>
      </p:sp>
      <p:sp>
        <p:nvSpPr>
          <p:cNvPr id="18" name="Rectángulo: Esquinas redondeadas 17" descr="Marco de la Sombra Frontal">
            <a:extLst>
              <a:ext uri="{FF2B5EF4-FFF2-40B4-BE49-F238E27FC236}">
                <a16:creationId xmlns:a16="http://schemas.microsoft.com/office/drawing/2014/main" id="{1A0412F4-FFF0-46D7-BBF1-88752E07861C}"/>
              </a:ext>
            </a:extLst>
          </p:cNvPr>
          <p:cNvSpPr/>
          <p:nvPr userDrawn="1"/>
        </p:nvSpPr>
        <p:spPr>
          <a:xfrm>
            <a:off x="4389825" y="5379590"/>
            <a:ext cx="8070273" cy="625491"/>
          </a:xfrm>
          <a:prstGeom prst="roundRect">
            <a:avLst>
              <a:gd name="adj" fmla="val 50000"/>
            </a:avLst>
          </a:prstGeom>
          <a:solidFill>
            <a:schemeClr val="tx1">
              <a:alpha val="1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A20881-CD61-4555-AF92-E876F80DA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364" y="1122363"/>
            <a:ext cx="4536000" cy="2387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DD28E2-A3B9-4E6B-9F09-3C47ADEED9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364" y="3592847"/>
            <a:ext cx="4536000" cy="1052955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28" name="Marcador de posición de imagen 27">
            <a:extLst>
              <a:ext uri="{FF2B5EF4-FFF2-40B4-BE49-F238E27FC236}">
                <a16:creationId xmlns:a16="http://schemas.microsoft.com/office/drawing/2014/main" id="{3E277991-9763-4513-A8C9-C75BA1AB58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05309" y="2169780"/>
            <a:ext cx="3709084" cy="2231406"/>
          </a:xfrm>
          <a:custGeom>
            <a:avLst/>
            <a:gdLst>
              <a:gd name="connsiteX0" fmla="*/ 0 w 3709084"/>
              <a:gd name="connsiteY0" fmla="*/ 0 h 2231406"/>
              <a:gd name="connsiteX1" fmla="*/ 3709084 w 3709084"/>
              <a:gd name="connsiteY1" fmla="*/ 0 h 2231406"/>
              <a:gd name="connsiteX2" fmla="*/ 3709084 w 3709084"/>
              <a:gd name="connsiteY2" fmla="*/ 2231406 h 2231406"/>
              <a:gd name="connsiteX3" fmla="*/ 0 w 3709084"/>
              <a:gd name="connsiteY3" fmla="*/ 2231406 h 2231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9084" h="2231406">
                <a:moveTo>
                  <a:pt x="0" y="0"/>
                </a:moveTo>
                <a:lnTo>
                  <a:pt x="3709084" y="0"/>
                </a:lnTo>
                <a:lnTo>
                  <a:pt x="3709084" y="2231406"/>
                </a:lnTo>
                <a:lnTo>
                  <a:pt x="0" y="2231406"/>
                </a:lnTo>
                <a:close/>
              </a:path>
            </a:pathLst>
          </a:custGeom>
          <a:solidFill>
            <a:schemeClr val="bg2"/>
          </a:solidFill>
          <a:ln w="190500">
            <a:solidFill>
              <a:schemeClr val="tx1"/>
            </a:solidFill>
            <a:miter lim="800000"/>
          </a:ln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i="1"/>
            </a:lvl1pPr>
          </a:lstStyle>
          <a:p>
            <a:pPr rtl="0"/>
            <a:r>
              <a:rPr lang="es-ES" noProof="0"/>
              <a:t>Arrastre &amp; colocar o insertar una imagen</a:t>
            </a:r>
          </a:p>
        </p:txBody>
      </p:sp>
      <p:sp>
        <p:nvSpPr>
          <p:cNvPr id="29" name="Marcador de fecha 28">
            <a:extLst>
              <a:ext uri="{FF2B5EF4-FFF2-40B4-BE49-F238E27FC236}">
                <a16:creationId xmlns:a16="http://schemas.microsoft.com/office/drawing/2014/main" id="{CE3CB57F-D4BB-4F17-8634-12F38B9B845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50807" y="5171569"/>
            <a:ext cx="4536000" cy="3600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fld id="{4DADB914-135F-408A-ACD7-03E095FAA862}" type="datetime1">
              <a:rPr lang="es-ES" noProof="0" smtClean="0"/>
              <a:t>23/11/2022</a:t>
            </a:fld>
            <a:endParaRPr lang="es-ES" noProof="0"/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A3D4A02F-3674-43C6-965C-159CF18D4B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0499" y="4728686"/>
            <a:ext cx="4536000" cy="3600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Nombre/ Nombre de la Escuela</a:t>
            </a:r>
          </a:p>
        </p:txBody>
      </p:sp>
    </p:spTree>
    <p:extLst>
      <p:ext uri="{BB962C8B-B14F-4D97-AF65-F5344CB8AC3E}">
        <p14:creationId xmlns:p14="http://schemas.microsoft.com/office/powerpoint/2010/main" val="37630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Un primer plano de una hoja de papel&#10;&#10;Descripción generada automáticamente">
            <a:extLst>
              <a:ext uri="{FF2B5EF4-FFF2-40B4-BE49-F238E27FC236}">
                <a16:creationId xmlns:a16="http://schemas.microsoft.com/office/drawing/2014/main" id="{A314E915-9CCF-43B7-9B85-4267C2C7EC47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88675" cy="6858000"/>
          </a:xfrm>
          <a:custGeom>
            <a:avLst/>
            <a:gdLst>
              <a:gd name="connsiteX0" fmla="*/ 0 w 12188675"/>
              <a:gd name="connsiteY0" fmla="*/ 0 h 6858000"/>
              <a:gd name="connsiteX1" fmla="*/ 12188675 w 12188675"/>
              <a:gd name="connsiteY1" fmla="*/ 0 h 6858000"/>
              <a:gd name="connsiteX2" fmla="*/ 12188675 w 12188675"/>
              <a:gd name="connsiteY2" fmla="*/ 6858000 h 6858000"/>
              <a:gd name="connsiteX3" fmla="*/ 0 w 121886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675" h="6858000">
                <a:moveTo>
                  <a:pt x="0" y="0"/>
                </a:moveTo>
                <a:lnTo>
                  <a:pt x="12188675" y="0"/>
                </a:lnTo>
                <a:lnTo>
                  <a:pt x="121886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F2461471-1BE8-4D38-831F-C32173C08D82}"/>
              </a:ext>
            </a:extLst>
          </p:cNvPr>
          <p:cNvSpPr/>
          <p:nvPr userDrawn="1"/>
        </p:nvSpPr>
        <p:spPr>
          <a:xfrm>
            <a:off x="0" y="0"/>
            <a:ext cx="12188675" cy="6858000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  <a:alpha val="0"/>
                </a:schemeClr>
              </a:gs>
              <a:gs pos="18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id="{1876C18B-AA48-4FCE-BAAD-5DBC12C0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7A91FB66-62D3-4BB2-80D7-052576C61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307FA1D3-9EB2-469D-8E61-4D74D69E3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1E7035-6744-4E38-B906-F3B0333BC6F3}" type="datetime1">
              <a:rPr lang="es-ES" noProof="0" smtClean="0"/>
              <a:t>23/11/2022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0727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60" r:id="rId5"/>
    <p:sldLayoutId id="2147483661" r:id="rId6"/>
    <p:sldLayoutId id="2147483668" r:id="rId7"/>
    <p:sldLayoutId id="2147483669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51" r:id="rId15"/>
    <p:sldLayoutId id="2147483659" r:id="rId16"/>
    <p:sldLayoutId id="2147483650" r:id="rId17"/>
    <p:sldLayoutId id="2147483654" r:id="rId18"/>
    <p:sldLayoutId id="2147483655" r:id="rId1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8E387F1-CAD1-2994-8D3F-0911945927A7}"/>
              </a:ext>
            </a:extLst>
          </p:cNvPr>
          <p:cNvSpPr txBox="1">
            <a:spLocks/>
          </p:cNvSpPr>
          <p:nvPr/>
        </p:nvSpPr>
        <p:spPr>
          <a:xfrm>
            <a:off x="657364" y="1122363"/>
            <a:ext cx="1080995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/>
              <a:t>El Próximo HIT musical</a:t>
            </a:r>
          </a:p>
        </p:txBody>
      </p:sp>
      <p:sp>
        <p:nvSpPr>
          <p:cNvPr id="14" name="Marcador de fecha 3">
            <a:extLst>
              <a:ext uri="{FF2B5EF4-FFF2-40B4-BE49-F238E27FC236}">
                <a16:creationId xmlns:a16="http://schemas.microsoft.com/office/drawing/2014/main" id="{F0B86FDE-A02D-D2AD-75FA-F19D456703E2}"/>
              </a:ext>
            </a:extLst>
          </p:cNvPr>
          <p:cNvSpPr txBox="1">
            <a:spLocks/>
          </p:cNvSpPr>
          <p:nvPr/>
        </p:nvSpPr>
        <p:spPr>
          <a:xfrm>
            <a:off x="650807" y="5171569"/>
            <a:ext cx="10809956" cy="360000"/>
          </a:xfrm>
          <a:prstGeom prst="rect">
            <a:avLst/>
          </a:prstGeom>
        </p:spPr>
        <p:txBody>
          <a:bodyPr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dirty="0"/>
              <a:t>Miércoles 30 de noviembre de 2022</a:t>
            </a:r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C40748A4-66E7-F94E-C41C-A1C1026871D3}"/>
              </a:ext>
            </a:extLst>
          </p:cNvPr>
          <p:cNvSpPr txBox="1">
            <a:spLocks/>
          </p:cNvSpPr>
          <p:nvPr/>
        </p:nvSpPr>
        <p:spPr>
          <a:xfrm>
            <a:off x="657363" y="3592847"/>
            <a:ext cx="10809957" cy="1052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Aspectos a considerar para crear una canción popular</a:t>
            </a:r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252827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0AA43-3B0F-4430-A34D-63FB27D0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/>
              <a:t>Créditos</a:t>
            </a:r>
          </a:p>
        </p:txBody>
      </p:sp>
      <p:graphicFrame>
        <p:nvGraphicFramePr>
          <p:cNvPr id="4" name="Tabla 14">
            <a:extLst>
              <a:ext uri="{FF2B5EF4-FFF2-40B4-BE49-F238E27FC236}">
                <a16:creationId xmlns:a16="http://schemas.microsoft.com/office/drawing/2014/main" id="{C5B571D6-CD1E-4F37-94A6-B82F778518BC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0521779"/>
              </p:ext>
            </p:extLst>
          </p:nvPr>
        </p:nvGraphicFramePr>
        <p:xfrm>
          <a:off x="838200" y="1700213"/>
          <a:ext cx="3876216" cy="32412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938108">
                  <a:extLst>
                    <a:ext uri="{9D8B030D-6E8A-4147-A177-3AD203B41FA5}">
                      <a16:colId xmlns:a16="http://schemas.microsoft.com/office/drawing/2014/main" val="488742542"/>
                    </a:ext>
                  </a:extLst>
                </a:gridCol>
                <a:gridCol w="1938108">
                  <a:extLst>
                    <a:ext uri="{9D8B030D-6E8A-4147-A177-3AD203B41FA5}">
                      <a16:colId xmlns:a16="http://schemas.microsoft.com/office/drawing/2014/main" val="2485424801"/>
                    </a:ext>
                  </a:extLst>
                </a:gridCol>
              </a:tblGrid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Instrumento</a:t>
                      </a:r>
                      <a:endParaRPr lang="es-ES" dirty="0"/>
                    </a:p>
                  </a:txBody>
                  <a:tcPr marL="99864" marR="99864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Músico</a:t>
                      </a:r>
                      <a:endParaRPr lang="es-ES" dirty="0"/>
                    </a:p>
                  </a:txBody>
                  <a:tcPr marL="99864" marR="99864" anchor="ctr"/>
                </a:tc>
                <a:extLst>
                  <a:ext uri="{0D108BD9-81ED-4DB2-BD59-A6C34878D82A}">
                    <a16:rowId xmlns:a16="http://schemas.microsoft.com/office/drawing/2014/main" val="1723165440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Saxofón</a:t>
                      </a:r>
                      <a:endParaRPr lang="es-ES" dirty="0"/>
                    </a:p>
                  </a:txBody>
                  <a:tcPr marL="99864" marR="99864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noProof="1"/>
                        <a:t>Jorge Alcalá</a:t>
                      </a:r>
                    </a:p>
                  </a:txBody>
                  <a:tcPr marL="99864" marR="99864" anchor="ctr"/>
                </a:tc>
                <a:extLst>
                  <a:ext uri="{0D108BD9-81ED-4DB2-BD59-A6C34878D82A}">
                    <a16:rowId xmlns:a16="http://schemas.microsoft.com/office/drawing/2014/main" val="3574663811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Piano</a:t>
                      </a:r>
                      <a:endParaRPr lang="es-ES" dirty="0"/>
                    </a:p>
                  </a:txBody>
                  <a:tcPr marL="99864" marR="99864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noProof="1"/>
                        <a:t>Naiara Padilla</a:t>
                      </a:r>
                    </a:p>
                  </a:txBody>
                  <a:tcPr marL="99864" marR="99864" anchor="ctr"/>
                </a:tc>
                <a:extLst>
                  <a:ext uri="{0D108BD9-81ED-4DB2-BD59-A6C34878D82A}">
                    <a16:rowId xmlns:a16="http://schemas.microsoft.com/office/drawing/2014/main" val="77040381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Guitarra eléctrica</a:t>
                      </a:r>
                      <a:endParaRPr lang="es-ES" dirty="0"/>
                    </a:p>
                  </a:txBody>
                  <a:tcPr marL="99864" marR="99864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noProof="1"/>
                        <a:t>Sergio Valladares</a:t>
                      </a:r>
                    </a:p>
                  </a:txBody>
                  <a:tcPr marL="99864" marR="99864" anchor="ctr"/>
                </a:tc>
                <a:extLst>
                  <a:ext uri="{0D108BD9-81ED-4DB2-BD59-A6C34878D82A}">
                    <a16:rowId xmlns:a16="http://schemas.microsoft.com/office/drawing/2014/main" val="144808058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Tambores</a:t>
                      </a:r>
                      <a:endParaRPr lang="es-ES" dirty="0"/>
                    </a:p>
                  </a:txBody>
                  <a:tcPr marL="99864" marR="99864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noProof="1"/>
                        <a:t>Íker Arteaga</a:t>
                      </a:r>
                    </a:p>
                  </a:txBody>
                  <a:tcPr marL="99864" marR="99864" anchor="ctr"/>
                </a:tc>
                <a:extLst>
                  <a:ext uri="{0D108BD9-81ED-4DB2-BD59-A6C34878D82A}">
                    <a16:rowId xmlns:a16="http://schemas.microsoft.com/office/drawing/2014/main" val="2405527672"/>
                  </a:ext>
                </a:extLst>
              </a:tr>
            </a:tbl>
          </a:graphicData>
        </a:graphic>
      </p:graphicFrame>
      <p:pic>
        <p:nvPicPr>
          <p:cNvPr id="16" name="Marcador de posición de imagen 15" descr="Guitarra apoyada en una pared">
            <a:extLst>
              <a:ext uri="{FF2B5EF4-FFF2-40B4-BE49-F238E27FC236}">
                <a16:creationId xmlns:a16="http://schemas.microsoft.com/office/drawing/2014/main" id="{54EAD520-7DB9-41F8-A04C-008E6A66EA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" r="36"/>
          <a:stretch>
            <a:fillRect/>
          </a:stretch>
        </p:blipFill>
        <p:spPr/>
      </p:pic>
      <p:pic>
        <p:nvPicPr>
          <p:cNvPr id="10" name="Marcador de posición de imagen 9" descr="Mujer DJ">
            <a:extLst>
              <a:ext uri="{FF2B5EF4-FFF2-40B4-BE49-F238E27FC236}">
                <a16:creationId xmlns:a16="http://schemas.microsoft.com/office/drawing/2014/main" id="{4916DCBC-EBBF-4665-82C2-416F94DD43B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4" r="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780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714E1-5E55-4600-8D9D-23CE3FA88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/>
              <a:t>Escriba el título aquí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C6CF4D-AB1B-405F-8C4D-712F421CAD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/>
              <a:t>Lorem ipsum </a:t>
            </a:r>
            <a:r>
              <a:rPr lang="es-ES" noProof="1"/>
              <a:t>dolor sit amet, consectetur adipiscing elit. </a:t>
            </a:r>
          </a:p>
        </p:txBody>
      </p:sp>
      <p:pic>
        <p:nvPicPr>
          <p:cNvPr id="10" name="Marcador de posición de imagen 9" descr="Alguien tocando un violín">
            <a:extLst>
              <a:ext uri="{FF2B5EF4-FFF2-40B4-BE49-F238E27FC236}">
                <a16:creationId xmlns:a16="http://schemas.microsoft.com/office/drawing/2014/main" id="{77776757-A70E-48EB-B8BC-1B3B7F1601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3" b="43"/>
          <a:stretch>
            <a:fillRect/>
          </a:stretch>
        </p:blipFill>
        <p:spPr/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A4615A-6A59-4B36-81B7-BA9CEC8F58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s-ES"/>
              <a:t>La Universidad de Bellows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A99EA4-B0FD-48F2-9AAC-240EF56D86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rtl="0"/>
            <a:fld id="{A95F1F20-6472-4D87-8173-D7E7C63138B9}" type="datetime2">
              <a:rPr lang="es-ES" noProof="0" smtClean="0"/>
              <a:t>miércoles, 23 de noviembre de 2022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5983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Violín">
            <a:extLst>
              <a:ext uri="{FF2B5EF4-FFF2-40B4-BE49-F238E27FC236}">
                <a16:creationId xmlns:a16="http://schemas.microsoft.com/office/drawing/2014/main" id="{6EA5950E-3893-41AA-8471-31CF1D3039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" b="53"/>
          <a:stretch>
            <a:fillRect/>
          </a:stretch>
        </p:blipFill>
        <p:spPr/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 dirty="0"/>
              <a:t>Título o créditos </a:t>
            </a:r>
            <a:r>
              <a:rPr lang="es-ES" noProof="1"/>
              <a:t>Lorem ipsum dolor sit amet, consectetur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 dirty="0"/>
              <a:t>Marcador de posición de título 06</a:t>
            </a:r>
          </a:p>
        </p:txBody>
      </p:sp>
    </p:spTree>
    <p:extLst>
      <p:ext uri="{BB962C8B-B14F-4D97-AF65-F5344CB8AC3E}">
        <p14:creationId xmlns:p14="http://schemas.microsoft.com/office/powerpoint/2010/main" val="261779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99E8A33-0DCE-46F5-8C0D-D47FF38C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/>
              <a:t>Marcador de posición de título 07</a:t>
            </a:r>
            <a:endParaRPr lang="es-ES" dirty="0"/>
          </a:p>
        </p:txBody>
      </p:sp>
      <p:pic>
        <p:nvPicPr>
          <p:cNvPr id="5" name="Marcador de posición de imagen 4" descr="Chica joven tocando el piano">
            <a:extLst>
              <a:ext uri="{FF2B5EF4-FFF2-40B4-BE49-F238E27FC236}">
                <a16:creationId xmlns:a16="http://schemas.microsoft.com/office/drawing/2014/main" id="{20675DCF-FE16-435F-B2EB-8C1EDD4C2C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9" b="159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F235B63-B4F6-4469-ABAC-680DAA879D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/>
              <a:t>Título o créditos </a:t>
            </a:r>
            <a:r>
              <a:rPr lang="es-ES" noProof="1"/>
              <a:t>Lorem ipsum dolor sit amet, consectetur</a:t>
            </a:r>
          </a:p>
        </p:txBody>
      </p:sp>
    </p:spTree>
    <p:extLst>
      <p:ext uri="{BB962C8B-B14F-4D97-AF65-F5344CB8AC3E}">
        <p14:creationId xmlns:p14="http://schemas.microsoft.com/office/powerpoint/2010/main" val="299640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Bebé en la batería">
            <a:extLst>
              <a:ext uri="{FF2B5EF4-FFF2-40B4-BE49-F238E27FC236}">
                <a16:creationId xmlns:a16="http://schemas.microsoft.com/office/drawing/2014/main" id="{FB7A4E58-CCE8-43AA-97AA-0B4F9D96F4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" b="161"/>
          <a:stretch>
            <a:fillRect/>
          </a:stretch>
        </p:blipFill>
        <p:spPr/>
      </p:pic>
      <p:pic>
        <p:nvPicPr>
          <p:cNvPr id="12" name="Marcador de posición de imagen 11" descr="El chico con la trompeta en su regazo">
            <a:extLst>
              <a:ext uri="{FF2B5EF4-FFF2-40B4-BE49-F238E27FC236}">
                <a16:creationId xmlns:a16="http://schemas.microsoft.com/office/drawing/2014/main" id="{2BA7525E-FBDD-4356-9717-D2501817C40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b="111"/>
          <a:stretch/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913D4DC-F7B7-4AF3-9D63-2041B47D33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4127" y="5599280"/>
            <a:ext cx="2029566" cy="763420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Título o créditos </a:t>
            </a:r>
            <a:r>
              <a:rPr lang="es-ES" noProof="1"/>
              <a:t>Lorem ipsum dolor sit amet, consectetur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CFD67D-079A-4AEC-8590-8B971F4289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839" y="4930820"/>
            <a:ext cx="2029566" cy="763419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Título o créditos </a:t>
            </a:r>
            <a:r>
              <a:rPr lang="es-ES" noProof="1"/>
              <a:t>Lorem ipsum dolor sit amet, consectetur</a:t>
            </a:r>
          </a:p>
        </p:txBody>
      </p:sp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1AB0EC1C-2AF1-4CF0-B6E2-EE24A7B9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/>
              <a:t>Marcador de posición de título 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619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7100467-DE21-44B9-A23D-DBD4F1CC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/>
              <a:t>Marcador de posición de título 09</a:t>
            </a:r>
            <a:endParaRPr lang="es-ES" dirty="0"/>
          </a:p>
        </p:txBody>
      </p:sp>
      <p:pic>
        <p:nvPicPr>
          <p:cNvPr id="19" name="Marcador de posición de imagen 18" descr="La Multitud de gente animando a una banda">
            <a:extLst>
              <a:ext uri="{FF2B5EF4-FFF2-40B4-BE49-F238E27FC236}">
                <a16:creationId xmlns:a16="http://schemas.microsoft.com/office/drawing/2014/main" id="{08E2BBCE-55D0-4E28-90D4-A99E96D784C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" r="2"/>
          <a:stretch>
            <a:fillRect/>
          </a:stretch>
        </p:blipFill>
        <p:spPr/>
      </p:pic>
      <p:pic>
        <p:nvPicPr>
          <p:cNvPr id="17" name="Marcador de posición de imagen 16" descr="Saxofón ">
            <a:extLst>
              <a:ext uri="{FF2B5EF4-FFF2-40B4-BE49-F238E27FC236}">
                <a16:creationId xmlns:a16="http://schemas.microsoft.com/office/drawing/2014/main" id="{186EB44F-C5CA-4DAC-AB3A-6C81CE67BA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941132A-1BA1-4D20-A777-C26C4E1F2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51158" y="5032109"/>
            <a:ext cx="2029566" cy="711466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Título o créditos </a:t>
            </a:r>
            <a:r>
              <a:rPr lang="es-ES" noProof="1"/>
              <a:t>Lorem ipsum dolor sit amet, consectetur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A30D95B-FD41-48A1-BBFB-B43E034B1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Título o créditos </a:t>
            </a:r>
            <a:r>
              <a:rPr lang="es-ES" noProof="1"/>
              <a:t>Lorem ipsum dolor sit amet, consectetur</a:t>
            </a:r>
          </a:p>
        </p:txBody>
      </p:sp>
    </p:spTree>
    <p:extLst>
      <p:ext uri="{BB962C8B-B14F-4D97-AF65-F5344CB8AC3E}">
        <p14:creationId xmlns:p14="http://schemas.microsoft.com/office/powerpoint/2010/main" val="1140996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Profesor con violin">
            <a:extLst>
              <a:ext uri="{FF2B5EF4-FFF2-40B4-BE49-F238E27FC236}">
                <a16:creationId xmlns:a16="http://schemas.microsoft.com/office/drawing/2014/main" id="{34C067DC-DCDB-4398-B91F-CDF982C59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pic>
        <p:nvPicPr>
          <p:cNvPr id="15" name="Marcador de posición de imagen 14" descr="Sheetmusic">
            <a:extLst>
              <a:ext uri="{FF2B5EF4-FFF2-40B4-BE49-F238E27FC236}">
                <a16:creationId xmlns:a16="http://schemas.microsoft.com/office/drawing/2014/main" id="{83CC4D9F-ED46-46CE-924C-FC12063662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" r="64"/>
          <a:stretch>
            <a:fillRect/>
          </a:stretch>
        </p:blipFill>
        <p:spPr/>
      </p:pic>
      <p:pic>
        <p:nvPicPr>
          <p:cNvPr id="11" name="Marcador de posición de imagen 10" descr="Drumset">
            <a:extLst>
              <a:ext uri="{FF2B5EF4-FFF2-40B4-BE49-F238E27FC236}">
                <a16:creationId xmlns:a16="http://schemas.microsoft.com/office/drawing/2014/main" id="{D5CA38BA-6444-4859-863E-949EFBFBFA1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" r="91"/>
          <a:stretch>
            <a:fillRect/>
          </a:stretch>
        </p:blipFill>
        <p:spPr/>
      </p:pic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4E5E5465-15E9-4534-A7F6-95714E0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/>
              <a:t>Marcador de posición de título 10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DBE21B7-1EFF-45F1-923F-3525347EE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Subtítulo/crédito </a:t>
            </a:r>
            <a:r>
              <a:rPr lang="es-ES" noProof="1"/>
              <a:t>Lorem ipsum.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36A39FC-3CD7-49A3-A359-3764C30856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05856" y="572027"/>
            <a:ext cx="2923944" cy="487246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Título o créditos</a:t>
            </a:r>
            <a:r>
              <a:rPr lang="es-ES" noProof="1"/>
              <a:t> Lorem ipsum dolor sit.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28DF6BB-F91E-4807-889F-87D96B7257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05856" y="5681838"/>
            <a:ext cx="1739248" cy="723025"/>
          </a:xfrm>
        </p:spPr>
        <p:txBody>
          <a:bodyPr rtlCol="0">
            <a:noAutofit/>
          </a:bodyPr>
          <a:lstStyle/>
          <a:p>
            <a:pPr rtl="0"/>
            <a:r>
              <a:rPr lang="es-ES" dirty="0"/>
              <a:t>Título o créditos</a:t>
            </a:r>
            <a:r>
              <a:rPr lang="es-ES" noProof="1"/>
              <a:t> 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281862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CE5BE-58FB-4D23-A3B9-1C2D3DB7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368" y="1313332"/>
            <a:ext cx="4732207" cy="2852737"/>
          </a:xfrm>
        </p:spPr>
        <p:txBody>
          <a:bodyPr rtlCol="0"/>
          <a:lstStyle/>
          <a:p>
            <a:pPr rtl="0"/>
            <a:r>
              <a:rPr lang="es-ES" dirty="0"/>
              <a:t>Encabezado de sección aquí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ED5FD7-D7CC-4E41-8CBC-60B0AE140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1"/>
              <a:t>Lorem ipsum dolor sit amet, consectetur adipiscing elit. </a:t>
            </a:r>
          </a:p>
        </p:txBody>
      </p:sp>
      <p:pic>
        <p:nvPicPr>
          <p:cNvPr id="12" name="Marcador de posición de imagen 11" descr="Guitarras Acústicas apiladas ">
            <a:extLst>
              <a:ext uri="{FF2B5EF4-FFF2-40B4-BE49-F238E27FC236}">
                <a16:creationId xmlns:a16="http://schemas.microsoft.com/office/drawing/2014/main" id="{74FDAD3F-F32E-4AAC-B5E5-D04E68926D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8909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0AA43-3B0F-4430-A34D-63FB27D0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6000"/>
              <a:t>Artistas</a:t>
            </a:r>
          </a:p>
        </p:txBody>
      </p:sp>
      <p:graphicFrame>
        <p:nvGraphicFramePr>
          <p:cNvPr id="4" name="Tabla 14">
            <a:extLst>
              <a:ext uri="{FF2B5EF4-FFF2-40B4-BE49-F238E27FC236}">
                <a16:creationId xmlns:a16="http://schemas.microsoft.com/office/drawing/2014/main" id="{C5B571D6-CD1E-4F37-94A6-B82F778518BC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2631948605"/>
              </p:ext>
            </p:extLst>
          </p:nvPr>
        </p:nvGraphicFramePr>
        <p:xfrm>
          <a:off x="838200" y="1700213"/>
          <a:ext cx="3549230" cy="3241240"/>
        </p:xfrm>
        <a:graphic>
          <a:graphicData uri="http://schemas.openxmlformats.org/drawingml/2006/table">
            <a:tbl>
              <a:tblPr firstRow="1">
                <a:tableStyleId>{793D81CF-94F2-401A-BA57-92F5A7B2D0C5}</a:tableStyleId>
              </a:tblPr>
              <a:tblGrid>
                <a:gridCol w="1774615">
                  <a:extLst>
                    <a:ext uri="{9D8B030D-6E8A-4147-A177-3AD203B41FA5}">
                      <a16:colId xmlns:a16="http://schemas.microsoft.com/office/drawing/2014/main" val="488742542"/>
                    </a:ext>
                  </a:extLst>
                </a:gridCol>
                <a:gridCol w="1774615">
                  <a:extLst>
                    <a:ext uri="{9D8B030D-6E8A-4147-A177-3AD203B41FA5}">
                      <a16:colId xmlns:a16="http://schemas.microsoft.com/office/drawing/2014/main" val="2485424801"/>
                    </a:ext>
                  </a:extLst>
                </a:gridCol>
              </a:tblGrid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Instrumento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Músico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3165440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Saxofón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noProof="1"/>
                        <a:t>Jorge Alcalá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663811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Piano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noProof="1"/>
                        <a:t>Naiara Padilla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40381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Guitarra eléctrica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noProof="1"/>
                        <a:t>Sergio Valladares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808058"/>
                  </a:ext>
                </a:extLst>
              </a:tr>
              <a:tr h="648248">
                <a:tc>
                  <a:txBody>
                    <a:bodyPr/>
                    <a:lstStyle/>
                    <a:p>
                      <a:pPr rtl="0"/>
                      <a:r>
                        <a:rPr lang="es-ES"/>
                        <a:t>Tambores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ES" noProof="1"/>
                        <a:t>Íker Arteaga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27672"/>
                  </a:ext>
                </a:extLst>
              </a:tr>
            </a:tbl>
          </a:graphicData>
        </a:graphic>
      </p:graphicFrame>
      <p:pic>
        <p:nvPicPr>
          <p:cNvPr id="10" name="Marcador de posición de imagen 9" descr="Mujer DJ">
            <a:extLst>
              <a:ext uri="{FF2B5EF4-FFF2-40B4-BE49-F238E27FC236}">
                <a16:creationId xmlns:a16="http://schemas.microsoft.com/office/drawing/2014/main" id="{4916DCBC-EBBF-4665-82C2-416F94DD43B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6" name="Marcador de posición de imagen 15" descr="Guitarra apoyada en una pared">
            <a:extLst>
              <a:ext uri="{FF2B5EF4-FFF2-40B4-BE49-F238E27FC236}">
                <a16:creationId xmlns:a16="http://schemas.microsoft.com/office/drawing/2014/main" id="{54EAD520-7DB9-41F8-A04C-008E6A66EAA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229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Título o créditos </a:t>
            </a:r>
            <a:r>
              <a:rPr lang="es-ES" noProof="1"/>
              <a:t>Lorem ipsum dolor sit amet, consectetur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</p:spTree>
    <p:extLst>
      <p:ext uri="{BB962C8B-B14F-4D97-AF65-F5344CB8AC3E}">
        <p14:creationId xmlns:p14="http://schemas.microsoft.com/office/powerpoint/2010/main" val="260537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Título o créditos </a:t>
            </a:r>
            <a:r>
              <a:rPr lang="es-ES" noProof="1"/>
              <a:t>Lorem ipsum dolor sit amet, consectetur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</p:spTree>
    <p:extLst>
      <p:ext uri="{BB962C8B-B14F-4D97-AF65-F5344CB8AC3E}">
        <p14:creationId xmlns:p14="http://schemas.microsoft.com/office/powerpoint/2010/main" val="368123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2334022-B00D-90AC-1FDA-4584C7E3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25FDFC-4F74-40FF-B7A7-FBE4858F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Título o créditos </a:t>
            </a:r>
            <a:r>
              <a:rPr lang="es-ES" noProof="1"/>
              <a:t>Lorem ipsum dolor sit amet, consectetur</a:t>
            </a:r>
          </a:p>
        </p:txBody>
      </p:sp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2CF1E78D-D4A5-4812-8A26-ED00C3D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300"/>
              <a:t>Marcador de posición de título 01</a:t>
            </a:r>
          </a:p>
        </p:txBody>
      </p:sp>
    </p:spTree>
    <p:extLst>
      <p:ext uri="{BB962C8B-B14F-4D97-AF65-F5344CB8AC3E}">
        <p14:creationId xmlns:p14="http://schemas.microsoft.com/office/powerpoint/2010/main" val="2408440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99E8A33-0DCE-46F5-8C0D-D47FF38C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/>
              <a:t>Marcador de posición título 02</a:t>
            </a:r>
            <a:endParaRPr lang="es-ES" dirty="0"/>
          </a:p>
        </p:txBody>
      </p:sp>
      <p:pic>
        <p:nvPicPr>
          <p:cNvPr id="5" name="Marcador de posición de imagen 4" descr="Chica joven tocando el piano">
            <a:extLst>
              <a:ext uri="{FF2B5EF4-FFF2-40B4-BE49-F238E27FC236}">
                <a16:creationId xmlns:a16="http://schemas.microsoft.com/office/drawing/2014/main" id="{20675DCF-FE16-435F-B2EB-8C1EDD4C2C3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9" b="159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F235B63-B4F6-4469-ABAC-680DAA879D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rtl="0"/>
            <a:r>
              <a:rPr lang="es-ES"/>
              <a:t>Título o créditos </a:t>
            </a:r>
            <a:r>
              <a:rPr lang="es-ES" noProof="1"/>
              <a:t>Lorem ipsum dolor sit amet, consectetur</a:t>
            </a:r>
          </a:p>
        </p:txBody>
      </p:sp>
    </p:spTree>
    <p:extLst>
      <p:ext uri="{BB962C8B-B14F-4D97-AF65-F5344CB8AC3E}">
        <p14:creationId xmlns:p14="http://schemas.microsoft.com/office/powerpoint/2010/main" val="33118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arcador de posición de imagen 9" descr="Bebé en la batería">
            <a:extLst>
              <a:ext uri="{FF2B5EF4-FFF2-40B4-BE49-F238E27FC236}">
                <a16:creationId xmlns:a16="http://schemas.microsoft.com/office/drawing/2014/main" id="{FB7A4E58-CCE8-43AA-97AA-0B4F9D96F4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" b="161"/>
          <a:stretch>
            <a:fillRect/>
          </a:stretch>
        </p:blipFill>
        <p:spPr/>
      </p:pic>
      <p:sp>
        <p:nvSpPr>
          <p:cNvPr id="3" name="Título 2" hidden="1">
            <a:extLst>
              <a:ext uri="{FF2B5EF4-FFF2-40B4-BE49-F238E27FC236}">
                <a16:creationId xmlns:a16="http://schemas.microsoft.com/office/drawing/2014/main" id="{1AB0EC1C-2AF1-4CF0-B6E2-EE24A7B9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/>
              <a:t>Marcador de posición de título 03</a:t>
            </a:r>
            <a:endParaRPr lang="es-ES" dirty="0"/>
          </a:p>
        </p:txBody>
      </p:sp>
      <p:pic>
        <p:nvPicPr>
          <p:cNvPr id="12" name="Marcador de posición de imagen 11" descr="El chico con la trompeta en su regazo">
            <a:extLst>
              <a:ext uri="{FF2B5EF4-FFF2-40B4-BE49-F238E27FC236}">
                <a16:creationId xmlns:a16="http://schemas.microsoft.com/office/drawing/2014/main" id="{2BA7525E-FBDD-4356-9717-D2501817C40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1" b="111"/>
          <a:stretch/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913D4DC-F7B7-4AF3-9D63-2041B47D33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4127" y="5486400"/>
            <a:ext cx="2029566" cy="821235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Título o créditos </a:t>
            </a:r>
            <a:r>
              <a:rPr lang="es-ES" noProof="1"/>
              <a:t>Lorem ipsum dolor sit amet, consectetur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3CFD67D-079A-4AEC-8590-8B971F4289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36839" y="4895273"/>
            <a:ext cx="2029566" cy="74390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s-ES"/>
              <a:t>Título o créditos </a:t>
            </a:r>
            <a:r>
              <a:rPr lang="es-ES" noProof="1"/>
              <a:t>Lorem ipsum dolor sit amet, consectetur</a:t>
            </a:r>
          </a:p>
        </p:txBody>
      </p:sp>
    </p:spTree>
    <p:extLst>
      <p:ext uri="{BB962C8B-B14F-4D97-AF65-F5344CB8AC3E}">
        <p14:creationId xmlns:p14="http://schemas.microsoft.com/office/powerpoint/2010/main" val="3249636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7100467-DE21-44B9-A23D-DBD4F1CC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/>
              <a:t>Marcador de posición de título 04</a:t>
            </a:r>
            <a:endParaRPr lang="es-ES" dirty="0"/>
          </a:p>
        </p:txBody>
      </p:sp>
      <p:pic>
        <p:nvPicPr>
          <p:cNvPr id="19" name="Marcador de posición de imagen 18" descr="La Multitud de gente animando a una banda">
            <a:extLst>
              <a:ext uri="{FF2B5EF4-FFF2-40B4-BE49-F238E27FC236}">
                <a16:creationId xmlns:a16="http://schemas.microsoft.com/office/drawing/2014/main" id="{08E2BBCE-55D0-4E28-90D4-A99E96D784C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" r="2"/>
          <a:stretch>
            <a:fillRect/>
          </a:stretch>
        </p:blipFill>
        <p:spPr/>
      </p:pic>
      <p:pic>
        <p:nvPicPr>
          <p:cNvPr id="17" name="Marcador de posición de imagen 16" descr="Saxofón ">
            <a:extLst>
              <a:ext uri="{FF2B5EF4-FFF2-40B4-BE49-F238E27FC236}">
                <a16:creationId xmlns:a16="http://schemas.microsoft.com/office/drawing/2014/main" id="{186EB44F-C5CA-4DAC-AB3A-6C81CE67BAC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941132A-1BA1-4D20-A777-C26C4E1F29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9733" y="4977353"/>
            <a:ext cx="2029566" cy="695281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Título o créditos </a:t>
            </a:r>
            <a:r>
              <a:rPr lang="es-ES" noProof="1"/>
              <a:t>Lorem ipsum dolor sit amet, consectetur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A30D95B-FD41-48A1-BBFB-B43E034B1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35483" y="301658"/>
            <a:ext cx="2029566" cy="839818"/>
          </a:xfrm>
        </p:spPr>
        <p:txBody>
          <a:bodyPr rtlCol="0">
            <a:normAutofit/>
          </a:bodyPr>
          <a:lstStyle/>
          <a:p>
            <a:pPr rtl="0"/>
            <a:r>
              <a:rPr lang="es-ES"/>
              <a:t>Título o créditos </a:t>
            </a:r>
            <a:r>
              <a:rPr lang="es-ES" noProof="1"/>
              <a:t>Lorem ipsum dolor sit amet, consectetur</a:t>
            </a:r>
          </a:p>
        </p:txBody>
      </p:sp>
    </p:spTree>
    <p:extLst>
      <p:ext uri="{BB962C8B-B14F-4D97-AF65-F5344CB8AC3E}">
        <p14:creationId xmlns:p14="http://schemas.microsoft.com/office/powerpoint/2010/main" val="315635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Profesor con violin">
            <a:extLst>
              <a:ext uri="{FF2B5EF4-FFF2-40B4-BE49-F238E27FC236}">
                <a16:creationId xmlns:a16="http://schemas.microsoft.com/office/drawing/2014/main" id="{34C067DC-DCDB-4398-B91F-CDF982C5945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" b="7"/>
          <a:stretch>
            <a:fillRect/>
          </a:stretch>
        </p:blipFill>
        <p:spPr/>
      </p:pic>
      <p:pic>
        <p:nvPicPr>
          <p:cNvPr id="15" name="Marcador de posición de imagen 14" descr="Sheetmusic">
            <a:extLst>
              <a:ext uri="{FF2B5EF4-FFF2-40B4-BE49-F238E27FC236}">
                <a16:creationId xmlns:a16="http://schemas.microsoft.com/office/drawing/2014/main" id="{83CC4D9F-ED46-46CE-924C-FC12063662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4" r="64"/>
          <a:stretch>
            <a:fillRect/>
          </a:stretch>
        </p:blipFill>
        <p:spPr/>
      </p:pic>
      <p:pic>
        <p:nvPicPr>
          <p:cNvPr id="11" name="Marcador de posición de imagen 10" descr="Drumset">
            <a:extLst>
              <a:ext uri="{FF2B5EF4-FFF2-40B4-BE49-F238E27FC236}">
                <a16:creationId xmlns:a16="http://schemas.microsoft.com/office/drawing/2014/main" id="{D5CA38BA-6444-4859-863E-949EFBFBFA1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" r="91"/>
          <a:stretch>
            <a:fillRect/>
          </a:stretch>
        </p:blipFill>
        <p:spPr/>
      </p:pic>
      <p:sp>
        <p:nvSpPr>
          <p:cNvPr id="5" name="Título 4" hidden="1">
            <a:extLst>
              <a:ext uri="{FF2B5EF4-FFF2-40B4-BE49-F238E27FC236}">
                <a16:creationId xmlns:a16="http://schemas.microsoft.com/office/drawing/2014/main" id="{4E5E5465-15E9-4534-A7F6-95714E0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s-ES"/>
              <a:t>Marcador de posición de título 05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DBE21B7-1EFF-45F1-923F-3525347EE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s-ES"/>
              <a:t>Subtítulo/crédito </a:t>
            </a:r>
            <a:r>
              <a:rPr lang="es-ES" noProof="1"/>
              <a:t>Lorem ipsum.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36A39FC-3CD7-49A3-A359-3764C30856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05856" y="572027"/>
            <a:ext cx="3818588" cy="440500"/>
          </a:xfrm>
        </p:spPr>
        <p:txBody>
          <a:bodyPr rtlCol="0">
            <a:noAutofit/>
          </a:bodyPr>
          <a:lstStyle/>
          <a:p>
            <a:pPr rtl="0"/>
            <a:r>
              <a:rPr lang="es-ES"/>
              <a:t>Título o créditos</a:t>
            </a:r>
            <a:r>
              <a:rPr lang="es-ES" noProof="1"/>
              <a:t> Lorem ipsum dolor sit.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A28DF6BB-F91E-4807-889F-87D96B7257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Autofit/>
          </a:bodyPr>
          <a:lstStyle/>
          <a:p>
            <a:pPr rtl="0"/>
            <a:r>
              <a:rPr lang="es-ES"/>
              <a:t>Título o créditos</a:t>
            </a:r>
            <a:r>
              <a:rPr lang="es-ES" noProof="1"/>
              <a:t> Lorem ipsum dolor sit amet.</a:t>
            </a:r>
          </a:p>
        </p:txBody>
      </p:sp>
    </p:spTree>
    <p:extLst>
      <p:ext uri="{BB962C8B-B14F-4D97-AF65-F5344CB8AC3E}">
        <p14:creationId xmlns:p14="http://schemas.microsoft.com/office/powerpoint/2010/main" val="172495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CE5BE-58FB-4D23-A3B9-1C2D3DB7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Cabecera de sección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ED5FD7-D7CC-4E41-8CBC-60B0AE140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s-ES" noProof="1"/>
              <a:t>Lorem ipsum dolor sit amet, consectetur adipiscing elit. </a:t>
            </a:r>
          </a:p>
        </p:txBody>
      </p:sp>
      <p:pic>
        <p:nvPicPr>
          <p:cNvPr id="12" name="Marcador de posición de imagen 11" descr="Guitarras Acústicas apiladas ">
            <a:extLst>
              <a:ext uri="{FF2B5EF4-FFF2-40B4-BE49-F238E27FC236}">
                <a16:creationId xmlns:a16="http://schemas.microsoft.com/office/drawing/2014/main" id="{74FDAD3F-F32E-4AAC-B5E5-D04E68926D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92034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99">
      <a:majorFont>
        <a:latin typeface="Sagona Book"/>
        <a:ea typeface=""/>
        <a:cs typeface=""/>
      </a:majorFont>
      <a:minorFont>
        <a:latin typeface="Speak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095_TF44886940.potx" id="{FAE86318-2DB6-4554-9692-CF790B7D59CB}" vid="{24F80A71-D77E-418E-A5C6-EC8538F4ED4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Álbum fotográfico de música </Template>
  <TotalTime>5441</TotalTime>
  <Words>377</Words>
  <Application>Microsoft Office PowerPoint</Application>
  <PresentationFormat>Panorámica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Sagona Book</vt:lpstr>
      <vt:lpstr>Speak Pro</vt:lpstr>
      <vt:lpstr>Tema de la oficina</vt:lpstr>
      <vt:lpstr>Marcador de posición de título 01</vt:lpstr>
      <vt:lpstr>Presentación de PowerPoint</vt:lpstr>
      <vt:lpstr>Presentación de PowerPoint</vt:lpstr>
      <vt:lpstr>Presentación de PowerPoint</vt:lpstr>
      <vt:lpstr>Marcador de posición título 02</vt:lpstr>
      <vt:lpstr>Marcador de posición de título 03</vt:lpstr>
      <vt:lpstr>Marcador de posición de título 04</vt:lpstr>
      <vt:lpstr>Marcador de posición de título 05</vt:lpstr>
      <vt:lpstr>Cabecera de sección</vt:lpstr>
      <vt:lpstr>Créditos</vt:lpstr>
      <vt:lpstr>Escriba el título aquí</vt:lpstr>
      <vt:lpstr>Marcador de posición de título 06</vt:lpstr>
      <vt:lpstr>Marcador de posición de título 07</vt:lpstr>
      <vt:lpstr>Marcador de posición de título 08</vt:lpstr>
      <vt:lpstr>Marcador de posición de título 09</vt:lpstr>
      <vt:lpstr>Marcador de posición de título 10</vt:lpstr>
      <vt:lpstr>Encabezado de sección aquí</vt:lpstr>
      <vt:lpstr>Artistas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Marcador de posición de título 01</dc:title>
  <dc:creator>Stephanie Dimperio</dc:creator>
  <cp:lastModifiedBy>Stephanie Dimperio</cp:lastModifiedBy>
  <cp:revision>1</cp:revision>
  <dcterms:created xsi:type="dcterms:W3CDTF">2022-11-23T22:08:42Z</dcterms:created>
  <dcterms:modified xsi:type="dcterms:W3CDTF">2022-11-27T16:50:18Z</dcterms:modified>
</cp:coreProperties>
</file>