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0691813" cy="7559675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272" y="192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3F33C-59DF-47D7-834C-AE6917A4D4B0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5E9C-4574-4EE0-AAE9-85E2FAEEE9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03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31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76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28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65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5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58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3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37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7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DB9A-565F-474C-B7C7-6B372A6DBC8C}" type="datetimeFigureOut">
              <a:rPr lang="it-IT" smtClean="0"/>
              <a:t>14/07/20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5A59-AB68-894D-91BD-258C1C212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22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714374" y="1701110"/>
            <a:ext cx="911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Corso di Laurea Triennale in </a:t>
            </a:r>
            <a:r>
              <a:rPr lang="it-IT" i="1" dirty="0"/>
              <a:t>Informatica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29383" y="2381384"/>
            <a:ext cx="911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Progettazione e sviluppo di un’applicazione mobile cross </a:t>
            </a:r>
            <a:r>
              <a:rPr lang="it-IT" sz="2400" dirty="0" err="1"/>
              <a:t>platform</a:t>
            </a:r>
            <a:r>
              <a:rPr lang="it-IT" sz="2400" dirty="0"/>
              <a:t> per il monitoraggio di dati nautici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009747" y="3252341"/>
            <a:ext cx="867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Ivan </a:t>
            </a:r>
            <a:r>
              <a:rPr lang="it-IT" dirty="0" err="1"/>
              <a:t>Scagnetto</a:t>
            </a:r>
            <a:r>
              <a:rPr lang="it-IT" dirty="0"/>
              <a:t>					          	     Federico </a:t>
            </a:r>
            <a:r>
              <a:rPr lang="it-IT" dirty="0" err="1"/>
              <a:t>Zanardo</a:t>
            </a:r>
            <a:r>
              <a:rPr lang="it-IT" dirty="0"/>
              <a:t>	</a:t>
            </a:r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Anno Accademico 2019/2020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743325" y="593909"/>
            <a:ext cx="6086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4A442A"/>
                </a:solidFill>
                <a:latin typeface="Calibri" panose="020F0502020204030204" pitchFamily="34" charset="0"/>
                <a:ea typeface="MS Mincho"/>
                <a:cs typeface="Arial" panose="020B0604020202020204" pitchFamily="34" charset="0"/>
              </a:rPr>
              <a:t>Dipartimento di Scienze Matematiche, Informatiche e Fisiche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950839" y="3621673"/>
            <a:ext cx="867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Francesco Trevisan	</a:t>
            </a:r>
          </a:p>
        </p:txBody>
      </p:sp>
      <p:pic>
        <p:nvPicPr>
          <p:cNvPr id="5" name="Immagine 4" descr="Immagine che contiene elettronico, monitor, autobus, sedendo&#10;&#10;Descrizione generata automaticamente">
            <a:extLst>
              <a:ext uri="{FF2B5EF4-FFF2-40B4-BE49-F238E27FC236}">
                <a16:creationId xmlns:a16="http://schemas.microsoft.com/office/drawing/2014/main" id="{2868CA88-3B38-684F-AFEF-FDDBB1C4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644" y="3176819"/>
            <a:ext cx="2195652" cy="3929061"/>
          </a:xfrm>
          <a:prstGeom prst="rect">
            <a:avLst/>
          </a:prstGeom>
        </p:spPr>
      </p:pic>
      <p:pic>
        <p:nvPicPr>
          <p:cNvPr id="12" name="Immagine 11" descr="Immagine che contiene elettronico, cellulare&#10;&#10;Descrizione generata automaticamente">
            <a:extLst>
              <a:ext uri="{FF2B5EF4-FFF2-40B4-BE49-F238E27FC236}">
                <a16:creationId xmlns:a16="http://schemas.microsoft.com/office/drawing/2014/main" id="{4D96D5F5-4544-F14B-8170-7FFC07B37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6" y="3176819"/>
            <a:ext cx="2195652" cy="392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5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4"/>
          <p:cNvSpPr txBox="1">
            <a:spLocks/>
          </p:cNvSpPr>
          <p:nvPr/>
        </p:nvSpPr>
        <p:spPr>
          <a:xfrm>
            <a:off x="1428811" y="2018049"/>
            <a:ext cx="7744151" cy="42627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Il lavoro di tesi nasce dall’esperienza di tirocinio interno svolto presso il Dipartimento di Scienze Matematiche, Informatiche e Fisiche dell’Università degli Studi di Udine. L’applicazione realizzata va a contribuire al progetto </a:t>
            </a:r>
            <a:r>
              <a:rPr lang="it-IT" sz="2000" b="1" dirty="0" err="1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UniUD</a:t>
            </a:r>
            <a:r>
              <a:rPr lang="it-IT" sz="2000" b="1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2000" b="1" dirty="0" err="1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Sailing</a:t>
            </a:r>
            <a:r>
              <a:rPr lang="it-IT" sz="2000" b="1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Lab</a:t>
            </a:r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 sz="2000" dirty="0">
              <a:solidFill>
                <a:srgbClr val="643D38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/>
              <a:buChar char="•"/>
            </a:pPr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L’obiettivo principale di questo lavoro era </a:t>
            </a:r>
          </a:p>
          <a:p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   quello di realizzare un applicazione </a:t>
            </a:r>
          </a:p>
          <a:p>
            <a:r>
              <a:rPr lang="it-IT" sz="2000" i="1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   cross-</a:t>
            </a:r>
            <a:r>
              <a:rPr lang="it-IT" sz="2000" i="1" dirty="0" err="1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platform</a:t>
            </a:r>
            <a:r>
              <a:rPr lang="it-IT" sz="2000" i="1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che avesse un’architettura </a:t>
            </a:r>
          </a:p>
          <a:p>
            <a:r>
              <a:rPr lang="it-IT" sz="2000" b="1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   semplice</a:t>
            </a:r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nel suo utilizzo e </a:t>
            </a:r>
            <a:r>
              <a:rPr lang="it-IT" sz="2000" b="1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flessibile</a:t>
            </a:r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per </a:t>
            </a:r>
          </a:p>
          <a:p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   poter implementare le funzionalità richieste</a:t>
            </a:r>
          </a:p>
          <a:p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   e future, con un’interfaccia </a:t>
            </a:r>
            <a:r>
              <a:rPr lang="it-IT" sz="200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grafica </a:t>
            </a:r>
            <a:r>
              <a:rPr lang="it-IT" sz="2000" b="1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reattiva</a:t>
            </a:r>
            <a:r>
              <a:rPr lang="it-IT" sz="200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it-IT" sz="2000" dirty="0">
              <a:solidFill>
                <a:srgbClr val="643D38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    e </a:t>
            </a:r>
            <a:r>
              <a:rPr lang="it-IT" sz="2000" b="1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intuitiva</a:t>
            </a:r>
            <a:r>
              <a:rPr lang="it-IT" sz="2000" dirty="0">
                <a:solidFill>
                  <a:srgbClr val="643D38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it-IT" sz="2000" i="1" dirty="0">
              <a:solidFill>
                <a:srgbClr val="643D38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solidFill>
                <a:srgbClr val="643D3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670350" y="795572"/>
            <a:ext cx="58055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/>
              <a:t>Federico </a:t>
            </a:r>
            <a:r>
              <a:rPr lang="it-IT" sz="2300" dirty="0" err="1"/>
              <a:t>Zanardo</a:t>
            </a:r>
            <a:r>
              <a:rPr lang="it-IT" sz="2300" dirty="0"/>
              <a:t> - Progettazione e sviluppo di un’applicazione mobile cross </a:t>
            </a:r>
            <a:r>
              <a:rPr lang="it-IT" sz="2300" dirty="0" err="1"/>
              <a:t>platform</a:t>
            </a:r>
            <a:r>
              <a:rPr lang="it-IT" sz="2300" dirty="0"/>
              <a:t> per il monitoraggio di dati nautici</a:t>
            </a:r>
          </a:p>
        </p:txBody>
      </p:sp>
      <p:pic>
        <p:nvPicPr>
          <p:cNvPr id="5" name="Immagine 4" descr="Immagine che contiene elettronico, monitor, autobus, sedendo&#10;&#10;Descrizione generata automaticamente">
            <a:extLst>
              <a:ext uri="{FF2B5EF4-FFF2-40B4-BE49-F238E27FC236}">
                <a16:creationId xmlns:a16="http://schemas.microsoft.com/office/drawing/2014/main" id="{E9B8AAF0-861A-2448-B4C0-834770D9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043" y="3047303"/>
            <a:ext cx="2458879" cy="4400099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3257610-3C42-2440-893C-FEA8112B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058" y="5117519"/>
            <a:ext cx="2215299" cy="23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48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145</Words>
  <Application>Microsoft Macintosh PowerPoint</Application>
  <PresentationFormat>Personalizzato</PresentationFormat>
  <Paragraphs>16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Marco De Anna</dc:creator>
  <cp:lastModifiedBy>Federico Zanardo</cp:lastModifiedBy>
  <cp:revision>22</cp:revision>
  <dcterms:created xsi:type="dcterms:W3CDTF">2017-05-25T06:24:24Z</dcterms:created>
  <dcterms:modified xsi:type="dcterms:W3CDTF">2020-07-14T18:43:48Z</dcterms:modified>
</cp:coreProperties>
</file>