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98C"/>
    <a:srgbClr val="1E9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BA1E8-F5FD-48B2-BAD8-9AD20E56A38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E6499-EB77-4152-8B00-249A46616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8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 artist search – use search function, select first artist, pick first result instead of guessing URL string</a:t>
            </a:r>
          </a:p>
          <a:p>
            <a:r>
              <a:rPr lang="en-GB" dirty="0"/>
              <a:t>Scrape more artists, more tracks, more comments, more </a:t>
            </a:r>
            <a:r>
              <a:rPr lang="en-GB" dirty="0" err="1"/>
              <a:t>beatport</a:t>
            </a:r>
            <a:r>
              <a:rPr lang="en-GB" dirty="0"/>
              <a:t> details with more time</a:t>
            </a:r>
          </a:p>
          <a:p>
            <a:r>
              <a:rPr lang="en-GB" dirty="0"/>
              <a:t>Transfer/do the above in SQL database, running code and directly storing everything in the cloud</a:t>
            </a:r>
          </a:p>
          <a:p>
            <a:r>
              <a:rPr lang="en-GB" dirty="0"/>
              <a:t>Download all images and store them in data lake before they change?</a:t>
            </a:r>
          </a:p>
          <a:p>
            <a:r>
              <a:rPr lang="en-GB" dirty="0"/>
              <a:t>Soundcloud to mp3 to download audio for awesome feature extraction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E6499-EB77-4152-8B00-249A46616D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4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E444-137C-4575-AD93-A2C98774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F4DD-71DC-4BB8-B658-F20735DD8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4CB7-C2ED-4169-A9BE-EEE6D402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76EA-0CDF-4794-90A2-E2C60D24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E082-1DFF-43F3-921A-797A16A5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0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F672-4B59-462C-824C-5911840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5EE0-6EFB-474D-8734-208DFDB8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F7D0-90ED-4256-ABB9-5A1B120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80F2-C207-4AF0-AB08-CA3EFE6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6937-4A98-4D17-867A-EE645EF8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9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DC1C-E799-4EF6-9C1B-60FF523F7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9DAE-21C4-4027-8493-EFC71538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FC46-FF3E-4E38-AEC0-78F0BCDE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6099-D7BD-40F5-AA57-5E569EAB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E964-EBBC-4B80-B788-5296348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76D6-1FA4-45F7-BF15-81A174BE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D3E2-09E5-4746-8A6D-56D09F6F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B8A3-C6CE-495C-9CC4-B78F2816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9789-D4CF-4F17-A90C-0B916AE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28E0-920E-4FDA-A0EF-2FD858F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17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0105-F00A-48DA-B33B-26ADDE5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3B56-DF96-4D8E-A4B7-EDAC28F3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72AF-BD44-4F84-816E-5F8C14B6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26AF-2D67-4E67-8EA7-C6210774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0C1F-B2D5-4C69-94EA-FA93BA0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59C0-3C02-4797-B82A-AFD7F480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EDCA-9E47-431B-AD5D-C033C038C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59961-BEBB-4726-9875-96E2786C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A0D1-003F-41E6-A3A3-009A957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09162-6B21-4A6F-94A5-FE6A7375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F6C3-245D-4A04-ABBB-CFC1883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A152-BDD4-4616-955C-B406716F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7A05-98BF-4A50-A3B3-EEEA682E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71493-172D-451D-BE5C-961140E8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F2789-5CE0-4AF9-B40A-98C0684B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67DA-8808-48B5-97C9-16DBD044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00A53-A5DF-4725-9E4A-66C3B420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8457-074B-4E63-8510-927349F4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6DD1C-F40A-40FB-B290-D7E3DCC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4FE-0723-41B0-9503-E39937E7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6BDF-A9D4-4D4A-B440-CBF239F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145D6-763D-467E-B91B-FA01EB56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1A81A-34C5-45ED-8939-AF9537A6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F1473-80D4-4363-97EC-F35BFE3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69806-69EA-4481-A0FA-0BD96F8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76843-383B-479E-A3DD-A76FA5D0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3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CA02-C185-46CB-969C-4AA453CF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C925-AD46-40E6-9563-B8E1EDE1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CC79-5B10-4FCB-ABED-9A7013FA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548B-9B7D-4161-9D60-25C66EC8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FC923-7C16-421B-A358-66D932F5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E07B-88A6-44B2-ACFC-ECC49673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6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640D-5F1D-4293-826F-0E25EE4B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E5CBE-C2BE-4334-B419-487827D0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942D8-DC16-40EF-B846-6DE449BD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85E1-3155-4413-B508-887EBE4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E332-A280-4896-8BD1-00A5FCD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3B7E-960A-47E8-A3B5-E9AB9A37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166D4-D76B-4E08-B4A9-0A297DE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0784C-0B00-4A16-BB06-C394A7CD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6F8C-12EB-4218-B41D-D92ACA27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1509-6A5E-4164-B3AE-D0EC82828D2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412B-836A-4138-B283-8D97D65E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5A55-3B2F-43BE-8473-603015926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298-0ECE-4B38-8BAF-05757540F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9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8437" y="3224230"/>
            <a:ext cx="8063345" cy="5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7038110" y="24170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Montserrat" panose="00000500000000000000" pitchFamily="50" charset="0"/>
              </a:rPr>
              <a:t>SoundScraping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7038110" y="3814762"/>
            <a:ext cx="34266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Montserrat" panose="00000500000000000000" pitchFamily="50" charset="0"/>
              </a:rPr>
              <a:t>Creating the world’s most comprehensive techno tracks database</a:t>
            </a:r>
            <a:endParaRPr lang="en-GB" sz="3200" dirty="0">
              <a:latin typeface="Montserrat" panose="00000500000000000000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04AA9A-6CEE-48F5-9B5E-E5BB6D91C160}"/>
              </a:ext>
            </a:extLst>
          </p:cNvPr>
          <p:cNvSpPr txBox="1">
            <a:spLocks/>
          </p:cNvSpPr>
          <p:nvPr/>
        </p:nvSpPr>
        <p:spPr>
          <a:xfrm>
            <a:off x="7038110" y="4244252"/>
            <a:ext cx="37314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1400" dirty="0">
                <a:solidFill>
                  <a:srgbClr val="18798C"/>
                </a:solidFill>
                <a:latin typeface="Montserrat" panose="00000500000000000000" pitchFamily="50" charset="0"/>
              </a:rPr>
              <a:t>github.com/</a:t>
            </a:r>
            <a:r>
              <a:rPr lang="en-GB" sz="1400" dirty="0" err="1">
                <a:solidFill>
                  <a:srgbClr val="18798C"/>
                </a:solidFill>
                <a:latin typeface="Montserrat" panose="00000500000000000000" pitchFamily="50" charset="0"/>
              </a:rPr>
              <a:t>fedesigns</a:t>
            </a:r>
            <a:r>
              <a:rPr lang="en-GB" sz="1400" dirty="0">
                <a:solidFill>
                  <a:srgbClr val="18798C"/>
                </a:solidFill>
                <a:latin typeface="Montserrat" panose="00000500000000000000" pitchFamily="50" charset="0"/>
              </a:rPr>
              <a:t>/</a:t>
            </a:r>
            <a:r>
              <a:rPr lang="en-GB" sz="1400" dirty="0" err="1">
                <a:solidFill>
                  <a:srgbClr val="18798C"/>
                </a:solidFill>
                <a:latin typeface="Montserrat" panose="00000500000000000000" pitchFamily="50" charset="0"/>
              </a:rPr>
              <a:t>soundscraping</a:t>
            </a:r>
            <a:endParaRPr lang="en-GB" sz="1800" dirty="0">
              <a:solidFill>
                <a:srgbClr val="18798C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7973496" y="1714200"/>
            <a:ext cx="5841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7. </a:t>
            </a:r>
            <a:r>
              <a:rPr lang="en-GB" sz="2800" b="1" dirty="0">
                <a:latin typeface="Montserrat" panose="00000500000000000000" pitchFamily="50" charset="0"/>
              </a:rPr>
              <a:t>Get features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8828727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BPM, key, genre 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887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8839564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Reliable metadata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3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8839564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Waveform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23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95"/>
          <a:stretch/>
        </p:blipFill>
        <p:spPr bwMode="auto">
          <a:xfrm>
            <a:off x="-41564" y="1597934"/>
            <a:ext cx="8102488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2877714" y="1877176"/>
            <a:ext cx="5841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8. </a:t>
            </a:r>
            <a:r>
              <a:rPr lang="en-GB" sz="2800" b="1" dirty="0">
                <a:latin typeface="Montserrat" panose="00000500000000000000" pitchFamily="50" charset="0"/>
              </a:rPr>
              <a:t>Store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3732945" y="2952200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3 x .csv files, exception handling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05" y="3529847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3743782" y="3686832"/>
            <a:ext cx="5338074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(Some) cleaning embedded in pipeline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1" y="4264479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3743781" y="4389892"/>
            <a:ext cx="5950633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Waveforms, images, audios accessible as URLs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1" y="4967539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/>
          <a:stretch/>
        </p:blipFill>
        <p:spPr bwMode="auto">
          <a:xfrm>
            <a:off x="-41564" y="1597934"/>
            <a:ext cx="12233564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6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15" y="1600907"/>
            <a:ext cx="6118504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1713216" y="793201"/>
            <a:ext cx="5841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Montserrat" panose="00000500000000000000" pitchFamily="50" charset="0"/>
              </a:rPr>
              <a:t>Next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3306555" y="2017036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Improve artist search pipeline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15" y="259468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3317392" y="2751668"/>
            <a:ext cx="7282806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More time = more artists, tracks, comments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1" y="3329315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3317391" y="3454728"/>
            <a:ext cx="7164473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Transfer everything to cloud, SQL database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1" y="4032375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443512F-4E8D-46BD-9901-E7C2850624C2}"/>
              </a:ext>
            </a:extLst>
          </p:cNvPr>
          <p:cNvSpPr txBox="1">
            <a:spLocks/>
          </p:cNvSpPr>
          <p:nvPr/>
        </p:nvSpPr>
        <p:spPr>
          <a:xfrm>
            <a:off x="9081856" y="793201"/>
            <a:ext cx="26544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Montserrat" panose="00000500000000000000" pitchFamily="50" charset="0"/>
              </a:rPr>
              <a:t>steps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2DD4F-D8D0-4894-8F4D-D18E100C09B1}"/>
              </a:ext>
            </a:extLst>
          </p:cNvPr>
          <p:cNvSpPr txBox="1">
            <a:spLocks/>
          </p:cNvSpPr>
          <p:nvPr/>
        </p:nvSpPr>
        <p:spPr>
          <a:xfrm>
            <a:off x="3317392" y="4179207"/>
            <a:ext cx="7282806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Sentiment &amp; audio features analysis</a:t>
            </a:r>
          </a:p>
        </p:txBody>
      </p:sp>
      <p:pic>
        <p:nvPicPr>
          <p:cNvPr id="16" name="Picture 2" descr="Disco vinil - 9 free HQ online Puzzle Games on ...">
            <a:extLst>
              <a:ext uri="{FF2B5EF4-FFF2-40B4-BE49-F238E27FC236}">
                <a16:creationId xmlns:a16="http://schemas.microsoft.com/office/drawing/2014/main" id="{B3A007FB-9AD1-44A2-B99D-5E69A42F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1" y="4756854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5664463-1034-4C27-82D6-CCFFE520F4E6}"/>
              </a:ext>
            </a:extLst>
          </p:cNvPr>
          <p:cNvSpPr txBox="1">
            <a:spLocks/>
          </p:cNvSpPr>
          <p:nvPr/>
        </p:nvSpPr>
        <p:spPr>
          <a:xfrm>
            <a:off x="3317391" y="4882267"/>
            <a:ext cx="7164473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Generating track images, sounds?</a:t>
            </a:r>
          </a:p>
        </p:txBody>
      </p:sp>
      <p:pic>
        <p:nvPicPr>
          <p:cNvPr id="18" name="Picture 2" descr="Disco vinil - 9 free HQ online Puzzle Games on ...">
            <a:extLst>
              <a:ext uri="{FF2B5EF4-FFF2-40B4-BE49-F238E27FC236}">
                <a16:creationId xmlns:a16="http://schemas.microsoft.com/office/drawing/2014/main" id="{2D02E817-DC07-4F42-95D4-E62AE7AC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51" y="5459914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6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Berghain, one of Europe's most exclusive nightclubs">
            <a:extLst>
              <a:ext uri="{FF2B5EF4-FFF2-40B4-BE49-F238E27FC236}">
                <a16:creationId xmlns:a16="http://schemas.microsoft.com/office/drawing/2014/main" id="{6CABC368-7326-4C11-8DE9-7519571E0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8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036" y="2526939"/>
            <a:ext cx="57727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5544352" y="1743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Montserrat" panose="00000500000000000000" pitchFamily="50" charset="0"/>
              </a:rPr>
              <a:t>Why?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6421641" y="2818279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Emotion vs popularity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00" y="3395926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6432477" y="3552911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Multimodal evaluation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6" y="4130558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6432477" y="4255971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I miss raves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6" y="4833618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-2726"/>
          <a:stretch/>
        </p:blipFill>
        <p:spPr bwMode="auto">
          <a:xfrm>
            <a:off x="4856017" y="2288742"/>
            <a:ext cx="1304637" cy="5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7677950" y="1458860"/>
            <a:ext cx="38109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latin typeface="Montserrat" panose="00000500000000000000" pitchFamily="50" charset="0"/>
              </a:rPr>
              <a:t>Soundcloud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8158077" y="2448823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Comments, in context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36" y="3026470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8168913" y="3183455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Likes, reposts, plays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72" y="3761102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8168913" y="3886515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Artist info, track covers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72" y="4464162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8426935-E815-43EE-910F-E2BFE6B0C216}"/>
              </a:ext>
            </a:extLst>
          </p:cNvPr>
          <p:cNvSpPr txBox="1">
            <a:spLocks/>
          </p:cNvSpPr>
          <p:nvPr/>
        </p:nvSpPr>
        <p:spPr>
          <a:xfrm>
            <a:off x="-242194" y="2425800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Reliable metadata</a:t>
            </a:r>
          </a:p>
        </p:txBody>
      </p:sp>
      <p:pic>
        <p:nvPicPr>
          <p:cNvPr id="14" name="Picture 2" descr="Disco vinil - 9 free HQ online Puzzle Games on ...">
            <a:extLst>
              <a:ext uri="{FF2B5EF4-FFF2-40B4-BE49-F238E27FC236}">
                <a16:creationId xmlns:a16="http://schemas.microsoft.com/office/drawing/2014/main" id="{1F0E5A90-2202-4C8E-BDA6-32D4EA4E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25" y="3036849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A5360FE-5E9C-4BA0-8038-D6618CD53AF0}"/>
              </a:ext>
            </a:extLst>
          </p:cNvPr>
          <p:cNvSpPr txBox="1">
            <a:spLocks/>
          </p:cNvSpPr>
          <p:nvPr/>
        </p:nvSpPr>
        <p:spPr>
          <a:xfrm>
            <a:off x="-231358" y="3160432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Waveforms</a:t>
            </a:r>
          </a:p>
        </p:txBody>
      </p:sp>
      <p:pic>
        <p:nvPicPr>
          <p:cNvPr id="16" name="Picture 2" descr="Disco vinil - 9 free HQ online Puzzle Games on ...">
            <a:extLst>
              <a:ext uri="{FF2B5EF4-FFF2-40B4-BE49-F238E27FC236}">
                <a16:creationId xmlns:a16="http://schemas.microsoft.com/office/drawing/2014/main" id="{6CAFD59C-050E-4683-BBA3-D62D7868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61" y="377148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883778-0F7C-4956-BE3E-5FBE2E277B71}"/>
              </a:ext>
            </a:extLst>
          </p:cNvPr>
          <p:cNvSpPr txBox="1">
            <a:spLocks/>
          </p:cNvSpPr>
          <p:nvPr/>
        </p:nvSpPr>
        <p:spPr>
          <a:xfrm>
            <a:off x="-231358" y="3863492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BPM, key, genre</a:t>
            </a:r>
          </a:p>
        </p:txBody>
      </p:sp>
      <p:pic>
        <p:nvPicPr>
          <p:cNvPr id="18" name="Picture 2" descr="Disco vinil - 9 free HQ online Puzzle Games on ...">
            <a:extLst>
              <a:ext uri="{FF2B5EF4-FFF2-40B4-BE49-F238E27FC236}">
                <a16:creationId xmlns:a16="http://schemas.microsoft.com/office/drawing/2014/main" id="{DFAEDBB6-BE12-47CE-A34F-3C849BBD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61" y="447454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9EA53BD-AF73-4EA2-8BDA-BA446FE48C90}"/>
              </a:ext>
            </a:extLst>
          </p:cNvPr>
          <p:cNvSpPr txBox="1">
            <a:spLocks/>
          </p:cNvSpPr>
          <p:nvPr/>
        </p:nvSpPr>
        <p:spPr>
          <a:xfrm>
            <a:off x="2623350" y="1458860"/>
            <a:ext cx="24724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latin typeface="Montserrat" panose="00000500000000000000" pitchFamily="50" charset="0"/>
              </a:rPr>
              <a:t>Beatport</a:t>
            </a:r>
            <a:r>
              <a:rPr lang="en-GB" sz="2800" b="1" dirty="0">
                <a:latin typeface="Montserrat" panose="00000500000000000000" pitchFamily="50" charset="0"/>
              </a:rPr>
              <a:t> 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85B4F49-3D0F-4BFB-AEB3-01C3DB4C2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2302256"/>
            <a:ext cx="1239982" cy="4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4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1819564" y="1705322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1. </a:t>
            </a:r>
            <a:r>
              <a:rPr lang="en-GB" sz="2800" b="1" dirty="0">
                <a:latin typeface="Montserrat" panose="00000500000000000000" pitchFamily="50" charset="0"/>
              </a:rPr>
              <a:t>Choose artists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2586017" y="278034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Picked from my playlist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76" y="335799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2596853" y="3514978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Will add many more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12" y="4092625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2596853" y="4218038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Automating this?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12" y="4795685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11"/>
          <a:stretch/>
        </p:blipFill>
        <p:spPr bwMode="auto">
          <a:xfrm>
            <a:off x="-41563" y="1597934"/>
            <a:ext cx="1962728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2982900" y="1714200"/>
            <a:ext cx="5841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2. </a:t>
            </a:r>
            <a:r>
              <a:rPr lang="en-GB" sz="2800" b="1" dirty="0">
                <a:latin typeface="Montserrat" panose="00000500000000000000" pitchFamily="50" charset="0"/>
              </a:rPr>
              <a:t>Find SoundCloud Tracks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3838131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String manipulation x URL query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91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3848968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Error pages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7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3848968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Fake/old profiles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7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28"/>
          <a:stretch/>
        </p:blipFill>
        <p:spPr bwMode="auto">
          <a:xfrm>
            <a:off x="-41563" y="1597934"/>
            <a:ext cx="3077726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5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3666481" y="1714200"/>
            <a:ext cx="57176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3. </a:t>
            </a:r>
            <a:r>
              <a:rPr lang="en-GB" sz="2800" b="1" dirty="0">
                <a:latin typeface="Montserrat" panose="00000500000000000000" pitchFamily="50" charset="0"/>
              </a:rPr>
              <a:t>Get artist information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4521712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Followers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72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4532549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Bio, location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8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4532549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Images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8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3"/>
          <a:stretch/>
        </p:blipFill>
        <p:spPr bwMode="auto">
          <a:xfrm>
            <a:off x="-41563" y="1597934"/>
            <a:ext cx="3794034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4829455" y="1714200"/>
            <a:ext cx="651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4. </a:t>
            </a:r>
            <a:r>
              <a:rPr lang="en-GB" sz="2800" b="1" dirty="0">
                <a:latin typeface="Montserrat" panose="00000500000000000000" pitchFamily="50" charset="0"/>
              </a:rPr>
              <a:t>Get track information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5684686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Accessing track page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46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5695523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Likes, reposts, plays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82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5695523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Comments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82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97"/>
          <a:stretch/>
        </p:blipFill>
        <p:spPr bwMode="auto">
          <a:xfrm>
            <a:off x="-41563" y="1597934"/>
            <a:ext cx="4959792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0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5521913" y="1714200"/>
            <a:ext cx="532157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5. </a:t>
            </a:r>
            <a:r>
              <a:rPr lang="en-GB" sz="2800" b="1" dirty="0">
                <a:latin typeface="Montserrat" panose="00000500000000000000" pitchFamily="50" charset="0"/>
              </a:rPr>
              <a:t>Get comments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6377144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Text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04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6387981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Time in track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40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6387981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Time in history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40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51"/>
          <a:stretch/>
        </p:blipFill>
        <p:spPr bwMode="auto">
          <a:xfrm>
            <a:off x="-41564" y="1597934"/>
            <a:ext cx="5640589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1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6D3C4C-E0E2-44DA-93ED-DD8258B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64" y="1600907"/>
            <a:ext cx="12275127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D48AC-2312-48EB-A2BB-93EB27190850}"/>
              </a:ext>
            </a:extLst>
          </p:cNvPr>
          <p:cNvSpPr txBox="1">
            <a:spLocks/>
          </p:cNvSpPr>
          <p:nvPr/>
        </p:nvSpPr>
        <p:spPr>
          <a:xfrm>
            <a:off x="6242350" y="1714200"/>
            <a:ext cx="584150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dirty="0">
                <a:latin typeface="Montserrat" panose="00000500000000000000" pitchFamily="50" charset="0"/>
              </a:rPr>
              <a:t>6. </a:t>
            </a:r>
            <a:r>
              <a:rPr lang="en-GB" sz="2800" b="1" dirty="0">
                <a:latin typeface="Montserrat" panose="00000500000000000000" pitchFamily="50" charset="0"/>
              </a:rPr>
              <a:t>Find track on </a:t>
            </a:r>
            <a:r>
              <a:rPr lang="en-GB" sz="2800" b="1" dirty="0" err="1">
                <a:latin typeface="Montserrat" panose="00000500000000000000" pitchFamily="50" charset="0"/>
              </a:rPr>
              <a:t>Beatport</a:t>
            </a:r>
            <a:endParaRPr lang="en-GB" sz="2800" b="1" dirty="0">
              <a:latin typeface="Montserrat" panose="000005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99D91-23E5-4E8B-B14C-0DDB5A5BEE24}"/>
              </a:ext>
            </a:extLst>
          </p:cNvPr>
          <p:cNvSpPr txBox="1">
            <a:spLocks/>
          </p:cNvSpPr>
          <p:nvPr/>
        </p:nvSpPr>
        <p:spPr>
          <a:xfrm>
            <a:off x="7097581" y="2789224"/>
            <a:ext cx="4986277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Track or set?</a:t>
            </a:r>
          </a:p>
        </p:txBody>
      </p:sp>
      <p:pic>
        <p:nvPicPr>
          <p:cNvPr id="2050" name="Picture 2" descr="Disco vinil - 9 free HQ online Puzzle Games on ...">
            <a:extLst>
              <a:ext uri="{FF2B5EF4-FFF2-40B4-BE49-F238E27FC236}">
                <a16:creationId xmlns:a16="http://schemas.microsoft.com/office/drawing/2014/main" id="{0B5C5C07-52FC-49B5-8AB6-DDB3E9B8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41" y="3366871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B9BF2-4EA8-4A62-BB59-E976E14B9180}"/>
              </a:ext>
            </a:extLst>
          </p:cNvPr>
          <p:cNvSpPr txBox="1">
            <a:spLocks/>
          </p:cNvSpPr>
          <p:nvPr/>
        </p:nvSpPr>
        <p:spPr>
          <a:xfrm>
            <a:off x="7108418" y="352385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Closing pop up</a:t>
            </a:r>
          </a:p>
        </p:txBody>
      </p:sp>
      <p:pic>
        <p:nvPicPr>
          <p:cNvPr id="10" name="Picture 2" descr="Disco vinil - 9 free HQ online Puzzle Games on ...">
            <a:extLst>
              <a:ext uri="{FF2B5EF4-FFF2-40B4-BE49-F238E27FC236}">
                <a16:creationId xmlns:a16="http://schemas.microsoft.com/office/drawing/2014/main" id="{2D118081-F223-4E2D-9FCF-A810C2EF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77" y="410150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C5D248-04BC-4717-8137-D07331CFA1A4}"/>
              </a:ext>
            </a:extLst>
          </p:cNvPr>
          <p:cNvSpPr txBox="1">
            <a:spLocks/>
          </p:cNvSpPr>
          <p:nvPr/>
        </p:nvSpPr>
        <p:spPr>
          <a:xfrm>
            <a:off x="7108418" y="4226916"/>
            <a:ext cx="4236530" cy="95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GB" sz="2000" dirty="0">
                <a:latin typeface="Montserrat" panose="00000500000000000000" pitchFamily="50" charset="0"/>
              </a:rPr>
              <a:t>Checking match</a:t>
            </a:r>
          </a:p>
        </p:txBody>
      </p:sp>
      <p:pic>
        <p:nvPicPr>
          <p:cNvPr id="12" name="Picture 2" descr="Disco vinil - 9 free HQ online Puzzle Games on ...">
            <a:extLst>
              <a:ext uri="{FF2B5EF4-FFF2-40B4-BE49-F238E27FC236}">
                <a16:creationId xmlns:a16="http://schemas.microsoft.com/office/drawing/2014/main" id="{859A61AE-A211-4D2B-8B44-1AD02AE5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77" y="4804563"/>
            <a:ext cx="343180" cy="3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CD5680C-3545-4BD2-94CC-D02C2B0BC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12"/>
          <a:stretch/>
        </p:blipFill>
        <p:spPr bwMode="auto">
          <a:xfrm>
            <a:off x="-41564" y="1597934"/>
            <a:ext cx="6418708" cy="5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281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Tiersen, Federico</dc:creator>
  <cp:lastModifiedBy>Tiersen, Federico</cp:lastModifiedBy>
  <cp:revision>16</cp:revision>
  <dcterms:created xsi:type="dcterms:W3CDTF">2021-03-22T16:18:21Z</dcterms:created>
  <dcterms:modified xsi:type="dcterms:W3CDTF">2021-03-22T18:06:48Z</dcterms:modified>
</cp:coreProperties>
</file>