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5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20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2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8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49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95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8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38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0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4B31-3120-4B02-9956-5AD17058FF81}" type="datetimeFigureOut">
              <a:rPr lang="es-CO" smtClean="0"/>
              <a:t>27/10/2018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E676-8F76-45C7-A1C4-87184C153E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90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627797" y="726578"/>
            <a:ext cx="2494623" cy="5016844"/>
            <a:chOff x="1688757" y="848498"/>
            <a:chExt cx="2494623" cy="5016844"/>
          </a:xfrm>
        </p:grpSpPr>
        <p:sp>
          <p:nvSpPr>
            <p:cNvPr id="5" name="Rectángulo redondeado 4"/>
            <p:cNvSpPr/>
            <p:nvPr/>
          </p:nvSpPr>
          <p:spPr>
            <a:xfrm>
              <a:off x="1688757" y="848498"/>
              <a:ext cx="2494623" cy="5016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851968" y="1186249"/>
              <a:ext cx="2168199" cy="40777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791905" y="5420498"/>
              <a:ext cx="288324" cy="288324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Elipse 6"/>
            <p:cNvSpPr/>
            <p:nvPr/>
          </p:nvSpPr>
          <p:spPr>
            <a:xfrm>
              <a:off x="2817391" y="5445984"/>
              <a:ext cx="237351" cy="23735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851968" y="1186249"/>
              <a:ext cx="2168199" cy="3834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51968" y="4914901"/>
              <a:ext cx="2168199" cy="3468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/>
            <p:cNvSpPr/>
            <p:nvPr/>
          </p:nvSpPr>
          <p:spPr>
            <a:xfrm>
              <a:off x="1943100" y="1231968"/>
              <a:ext cx="292031" cy="292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G</a:t>
              </a:r>
              <a:endParaRPr lang="es-CO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146057" y="1243612"/>
              <a:ext cx="751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i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ell MT" panose="02020503060305020303" pitchFamily="18" charset="0"/>
                  <a:cs typeface="Arabic Typesetting" panose="03020402040406030203" pitchFamily="66" charset="-78"/>
                </a:rPr>
                <a:t>arbj</a:t>
              </a:r>
              <a:endParaRPr lang="es-CO" sz="12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129548" y="4948823"/>
              <a:ext cx="292031" cy="2895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2569652" y="4948823"/>
              <a:ext cx="292031" cy="2895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3000588" y="4948823"/>
              <a:ext cx="292031" cy="2895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3455830" y="4948823"/>
              <a:ext cx="292031" cy="2895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4" r="7233"/>
            <a:stretch/>
          </p:blipFill>
          <p:spPr>
            <a:xfrm>
              <a:off x="1851968" y="1603642"/>
              <a:ext cx="2163772" cy="3309022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5830" y="3719935"/>
              <a:ext cx="199057" cy="232939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034" y="2096875"/>
              <a:ext cx="199057" cy="232939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115" y="4114520"/>
              <a:ext cx="199057" cy="232939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706" y="1907471"/>
              <a:ext cx="199057" cy="232939"/>
            </a:xfrm>
            <a:prstGeom prst="rect">
              <a:avLst/>
            </a:prstGeom>
          </p:spPr>
        </p:pic>
        <p:pic>
          <p:nvPicPr>
            <p:cNvPr id="1026" name="Picture 2" descr="Resultado de imagen para mapa Ã­con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697" y="4969982"/>
              <a:ext cx="236678" cy="23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n para home basura Ã­con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098" y="4959214"/>
              <a:ext cx="240580" cy="24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n para tapa plastica verd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5690" l="16000" r="84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1" t="3760" r="19251" b="16044"/>
            <a:stretch/>
          </p:blipFill>
          <p:spPr bwMode="auto">
            <a:xfrm>
              <a:off x="3038188" y="4969982"/>
              <a:ext cx="220662" cy="24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n para home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992" y="4969982"/>
              <a:ext cx="243918" cy="24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40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Arabic Typesetting</vt:lpstr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308 Simulacion_comp</dc:creator>
  <cp:lastModifiedBy>308 Simulacion_comp</cp:lastModifiedBy>
  <cp:revision>3</cp:revision>
  <dcterms:created xsi:type="dcterms:W3CDTF">2018-10-27T19:29:23Z</dcterms:created>
  <dcterms:modified xsi:type="dcterms:W3CDTF">2018-10-27T19:54:00Z</dcterms:modified>
</cp:coreProperties>
</file>