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4558"/>
  </p:normalViewPr>
  <p:slideViewPr>
    <p:cSldViewPr snapToGrid="0">
      <p:cViewPr>
        <p:scale>
          <a:sx n="100" d="100"/>
          <a:sy n="100" d="100"/>
        </p:scale>
        <p:origin x="5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3F64-342F-DA61-59F5-38915EAC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7BD17-E788-A605-86E0-892A5444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AC61-6ACF-1365-7FF8-ECF6BC98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E963-53C4-9FD9-FD8F-2779F31C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5B9A-4496-843E-76E3-FE8BFB87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38AD-2350-A3F5-5C22-1E39672D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5E8C-63EC-1200-7D1A-EDCCA881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2A42-87EA-F9BD-B75E-F25F2F3E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905F-4973-A5B2-44D7-FB62D080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966B-E933-2D10-A193-4382163E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43CF-416E-0467-43B7-5A04694E8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4AF93-991D-0B37-7266-F34B8322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AD5A-9D32-A676-62AC-DB0D0FA5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7005-2C10-71F7-E914-741C71CA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4046-A4AB-A078-7A2C-779FF7D8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413B-A899-F757-0747-5BEAC23D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CE2B-14B0-E146-B8CA-9B129E02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E28F-D981-8F09-C949-E10ED59C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2C08-F29E-AAD6-F069-B5F26784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5AE7-AEAB-2B80-F0F3-0D4BE536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7BC-6802-104E-55FF-724FBB3C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C29FD-0B63-9AFA-DEA2-784BF092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2AC9-A8DD-14B8-5DBE-66D0978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A336-A59B-2560-3B66-BA9C9B26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20D0-C444-337A-09EB-D2B437FC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E4A2-9472-9FDB-DB53-06EB726E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2C5-0B24-39DE-FE5E-117759CA5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A617-C6A4-1D13-0F55-8F49A90D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FD0C-C01C-C794-EBD0-6ED419F4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90F13-9033-A3E9-6D08-24992781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43B7-3C9E-EBE1-76C0-7BDFD1AF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5D6D-26C7-85A3-C32A-75801866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1FF5-BED9-3016-D939-853E0DFEE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07BA-8F77-32FD-7B24-018F72DC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A64CE-7CBB-4278-78C7-1FF7916E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D3674-5462-BE63-246E-541DCA689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B0999-4347-A707-0BA4-1447B0B6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CBA66-B0BE-D057-B8D2-6EBABC40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2A6C1-A651-C6E2-5AE3-D68F8168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F7C-D2D1-2890-BF63-318422AB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3416B-DF31-072D-1935-CB0F99C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9899A-406C-B93C-FF47-6C519F86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72DD4-A134-E9BA-EBCA-EE39A336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B8E08-7B83-15EE-631B-913EADFE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0559E-3593-B723-9D51-6B487D7C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245C-3F3E-8393-A4B5-3EA408CA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C126-6D7B-DDF3-FBC9-B4946D99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516-7E1B-AD40-2C9C-CCA313A8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69AA9-B1E0-047B-BDCE-E078914C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48C4-9A02-F925-D831-69004C18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09C-2608-F646-C546-12F529EC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D30F-4D3A-31D4-27D6-72F43191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BE60-22C5-544B-8235-7AA8669F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F5021-F224-A2BA-F327-DF390A2CB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5C06-182E-4DFE-7A39-128820AC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EB078-EFB0-A896-E258-804976DC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7592-2BBB-E55A-D858-896CE0DD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EAB9-1012-0B37-0C57-A65C5F86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5EB53-362E-1137-F03F-112C0355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CA7E-0043-D8CD-41C5-49C8774E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3D4F-875E-50A3-1808-3696F64E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1D3-E2E9-2945-B8D6-8D1810888B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1C9F-33C4-49ED-4A4C-0FA0CD8A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2CAF-CF1E-DE39-9872-F676F9A0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2633-6F93-954C-B704-8A316AA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E2B740C2-E0BD-A900-BA06-DC254164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3050"/>
              </p:ext>
            </p:extLst>
          </p:nvPr>
        </p:nvGraphicFramePr>
        <p:xfrm>
          <a:off x="5778419" y="987552"/>
          <a:ext cx="285550" cy="3534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550">
                  <a:extLst>
                    <a:ext uri="{9D8B030D-6E8A-4147-A177-3AD203B41FA5}">
                      <a16:colId xmlns:a16="http://schemas.microsoft.com/office/drawing/2014/main" val="3389162021"/>
                    </a:ext>
                  </a:extLst>
                </a:gridCol>
              </a:tblGrid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502370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67050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21830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873810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3545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77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379449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777459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95962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816548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430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16264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877096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676367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79929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65530"/>
                  </a:ext>
                </a:extLst>
              </a:tr>
            </a:tbl>
          </a:graphicData>
        </a:graphic>
      </p:graphicFrame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D33572D-66B7-29AB-3085-E395C18BBC56}"/>
              </a:ext>
            </a:extLst>
          </p:cNvPr>
          <p:cNvCxnSpPr>
            <a:cxnSpLocks/>
          </p:cNvCxnSpPr>
          <p:nvPr/>
        </p:nvCxnSpPr>
        <p:spPr>
          <a:xfrm>
            <a:off x="6113372" y="11168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175D29F-78CB-CA86-9195-DCF559584A47}"/>
              </a:ext>
            </a:extLst>
          </p:cNvPr>
          <p:cNvCxnSpPr>
            <a:cxnSpLocks/>
          </p:cNvCxnSpPr>
          <p:nvPr/>
        </p:nvCxnSpPr>
        <p:spPr>
          <a:xfrm>
            <a:off x="6113372" y="13337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1FC1E0-3CC5-F9B6-73FB-2F1825824155}"/>
              </a:ext>
            </a:extLst>
          </p:cNvPr>
          <p:cNvCxnSpPr>
            <a:cxnSpLocks/>
          </p:cNvCxnSpPr>
          <p:nvPr/>
        </p:nvCxnSpPr>
        <p:spPr>
          <a:xfrm>
            <a:off x="6113372" y="15507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AFFA1CF-A0FE-64E5-4C6F-70A2F9726248}"/>
              </a:ext>
            </a:extLst>
          </p:cNvPr>
          <p:cNvCxnSpPr>
            <a:cxnSpLocks/>
          </p:cNvCxnSpPr>
          <p:nvPr/>
        </p:nvCxnSpPr>
        <p:spPr>
          <a:xfrm>
            <a:off x="6113372" y="17676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15EC069-2D2D-EF4D-C909-A1B74DDE1BB2}"/>
              </a:ext>
            </a:extLst>
          </p:cNvPr>
          <p:cNvCxnSpPr>
            <a:cxnSpLocks/>
          </p:cNvCxnSpPr>
          <p:nvPr/>
        </p:nvCxnSpPr>
        <p:spPr>
          <a:xfrm>
            <a:off x="6113372" y="19846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AFFFA07-A942-47ED-ECF0-43C2ED62A3C5}"/>
              </a:ext>
            </a:extLst>
          </p:cNvPr>
          <p:cNvCxnSpPr>
            <a:cxnSpLocks/>
          </p:cNvCxnSpPr>
          <p:nvPr/>
        </p:nvCxnSpPr>
        <p:spPr>
          <a:xfrm>
            <a:off x="6113372" y="22015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651021F-CBF5-ABEE-FFC9-E1B5C43EEF08}"/>
              </a:ext>
            </a:extLst>
          </p:cNvPr>
          <p:cNvCxnSpPr>
            <a:cxnSpLocks/>
          </p:cNvCxnSpPr>
          <p:nvPr/>
        </p:nvCxnSpPr>
        <p:spPr>
          <a:xfrm>
            <a:off x="6113372" y="24185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D489F7A-5415-2026-1D56-8E27E47F5004}"/>
              </a:ext>
            </a:extLst>
          </p:cNvPr>
          <p:cNvCxnSpPr>
            <a:cxnSpLocks/>
          </p:cNvCxnSpPr>
          <p:nvPr/>
        </p:nvCxnSpPr>
        <p:spPr>
          <a:xfrm>
            <a:off x="6113372" y="26354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E02DB7D-B126-97D2-93E5-1EEB8A9937B2}"/>
              </a:ext>
            </a:extLst>
          </p:cNvPr>
          <p:cNvCxnSpPr>
            <a:cxnSpLocks/>
          </p:cNvCxnSpPr>
          <p:nvPr/>
        </p:nvCxnSpPr>
        <p:spPr>
          <a:xfrm>
            <a:off x="6113372" y="28524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703D6AD-078E-4949-9899-F2C966EED91E}"/>
              </a:ext>
            </a:extLst>
          </p:cNvPr>
          <p:cNvCxnSpPr>
            <a:cxnSpLocks/>
          </p:cNvCxnSpPr>
          <p:nvPr/>
        </p:nvCxnSpPr>
        <p:spPr>
          <a:xfrm>
            <a:off x="6113372" y="30693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D32916-AC0A-45C5-2134-10CACC066949}"/>
              </a:ext>
            </a:extLst>
          </p:cNvPr>
          <p:cNvCxnSpPr>
            <a:cxnSpLocks/>
          </p:cNvCxnSpPr>
          <p:nvPr/>
        </p:nvCxnSpPr>
        <p:spPr>
          <a:xfrm>
            <a:off x="6113372" y="32863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62D24F5-A4BB-6C98-8280-B7B27803DFBB}"/>
              </a:ext>
            </a:extLst>
          </p:cNvPr>
          <p:cNvCxnSpPr>
            <a:cxnSpLocks/>
          </p:cNvCxnSpPr>
          <p:nvPr/>
        </p:nvCxnSpPr>
        <p:spPr>
          <a:xfrm>
            <a:off x="6113372" y="35032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1840FB0-9AD9-DB54-841D-1F33EE2684FF}"/>
              </a:ext>
            </a:extLst>
          </p:cNvPr>
          <p:cNvCxnSpPr>
            <a:cxnSpLocks/>
          </p:cNvCxnSpPr>
          <p:nvPr/>
        </p:nvCxnSpPr>
        <p:spPr>
          <a:xfrm>
            <a:off x="6113372" y="37202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8977A02-2CFB-405E-BF5A-02E009E8D164}"/>
              </a:ext>
            </a:extLst>
          </p:cNvPr>
          <p:cNvCxnSpPr>
            <a:cxnSpLocks/>
          </p:cNvCxnSpPr>
          <p:nvPr/>
        </p:nvCxnSpPr>
        <p:spPr>
          <a:xfrm>
            <a:off x="6113372" y="39371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608702-F331-8736-F12D-51EA0D201E45}"/>
              </a:ext>
            </a:extLst>
          </p:cNvPr>
          <p:cNvCxnSpPr>
            <a:cxnSpLocks/>
          </p:cNvCxnSpPr>
          <p:nvPr/>
        </p:nvCxnSpPr>
        <p:spPr>
          <a:xfrm>
            <a:off x="6113372" y="41541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017D296-7776-51AD-2D7C-025A829457FA}"/>
              </a:ext>
            </a:extLst>
          </p:cNvPr>
          <p:cNvCxnSpPr>
            <a:cxnSpLocks/>
          </p:cNvCxnSpPr>
          <p:nvPr/>
        </p:nvCxnSpPr>
        <p:spPr>
          <a:xfrm>
            <a:off x="6113372" y="4371093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B3B532-B8D8-5424-6B9D-44BACE440F22}"/>
              </a:ext>
            </a:extLst>
          </p:cNvPr>
          <p:cNvCxnSpPr>
            <a:cxnSpLocks/>
          </p:cNvCxnSpPr>
          <p:nvPr/>
        </p:nvCxnSpPr>
        <p:spPr>
          <a:xfrm>
            <a:off x="6095999" y="1080238"/>
            <a:ext cx="0" cy="3273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nut 4">
            <a:extLst>
              <a:ext uri="{FF2B5EF4-FFF2-40B4-BE49-F238E27FC236}">
                <a16:creationId xmlns:a16="http://schemas.microsoft.com/office/drawing/2014/main" id="{2E1607CE-FA17-B39A-733A-4973170D47BD}"/>
              </a:ext>
            </a:extLst>
          </p:cNvPr>
          <p:cNvSpPr/>
          <p:nvPr/>
        </p:nvSpPr>
        <p:spPr>
          <a:xfrm>
            <a:off x="1191683" y="690033"/>
            <a:ext cx="9808634" cy="5477933"/>
          </a:xfrm>
          <a:prstGeom prst="donut">
            <a:avLst>
              <a:gd name="adj" fmla="val 504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77FDC7-E218-78D3-5629-1AF1A8DAFB22}"/>
              </a:ext>
            </a:extLst>
          </p:cNvPr>
          <p:cNvGrpSpPr/>
          <p:nvPr/>
        </p:nvGrpSpPr>
        <p:grpSpPr>
          <a:xfrm rot="16200000">
            <a:off x="1007956" y="3154678"/>
            <a:ext cx="185419" cy="548640"/>
            <a:chOff x="6004560" y="108372"/>
            <a:chExt cx="185419" cy="5486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37DCAD-1137-5752-8C8C-816A2BCB9E08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535B37-B437-5D0D-46E3-093AA29C95E8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F7F96B-CA2C-A7CB-4661-5B7140B24877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87F7A-4280-87D4-4F23-E6AC9662A135}"/>
              </a:ext>
            </a:extLst>
          </p:cNvPr>
          <p:cNvGrpSpPr/>
          <p:nvPr/>
        </p:nvGrpSpPr>
        <p:grpSpPr>
          <a:xfrm>
            <a:off x="1702222" y="328505"/>
            <a:ext cx="8772163" cy="1928707"/>
            <a:chOff x="1702222" y="328505"/>
            <a:chExt cx="8772163" cy="192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88A99B-EB46-8509-9654-C331EFDE1C09}"/>
                </a:ext>
              </a:extLst>
            </p:cNvPr>
            <p:cNvGrpSpPr/>
            <p:nvPr/>
          </p:nvGrpSpPr>
          <p:grpSpPr>
            <a:xfrm>
              <a:off x="6003290" y="328505"/>
              <a:ext cx="185419" cy="548640"/>
              <a:chOff x="6004560" y="108372"/>
              <a:chExt cx="185419" cy="5486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4921-F7BC-D28E-D06A-4873F8261F60}"/>
                  </a:ext>
                </a:extLst>
              </p:cNvPr>
              <p:cNvSpPr/>
              <p:nvPr/>
            </p:nvSpPr>
            <p:spPr>
              <a:xfrm>
                <a:off x="6007099" y="47413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ABD8CA-EB84-F86B-6E4F-261B465DD973}"/>
                  </a:ext>
                </a:extLst>
              </p:cNvPr>
              <p:cNvSpPr/>
              <p:nvPr/>
            </p:nvSpPr>
            <p:spPr>
              <a:xfrm>
                <a:off x="6004560" y="29125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671E31-2924-FEB9-9705-32584C961614}"/>
                  </a:ext>
                </a:extLst>
              </p:cNvPr>
              <p:cNvSpPr/>
              <p:nvPr/>
            </p:nvSpPr>
            <p:spPr>
              <a:xfrm>
                <a:off x="6004560" y="10837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D82128-0C2A-73A7-E92C-804169CDB53D}"/>
                </a:ext>
              </a:extLst>
            </p:cNvPr>
            <p:cNvGrpSpPr/>
            <p:nvPr/>
          </p:nvGrpSpPr>
          <p:grpSpPr>
            <a:xfrm>
              <a:off x="1702222" y="463566"/>
              <a:ext cx="2914790" cy="1793646"/>
              <a:chOff x="1702222" y="463566"/>
              <a:chExt cx="2914790" cy="179364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EE4C24-22C1-ED7E-708D-8833A7F5556B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8824AD4-C82F-2321-F48B-45A152B5295D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4187E35-A016-CF35-CABA-8601DD93C35B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81BD082-9E6E-5231-7F70-BB43C6BE44CF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C9B6AE5-82EE-670E-08AE-FB1C05242B37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7DB6A29-8D1E-762F-07CF-2E76A9E71523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7E69FDA-87CD-99CB-CFE2-881B2617A10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DC07610-921B-1532-6BFB-31AD5796204E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C23A536-D78E-DF1F-F491-3BB4FCF55878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D18763-928C-C2D8-6589-2EBF1A0290CA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A726732-2D65-AFD4-2AD0-FAD7D60FF8F4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F5B922B-E836-7043-323E-7FB86E2C2C6E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078F95D-3F23-D915-DCF6-98D7E6918EE7}"/>
                </a:ext>
              </a:extLst>
            </p:cNvPr>
            <p:cNvGrpSpPr/>
            <p:nvPr/>
          </p:nvGrpSpPr>
          <p:grpSpPr>
            <a:xfrm flipH="1">
              <a:off x="7559595" y="451603"/>
              <a:ext cx="2914790" cy="1793646"/>
              <a:chOff x="1702222" y="463566"/>
              <a:chExt cx="2914790" cy="179364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AD5AB7D-6E3D-AA91-0AFB-85113CBA47CC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9C72B6C-B256-E79D-5D82-5FB81DEA57DB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BB8168B-7A86-D542-F6D3-46C15BC23A70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0C8535C-9C90-6A52-9038-1F822373E3F8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B19C77C-4B85-05AA-F556-1EC0269B1664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6A602AF-B2FC-DCB5-A70F-D1F0C33582DF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7C968-7A04-4AB1-6F9C-814D24BF366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F12AB1B-4A0B-505E-1D9E-2C47AC283966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83E65D6-E039-EEA9-AD61-FBFE12055E7D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F768E44-DAD1-566D-399C-611C6C2B1D8A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1187FA6-3506-94E6-E8BC-6BD9E1C7614C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B2499DB-E119-BFAA-6B44-228F03D655B1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8597E-F825-C33F-A6DE-D3D9B7AD0072}"/>
              </a:ext>
            </a:extLst>
          </p:cNvPr>
          <p:cNvGrpSpPr/>
          <p:nvPr/>
        </p:nvGrpSpPr>
        <p:grpSpPr>
          <a:xfrm flipV="1">
            <a:off x="1708648" y="4597283"/>
            <a:ext cx="8772163" cy="1928707"/>
            <a:chOff x="1702222" y="328505"/>
            <a:chExt cx="8772163" cy="192870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D63640A-7074-DB17-4F64-0B02C03B3201}"/>
                </a:ext>
              </a:extLst>
            </p:cNvPr>
            <p:cNvGrpSpPr/>
            <p:nvPr/>
          </p:nvGrpSpPr>
          <p:grpSpPr>
            <a:xfrm>
              <a:off x="6003290" y="328505"/>
              <a:ext cx="185419" cy="548640"/>
              <a:chOff x="6004560" y="108372"/>
              <a:chExt cx="185419" cy="54864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ED14CEA-C178-D1E6-138F-5408F009CF3D}"/>
                  </a:ext>
                </a:extLst>
              </p:cNvPr>
              <p:cNvSpPr/>
              <p:nvPr/>
            </p:nvSpPr>
            <p:spPr>
              <a:xfrm>
                <a:off x="6007099" y="47413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5E1702-E327-3699-7234-A5D6217CAB8D}"/>
                  </a:ext>
                </a:extLst>
              </p:cNvPr>
              <p:cNvSpPr/>
              <p:nvPr/>
            </p:nvSpPr>
            <p:spPr>
              <a:xfrm>
                <a:off x="6004560" y="29125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D3852F-5012-0711-28BD-94AC47D369D1}"/>
                  </a:ext>
                </a:extLst>
              </p:cNvPr>
              <p:cNvSpPr/>
              <p:nvPr/>
            </p:nvSpPr>
            <p:spPr>
              <a:xfrm>
                <a:off x="6004560" y="10837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311E43E-58BD-4238-B3EB-C35BF94EA6EB}"/>
                </a:ext>
              </a:extLst>
            </p:cNvPr>
            <p:cNvGrpSpPr/>
            <p:nvPr/>
          </p:nvGrpSpPr>
          <p:grpSpPr>
            <a:xfrm>
              <a:off x="1702222" y="463566"/>
              <a:ext cx="2914790" cy="1793646"/>
              <a:chOff x="1702222" y="463566"/>
              <a:chExt cx="2914790" cy="179364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FA7624B-1A19-98D4-96C6-5802926AFDE1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39A17CF-FCCB-7EBA-E167-0072A3BD4C3B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104A883-822C-ACCA-BD16-724B9D19A595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7FD5512-D57B-6097-D09F-A69A3C4352A3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7CFEB2-44B5-2024-6425-34835EE6E4F7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CF80438-F89C-7F68-D80D-614F773B8276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EF78C9B-ABE6-2972-8237-B760C9F22729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AB192A7-B0FE-D2ED-A194-6F6B231A2C09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F41FCE9-4A96-E456-3131-641AFAAB314D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6474ED0-E813-99B1-F7A4-E4A32F9B2699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A27BA72-EA0D-A216-D9D9-20F82BDFF1A1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C6D7AC-50B7-8402-51FE-615E97C23090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470D2E-F87A-8C7F-3DFB-4A98107C52F7}"/>
                </a:ext>
              </a:extLst>
            </p:cNvPr>
            <p:cNvGrpSpPr/>
            <p:nvPr/>
          </p:nvGrpSpPr>
          <p:grpSpPr>
            <a:xfrm flipH="1">
              <a:off x="7559595" y="451603"/>
              <a:ext cx="2914790" cy="1793646"/>
              <a:chOff x="1702222" y="463566"/>
              <a:chExt cx="2914790" cy="17936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84848AE-1146-9E27-1FB1-A9BB77412953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E454B09-821C-5120-D643-CC3F03A7E297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616D157-21D5-A18F-0A0E-4690030A82B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0C6A4F7-3B97-1DF3-DDCF-65AA5647FD0D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03DA79-040A-95E6-656C-F873D32E6536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01A25C-DEF6-BA3F-90F6-092492FC1536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8146F1A-0A32-8684-A007-F111CAAB06DB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725048D-8526-6FEF-7E28-927A97816742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229A978-965A-AB87-E090-C7FC816EC085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1EDA292-B8AE-8815-F03A-53113EACB8D8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B9B98CE-B9D6-23AA-FA53-B438091BD29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2045564-5BCE-9926-EB86-FD1CE84BFCF9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3DDC25-5BB4-7796-BF5E-3568839DC4DE}"/>
              </a:ext>
            </a:extLst>
          </p:cNvPr>
          <p:cNvGrpSpPr/>
          <p:nvPr/>
        </p:nvGrpSpPr>
        <p:grpSpPr>
          <a:xfrm rot="16200000">
            <a:off x="10998625" y="3154679"/>
            <a:ext cx="185419" cy="548640"/>
            <a:chOff x="6004560" y="108372"/>
            <a:chExt cx="185419" cy="5486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702E0D1-703F-89DD-AD16-906B17B27727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14474D-D965-44FC-E875-49B418E12289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127A4D1-41A9-F5C6-A1D2-5A97C10CE7A6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F0D390-6F06-708A-3CC9-58A980C5FA18}"/>
              </a:ext>
            </a:extLst>
          </p:cNvPr>
          <p:cNvGrpSpPr/>
          <p:nvPr/>
        </p:nvGrpSpPr>
        <p:grpSpPr>
          <a:xfrm>
            <a:off x="6326992" y="1038205"/>
            <a:ext cx="605802" cy="157068"/>
            <a:chOff x="6003290" y="1155125"/>
            <a:chExt cx="737523" cy="183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66C200-51EE-E961-9566-02C667B375FE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7A86637-3CD7-EC5A-219C-79348B744645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26CF25-65F5-3AB8-2B22-90983422DA48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2FC42D7-23DF-EA44-ABC6-A943343DFF89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551B73-6862-B8C5-3561-8EBD159430FE}"/>
              </a:ext>
            </a:extLst>
          </p:cNvPr>
          <p:cNvGrpSpPr/>
          <p:nvPr/>
        </p:nvGrpSpPr>
        <p:grpSpPr>
          <a:xfrm rot="5400000">
            <a:off x="4394253" y="2682542"/>
            <a:ext cx="3413806" cy="125134"/>
            <a:chOff x="4417542" y="1542466"/>
            <a:chExt cx="4288756" cy="1832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189DE78-D745-1B49-0832-46ADE832D271}"/>
                </a:ext>
              </a:extLst>
            </p:cNvPr>
            <p:cNvSpPr/>
            <p:nvPr/>
          </p:nvSpPr>
          <p:spPr>
            <a:xfrm>
              <a:off x="44175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39B6D4-1069-73A5-0E08-0FDAAA55BD87}"/>
                </a:ext>
              </a:extLst>
            </p:cNvPr>
            <p:cNvSpPr/>
            <p:nvPr/>
          </p:nvSpPr>
          <p:spPr>
            <a:xfrm>
              <a:off x="46912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D313ECE-B154-5826-3537-3EE72F6FA67C}"/>
                </a:ext>
              </a:extLst>
            </p:cNvPr>
            <p:cNvSpPr/>
            <p:nvPr/>
          </p:nvSpPr>
          <p:spPr>
            <a:xfrm>
              <a:off x="49649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B417BCD-640B-6847-E3D0-1AFFF32209BE}"/>
                </a:ext>
              </a:extLst>
            </p:cNvPr>
            <p:cNvSpPr/>
            <p:nvPr/>
          </p:nvSpPr>
          <p:spPr>
            <a:xfrm>
              <a:off x="523871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A5F385-D05D-622C-594F-71D0A3E10686}"/>
                </a:ext>
              </a:extLst>
            </p:cNvPr>
            <p:cNvSpPr/>
            <p:nvPr/>
          </p:nvSpPr>
          <p:spPr>
            <a:xfrm>
              <a:off x="55124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11B56A-1068-CF2B-0453-773C7AB23D71}"/>
                </a:ext>
              </a:extLst>
            </p:cNvPr>
            <p:cNvSpPr/>
            <p:nvPr/>
          </p:nvSpPr>
          <p:spPr>
            <a:xfrm>
              <a:off x="57861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4E6238-3B2D-178C-B949-25B0851382BE}"/>
                </a:ext>
              </a:extLst>
            </p:cNvPr>
            <p:cNvSpPr/>
            <p:nvPr/>
          </p:nvSpPr>
          <p:spPr>
            <a:xfrm>
              <a:off x="60598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D260BB7-3F09-04EA-838C-869C98831F1A}"/>
                </a:ext>
              </a:extLst>
            </p:cNvPr>
            <p:cNvSpPr/>
            <p:nvPr/>
          </p:nvSpPr>
          <p:spPr>
            <a:xfrm>
              <a:off x="633361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8BD0BBF-C8BC-5C2B-0D09-998EFFAACCF5}"/>
                </a:ext>
              </a:extLst>
            </p:cNvPr>
            <p:cNvSpPr/>
            <p:nvPr/>
          </p:nvSpPr>
          <p:spPr>
            <a:xfrm>
              <a:off x="66073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F7D506-2BA8-A7A5-2CCD-C9F1EC16624E}"/>
                </a:ext>
              </a:extLst>
            </p:cNvPr>
            <p:cNvSpPr/>
            <p:nvPr/>
          </p:nvSpPr>
          <p:spPr>
            <a:xfrm>
              <a:off x="68810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E1EDBE-7873-98A8-CC97-8886B2DB3703}"/>
                </a:ext>
              </a:extLst>
            </p:cNvPr>
            <p:cNvSpPr/>
            <p:nvPr/>
          </p:nvSpPr>
          <p:spPr>
            <a:xfrm>
              <a:off x="71547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02E0233-E1C8-B67D-A208-FD9EE5559FD4}"/>
                </a:ext>
              </a:extLst>
            </p:cNvPr>
            <p:cNvSpPr/>
            <p:nvPr/>
          </p:nvSpPr>
          <p:spPr>
            <a:xfrm>
              <a:off x="742851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CB07A5B-4EF5-8FF0-D3E2-4AD52B7A4519}"/>
                </a:ext>
              </a:extLst>
            </p:cNvPr>
            <p:cNvSpPr/>
            <p:nvPr/>
          </p:nvSpPr>
          <p:spPr>
            <a:xfrm>
              <a:off x="77022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0775A71-0C54-A7E1-E8D8-60A1B43F9359}"/>
                </a:ext>
              </a:extLst>
            </p:cNvPr>
            <p:cNvSpPr/>
            <p:nvPr/>
          </p:nvSpPr>
          <p:spPr>
            <a:xfrm>
              <a:off x="79759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69EBC1-F78C-349F-0C57-3D8BA7848A0B}"/>
                </a:ext>
              </a:extLst>
            </p:cNvPr>
            <p:cNvSpPr/>
            <p:nvPr/>
          </p:nvSpPr>
          <p:spPr>
            <a:xfrm>
              <a:off x="82496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793DB-C661-D874-EB14-6065297D968D}"/>
                </a:ext>
              </a:extLst>
            </p:cNvPr>
            <p:cNvSpPr/>
            <p:nvPr/>
          </p:nvSpPr>
          <p:spPr>
            <a:xfrm>
              <a:off x="8523418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E5E927-2ADF-B8B4-1230-9290B5F9B059}"/>
              </a:ext>
            </a:extLst>
          </p:cNvPr>
          <p:cNvGrpSpPr/>
          <p:nvPr/>
        </p:nvGrpSpPr>
        <p:grpSpPr>
          <a:xfrm>
            <a:off x="6326992" y="1255621"/>
            <a:ext cx="605802" cy="157068"/>
            <a:chOff x="6003290" y="1155125"/>
            <a:chExt cx="737523" cy="18327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AD5490-E340-9C91-9390-E0DE7B621B9C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4C73D7-6D76-5BEF-80D7-E746D7031693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621D602-D533-CE7A-7D20-A04B896BEEDE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BDF3DCB-0EC4-EC88-EC68-1D9B5963091D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BD9A46-9F91-E1AD-1053-2CC17F142850}"/>
              </a:ext>
            </a:extLst>
          </p:cNvPr>
          <p:cNvGrpSpPr/>
          <p:nvPr/>
        </p:nvGrpSpPr>
        <p:grpSpPr>
          <a:xfrm>
            <a:off x="6326992" y="1473037"/>
            <a:ext cx="605802" cy="157068"/>
            <a:chOff x="6003290" y="1155125"/>
            <a:chExt cx="737523" cy="18327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B22EAC7-48C3-316E-10DE-074576743187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C9273B-BDB5-A401-187F-FA27B11F773B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B138CD5-F69C-37FA-12F0-CE9BA7F171BE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9300BC-6026-F0D8-542A-BD425D28EFF0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343503-89AB-98F4-66FC-785816EFC2D5}"/>
              </a:ext>
            </a:extLst>
          </p:cNvPr>
          <p:cNvGrpSpPr/>
          <p:nvPr/>
        </p:nvGrpSpPr>
        <p:grpSpPr>
          <a:xfrm>
            <a:off x="6326992" y="1690453"/>
            <a:ext cx="605802" cy="157068"/>
            <a:chOff x="6003290" y="1155125"/>
            <a:chExt cx="737523" cy="18327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12D44D8-F532-B69F-D3BD-3BBD22CA9C19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B53A50-50F2-96AB-D049-FE67E9C864BD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158C57-1CC7-4627-B305-BC7C5684163C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AE131E5-2C99-5602-EDAE-7178A094E7AD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51EE836-4630-B84B-23E8-D7BC70CE2FB5}"/>
              </a:ext>
            </a:extLst>
          </p:cNvPr>
          <p:cNvGrpSpPr/>
          <p:nvPr/>
        </p:nvGrpSpPr>
        <p:grpSpPr>
          <a:xfrm>
            <a:off x="6326992" y="1907869"/>
            <a:ext cx="605802" cy="157068"/>
            <a:chOff x="6003290" y="1155125"/>
            <a:chExt cx="737523" cy="18327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866753B-A328-F5BA-415D-A3DE3F10F838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461FE9-01CB-2D3B-4E3F-BD0D77BCA886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DFDB27-BCDE-C6EB-83A1-4B6B4D5F6305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EE9E1D2-B658-5331-CC00-AF905E28AB08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EE8FABE-8571-082D-BE81-660D08243F96}"/>
              </a:ext>
            </a:extLst>
          </p:cNvPr>
          <p:cNvGrpSpPr/>
          <p:nvPr/>
        </p:nvGrpSpPr>
        <p:grpSpPr>
          <a:xfrm>
            <a:off x="6326992" y="2125285"/>
            <a:ext cx="605802" cy="157068"/>
            <a:chOff x="6003290" y="1155125"/>
            <a:chExt cx="737523" cy="18327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93C6AED-48DD-9C92-37F0-5E783BD30F87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32DAED-B299-78D2-B2E4-2579E63FA6FC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C6D62D-6CBA-BB72-388A-9D8FBF900936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714801A-51BD-685E-E75C-D427793BF3A7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69D2D9E-815D-136D-9571-6FFF890CEAEE}"/>
              </a:ext>
            </a:extLst>
          </p:cNvPr>
          <p:cNvGrpSpPr/>
          <p:nvPr/>
        </p:nvGrpSpPr>
        <p:grpSpPr>
          <a:xfrm>
            <a:off x="6326992" y="2342701"/>
            <a:ext cx="605802" cy="157068"/>
            <a:chOff x="6003290" y="1155125"/>
            <a:chExt cx="737523" cy="18327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16D05D0-8E3D-89D1-8EC9-2E4537A05FB1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E81D057-F4DC-7AE0-E767-E39CC9E211D7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F43AC25-3AA9-8E39-4563-55F502866605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CBA4904-A577-100F-B3F8-718EB0CD7F58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084305-B2F9-B372-66AA-06BE4B464ED3}"/>
              </a:ext>
            </a:extLst>
          </p:cNvPr>
          <p:cNvGrpSpPr/>
          <p:nvPr/>
        </p:nvGrpSpPr>
        <p:grpSpPr>
          <a:xfrm>
            <a:off x="6326992" y="2560117"/>
            <a:ext cx="605802" cy="157068"/>
            <a:chOff x="6003290" y="1155125"/>
            <a:chExt cx="737523" cy="18327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90A02BD-0D8B-5347-9DE6-BE3F09E7CC74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536441-4FC6-FC39-F61D-16BF890451BD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B5956EA-AB07-27A9-9303-783463D7F691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264F4B-62E8-D9B5-9B3A-433673D1C689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D31B268-9B4E-38DC-22D4-294476B0CF7A}"/>
              </a:ext>
            </a:extLst>
          </p:cNvPr>
          <p:cNvGrpSpPr/>
          <p:nvPr/>
        </p:nvGrpSpPr>
        <p:grpSpPr>
          <a:xfrm>
            <a:off x="6326992" y="2777533"/>
            <a:ext cx="605802" cy="157068"/>
            <a:chOff x="6003290" y="1155125"/>
            <a:chExt cx="737523" cy="18327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E60D14-E562-BCA7-FA16-759F83B9535D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D74BF85-F4E6-6D7A-AD40-058E41F80B3D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6547B4A-617D-126D-747A-23EC8F673CC4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1BFED99-FB4D-95FF-BE56-CE80FB665873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8913028-57C5-53B1-625C-8D658C93D636}"/>
              </a:ext>
            </a:extLst>
          </p:cNvPr>
          <p:cNvGrpSpPr/>
          <p:nvPr/>
        </p:nvGrpSpPr>
        <p:grpSpPr>
          <a:xfrm>
            <a:off x="6326992" y="2994949"/>
            <a:ext cx="605802" cy="157068"/>
            <a:chOff x="6003290" y="1155125"/>
            <a:chExt cx="737523" cy="18327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C4CAA5A-F137-EB88-0EB9-65335E6E5C65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3DFC2C5-59AD-8764-2AE8-84C796BC53C3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1EBA6B-3773-E369-197B-5BF771DCFC39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34A8505-D111-47A0-7795-E6E0D8633EBB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257B08D-50C4-C351-CFDC-EE43539CD497}"/>
              </a:ext>
            </a:extLst>
          </p:cNvPr>
          <p:cNvGrpSpPr/>
          <p:nvPr/>
        </p:nvGrpSpPr>
        <p:grpSpPr>
          <a:xfrm>
            <a:off x="6326992" y="3212365"/>
            <a:ext cx="605802" cy="157068"/>
            <a:chOff x="6003290" y="1155125"/>
            <a:chExt cx="737523" cy="18327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7FD3638-977A-26DB-9748-0D760653C99D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EFF7349-271E-442E-61A5-083B688C90D8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648FDC7-03FA-2333-0F57-BE1EF5827B87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4E58A58-C85B-7FC2-ECDD-A19A19569DDC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C64A5A7-B288-3FE9-92F5-FD2D1572140C}"/>
              </a:ext>
            </a:extLst>
          </p:cNvPr>
          <p:cNvGrpSpPr/>
          <p:nvPr/>
        </p:nvGrpSpPr>
        <p:grpSpPr>
          <a:xfrm>
            <a:off x="6326992" y="3429781"/>
            <a:ext cx="605802" cy="157068"/>
            <a:chOff x="6003290" y="1155125"/>
            <a:chExt cx="737523" cy="1832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E768B78-8CEE-2832-DC2D-6994BA184747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8BD8B41-1183-F688-8B55-A6BFCBCDEE8E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68704C-B3D2-588B-F76D-5B40FEF18E1A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19122A8-A095-36D2-FB98-FBCB34D2ECE8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0AC0B79-B150-91D6-824C-8BBE24A57F2D}"/>
              </a:ext>
            </a:extLst>
          </p:cNvPr>
          <p:cNvGrpSpPr/>
          <p:nvPr/>
        </p:nvGrpSpPr>
        <p:grpSpPr>
          <a:xfrm>
            <a:off x="6326992" y="3647197"/>
            <a:ext cx="605802" cy="157068"/>
            <a:chOff x="6003290" y="1155125"/>
            <a:chExt cx="737523" cy="183275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D9BA290-BB78-878D-A65E-794EC3265776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1CB3143-51BE-CCD2-CB58-46CCF4640B5C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318EAE4-69DC-B89A-99D7-07AA4B979062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1AF7790-F65C-0260-48AA-80533E08FB79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81CA7C7-2F60-7047-4839-D55A54A78BE3}"/>
              </a:ext>
            </a:extLst>
          </p:cNvPr>
          <p:cNvGrpSpPr/>
          <p:nvPr/>
        </p:nvGrpSpPr>
        <p:grpSpPr>
          <a:xfrm>
            <a:off x="6326992" y="3864613"/>
            <a:ext cx="605802" cy="157068"/>
            <a:chOff x="6003290" y="1155125"/>
            <a:chExt cx="737523" cy="18327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DCE97BD-F8CA-DDDA-D693-DD63E627CB30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49DA586-F9AA-D7BB-F8C7-31B2DC550D33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32E459-2E8F-3EA0-8BF1-ACF39812C931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AB2F5E2-3691-E000-DF11-93746E55B7DD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49EC68-23BE-3857-F1F2-B00AEFB11C82}"/>
              </a:ext>
            </a:extLst>
          </p:cNvPr>
          <p:cNvGrpSpPr/>
          <p:nvPr/>
        </p:nvGrpSpPr>
        <p:grpSpPr>
          <a:xfrm>
            <a:off x="6326992" y="4082029"/>
            <a:ext cx="605802" cy="157068"/>
            <a:chOff x="6003290" y="1155125"/>
            <a:chExt cx="737523" cy="18327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0D1222A-5F52-F8ED-0CBC-ADC1F77944D0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D11F942-A068-17C8-DE02-D2FCBF3CBC94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AB217F2-E493-3966-56D5-15925CD79538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AE865A6-753E-EF11-D359-F8FB8524F89C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00B396E-F9E2-DF3E-0005-56426D443702}"/>
              </a:ext>
            </a:extLst>
          </p:cNvPr>
          <p:cNvGrpSpPr/>
          <p:nvPr/>
        </p:nvGrpSpPr>
        <p:grpSpPr>
          <a:xfrm>
            <a:off x="6326992" y="4299447"/>
            <a:ext cx="605802" cy="157068"/>
            <a:chOff x="6003290" y="1155125"/>
            <a:chExt cx="737523" cy="183275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CF6114-7446-A2DE-6AB9-30A192A082F6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67B105A-3CBD-C1B9-A0C1-796BC82BE77E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51D4055-AB1C-21A9-4B20-2BEF8F90F96E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FDA1F8D-B972-DFA0-CD11-969583BDDA67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0B9D3750-CD93-C178-8E9A-855E44AEBF7B}"/>
              </a:ext>
            </a:extLst>
          </p:cNvPr>
          <p:cNvSpPr txBox="1"/>
          <p:nvPr/>
        </p:nvSpPr>
        <p:spPr>
          <a:xfrm>
            <a:off x="5973406" y="85626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1443E5E-9C21-7F8B-7B55-FCCEAEA198C5}"/>
              </a:ext>
            </a:extLst>
          </p:cNvPr>
          <p:cNvSpPr txBox="1"/>
          <p:nvPr/>
        </p:nvSpPr>
        <p:spPr>
          <a:xfrm>
            <a:off x="2797296" y="5932296"/>
            <a:ext cx="36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AEB7705-DC2C-76FB-A69C-693649F65381}"/>
              </a:ext>
            </a:extLst>
          </p:cNvPr>
          <p:cNvSpPr txBox="1"/>
          <p:nvPr/>
        </p:nvSpPr>
        <p:spPr>
          <a:xfrm>
            <a:off x="4278767" y="220471"/>
            <a:ext cx="433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DCAB9FC-C50E-C99C-7DE3-79C0A453B2D0}"/>
              </a:ext>
            </a:extLst>
          </p:cNvPr>
          <p:cNvSpPr txBox="1"/>
          <p:nvPr/>
        </p:nvSpPr>
        <p:spPr>
          <a:xfrm>
            <a:off x="7580084" y="184916"/>
            <a:ext cx="37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10D4A6-CA47-6416-507A-2E72C00AF861}"/>
              </a:ext>
            </a:extLst>
          </p:cNvPr>
          <p:cNvSpPr txBox="1"/>
          <p:nvPr/>
        </p:nvSpPr>
        <p:spPr>
          <a:xfrm>
            <a:off x="9102362" y="640360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F21DF0C-65C9-29A5-FE14-5BD3473F05A5}"/>
              </a:ext>
            </a:extLst>
          </p:cNvPr>
          <p:cNvSpPr txBox="1"/>
          <p:nvPr/>
        </p:nvSpPr>
        <p:spPr>
          <a:xfrm>
            <a:off x="4298104" y="6356874"/>
            <a:ext cx="36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DB6524D-F94F-6B26-79AF-CF4107155EE0}"/>
              </a:ext>
            </a:extLst>
          </p:cNvPr>
          <p:cNvSpPr txBox="1"/>
          <p:nvPr/>
        </p:nvSpPr>
        <p:spPr>
          <a:xfrm>
            <a:off x="5982382" y="6518701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A330FA5-1813-60BB-3817-65E4A5A7A9D6}"/>
              </a:ext>
            </a:extLst>
          </p:cNvPr>
          <p:cNvSpPr txBox="1"/>
          <p:nvPr/>
        </p:nvSpPr>
        <p:spPr>
          <a:xfrm>
            <a:off x="7617146" y="6387490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778EA2C-A8A3-3B9E-418F-D98844918B25}"/>
              </a:ext>
            </a:extLst>
          </p:cNvPr>
          <p:cNvSpPr txBox="1"/>
          <p:nvPr/>
        </p:nvSpPr>
        <p:spPr>
          <a:xfrm>
            <a:off x="1362509" y="5015056"/>
            <a:ext cx="41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3B9747A-3D5C-5F98-42B6-2AB8C065F440}"/>
              </a:ext>
            </a:extLst>
          </p:cNvPr>
          <p:cNvSpPr txBox="1"/>
          <p:nvPr/>
        </p:nvSpPr>
        <p:spPr>
          <a:xfrm>
            <a:off x="549413" y="3286336"/>
            <a:ext cx="36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4B679F-4CA5-6E85-9EB2-552D86C3C6C3}"/>
              </a:ext>
            </a:extLst>
          </p:cNvPr>
          <p:cNvSpPr txBox="1"/>
          <p:nvPr/>
        </p:nvSpPr>
        <p:spPr>
          <a:xfrm>
            <a:off x="1355426" y="1574403"/>
            <a:ext cx="34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7667A8C-ECD1-57B3-4C9D-78BA2AE36063}"/>
              </a:ext>
            </a:extLst>
          </p:cNvPr>
          <p:cNvSpPr txBox="1"/>
          <p:nvPr/>
        </p:nvSpPr>
        <p:spPr>
          <a:xfrm>
            <a:off x="2799090" y="678758"/>
            <a:ext cx="38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A14EA39-01B5-A652-CCD8-3871C2A06E7D}"/>
              </a:ext>
            </a:extLst>
          </p:cNvPr>
          <p:cNvSpPr txBox="1"/>
          <p:nvPr/>
        </p:nvSpPr>
        <p:spPr>
          <a:xfrm>
            <a:off x="9109849" y="5924236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0702312-6C0B-E7CA-3FD2-4B1392C582F7}"/>
              </a:ext>
            </a:extLst>
          </p:cNvPr>
          <p:cNvSpPr txBox="1"/>
          <p:nvPr/>
        </p:nvSpPr>
        <p:spPr>
          <a:xfrm>
            <a:off x="10516742" y="5025570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A9A0043-8DF3-F5CC-C83A-A62B13EB8410}"/>
              </a:ext>
            </a:extLst>
          </p:cNvPr>
          <p:cNvSpPr txBox="1"/>
          <p:nvPr/>
        </p:nvSpPr>
        <p:spPr>
          <a:xfrm>
            <a:off x="11369320" y="3286337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B8470E-A6CD-4500-5641-9601A791792C}"/>
              </a:ext>
            </a:extLst>
          </p:cNvPr>
          <p:cNvSpPr txBox="1"/>
          <p:nvPr/>
        </p:nvSpPr>
        <p:spPr>
          <a:xfrm>
            <a:off x="10508787" y="1555431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3D951DD-D41B-20C0-1DCC-F60671FB3B9D}"/>
              </a:ext>
            </a:extLst>
          </p:cNvPr>
          <p:cNvGrpSpPr/>
          <p:nvPr/>
        </p:nvGrpSpPr>
        <p:grpSpPr>
          <a:xfrm>
            <a:off x="1374984" y="706654"/>
            <a:ext cx="9442031" cy="2145783"/>
            <a:chOff x="1374984" y="706654"/>
            <a:chExt cx="9442031" cy="214578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61B47FD-A245-12C9-2D3F-00BDF73F4CCE}"/>
                </a:ext>
              </a:extLst>
            </p:cNvPr>
            <p:cNvCxnSpPr/>
            <p:nvPr/>
          </p:nvCxnSpPr>
          <p:spPr>
            <a:xfrm>
              <a:off x="3830595" y="987552"/>
              <a:ext cx="86497" cy="2680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18B416C-953F-70D7-1042-8E75256AEFEA}"/>
                </a:ext>
              </a:extLst>
            </p:cNvPr>
            <p:cNvCxnSpPr>
              <a:cxnSpLocks/>
            </p:cNvCxnSpPr>
            <p:nvPr/>
          </p:nvCxnSpPr>
          <p:spPr>
            <a:xfrm>
              <a:off x="2433785" y="1606090"/>
              <a:ext cx="158090" cy="2483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3A179E-4DA0-9EE5-6CCA-7ED09BCB353B}"/>
                </a:ext>
              </a:extLst>
            </p:cNvPr>
            <p:cNvCxnSpPr>
              <a:cxnSpLocks/>
            </p:cNvCxnSpPr>
            <p:nvPr/>
          </p:nvCxnSpPr>
          <p:spPr>
            <a:xfrm>
              <a:off x="5341116" y="706654"/>
              <a:ext cx="18784" cy="28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625DB-B31D-56BC-B2DC-C7BA743FC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982" y="726851"/>
              <a:ext cx="17935" cy="278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C37696-17FA-4B4C-AAB0-CB2089B8D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2266" y="1004936"/>
              <a:ext cx="77644" cy="250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061F70-DE1E-8956-981B-7CC6A7A53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0438" y="1606090"/>
              <a:ext cx="129279" cy="226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64E7A1-2848-54D2-9870-F5D94F903B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5235" y="2717185"/>
              <a:ext cx="241780" cy="135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5B3E447-8F9D-8B3D-AFE5-A83F15D5DA88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84" y="2635487"/>
              <a:ext cx="289750" cy="1420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D8BEECC-91D8-D01D-EAC9-0C1D6C7CACE2}"/>
              </a:ext>
            </a:extLst>
          </p:cNvPr>
          <p:cNvGrpSpPr/>
          <p:nvPr/>
        </p:nvGrpSpPr>
        <p:grpSpPr>
          <a:xfrm flipV="1">
            <a:off x="1380140" y="3995333"/>
            <a:ext cx="9442031" cy="2145783"/>
            <a:chOff x="1374984" y="706654"/>
            <a:chExt cx="9442031" cy="214578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4822FDD-B604-073E-CF2E-56AD01112AC1}"/>
                </a:ext>
              </a:extLst>
            </p:cNvPr>
            <p:cNvCxnSpPr/>
            <p:nvPr/>
          </p:nvCxnSpPr>
          <p:spPr>
            <a:xfrm>
              <a:off x="3830595" y="987552"/>
              <a:ext cx="86497" cy="2680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AEDF3AE-93D2-01EB-079F-952871DA7AC5}"/>
                </a:ext>
              </a:extLst>
            </p:cNvPr>
            <p:cNvCxnSpPr>
              <a:cxnSpLocks/>
            </p:cNvCxnSpPr>
            <p:nvPr/>
          </p:nvCxnSpPr>
          <p:spPr>
            <a:xfrm>
              <a:off x="2433785" y="1606090"/>
              <a:ext cx="158090" cy="2483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5F1493C-1BE9-7A57-ADE6-F11610A262B5}"/>
                </a:ext>
              </a:extLst>
            </p:cNvPr>
            <p:cNvCxnSpPr>
              <a:cxnSpLocks/>
            </p:cNvCxnSpPr>
            <p:nvPr/>
          </p:nvCxnSpPr>
          <p:spPr>
            <a:xfrm>
              <a:off x="5341116" y="706654"/>
              <a:ext cx="18784" cy="28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075B0E9-F0F0-8992-9AF0-3EB3921505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982" y="726851"/>
              <a:ext cx="17935" cy="278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E32A37-DD8A-E63A-2CB5-BCD170335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2266" y="1004936"/>
              <a:ext cx="77644" cy="250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FCD3A3E-0B77-C1FC-C0E8-50FC81137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0438" y="1606090"/>
              <a:ext cx="129279" cy="226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4BAC2D2-5BB5-DD0B-14DA-2238294FA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5235" y="2717185"/>
              <a:ext cx="241780" cy="135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85439EF-B22B-B178-7C41-350FD9A7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84" y="2635487"/>
              <a:ext cx="289750" cy="1420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6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E2B740C2-E0BD-A900-BA06-DC25416479DE}"/>
              </a:ext>
            </a:extLst>
          </p:cNvPr>
          <p:cNvGraphicFramePr>
            <a:graphicFrameLocks noGrp="1"/>
          </p:cNvGraphicFramePr>
          <p:nvPr/>
        </p:nvGraphicFramePr>
        <p:xfrm>
          <a:off x="5778419" y="987552"/>
          <a:ext cx="285550" cy="3534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550">
                  <a:extLst>
                    <a:ext uri="{9D8B030D-6E8A-4147-A177-3AD203B41FA5}">
                      <a16:colId xmlns:a16="http://schemas.microsoft.com/office/drawing/2014/main" val="3389162021"/>
                    </a:ext>
                  </a:extLst>
                </a:gridCol>
              </a:tblGrid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502370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67050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21830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873810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3545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77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379449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777459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95962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816548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430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16264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877096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676367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799292"/>
                  </a:ext>
                </a:extLst>
              </a:tr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65530"/>
                  </a:ext>
                </a:extLst>
              </a:tr>
            </a:tbl>
          </a:graphicData>
        </a:graphic>
      </p:graphicFrame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D33572D-66B7-29AB-3085-E395C18BBC56}"/>
              </a:ext>
            </a:extLst>
          </p:cNvPr>
          <p:cNvCxnSpPr>
            <a:cxnSpLocks/>
          </p:cNvCxnSpPr>
          <p:nvPr/>
        </p:nvCxnSpPr>
        <p:spPr>
          <a:xfrm>
            <a:off x="6113372" y="11168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175D29F-78CB-CA86-9195-DCF559584A47}"/>
              </a:ext>
            </a:extLst>
          </p:cNvPr>
          <p:cNvCxnSpPr>
            <a:cxnSpLocks/>
          </p:cNvCxnSpPr>
          <p:nvPr/>
        </p:nvCxnSpPr>
        <p:spPr>
          <a:xfrm>
            <a:off x="6113372" y="13337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1FC1E0-3CC5-F9B6-73FB-2F1825824155}"/>
              </a:ext>
            </a:extLst>
          </p:cNvPr>
          <p:cNvCxnSpPr>
            <a:cxnSpLocks/>
          </p:cNvCxnSpPr>
          <p:nvPr/>
        </p:nvCxnSpPr>
        <p:spPr>
          <a:xfrm>
            <a:off x="6113372" y="15507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AFFA1CF-A0FE-64E5-4C6F-70A2F9726248}"/>
              </a:ext>
            </a:extLst>
          </p:cNvPr>
          <p:cNvCxnSpPr>
            <a:cxnSpLocks/>
          </p:cNvCxnSpPr>
          <p:nvPr/>
        </p:nvCxnSpPr>
        <p:spPr>
          <a:xfrm>
            <a:off x="6113372" y="17676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15EC069-2D2D-EF4D-C909-A1B74DDE1BB2}"/>
              </a:ext>
            </a:extLst>
          </p:cNvPr>
          <p:cNvCxnSpPr>
            <a:cxnSpLocks/>
          </p:cNvCxnSpPr>
          <p:nvPr/>
        </p:nvCxnSpPr>
        <p:spPr>
          <a:xfrm>
            <a:off x="6113372" y="19846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AFFFA07-A942-47ED-ECF0-43C2ED62A3C5}"/>
              </a:ext>
            </a:extLst>
          </p:cNvPr>
          <p:cNvCxnSpPr>
            <a:cxnSpLocks/>
          </p:cNvCxnSpPr>
          <p:nvPr/>
        </p:nvCxnSpPr>
        <p:spPr>
          <a:xfrm>
            <a:off x="6113372" y="22015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651021F-CBF5-ABEE-FFC9-E1B5C43EEF08}"/>
              </a:ext>
            </a:extLst>
          </p:cNvPr>
          <p:cNvCxnSpPr>
            <a:cxnSpLocks/>
          </p:cNvCxnSpPr>
          <p:nvPr/>
        </p:nvCxnSpPr>
        <p:spPr>
          <a:xfrm>
            <a:off x="6113372" y="24185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D489F7A-5415-2026-1D56-8E27E47F5004}"/>
              </a:ext>
            </a:extLst>
          </p:cNvPr>
          <p:cNvCxnSpPr>
            <a:cxnSpLocks/>
          </p:cNvCxnSpPr>
          <p:nvPr/>
        </p:nvCxnSpPr>
        <p:spPr>
          <a:xfrm>
            <a:off x="6113372" y="26354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E02DB7D-B126-97D2-93E5-1EEB8A9937B2}"/>
              </a:ext>
            </a:extLst>
          </p:cNvPr>
          <p:cNvCxnSpPr>
            <a:cxnSpLocks/>
          </p:cNvCxnSpPr>
          <p:nvPr/>
        </p:nvCxnSpPr>
        <p:spPr>
          <a:xfrm>
            <a:off x="6113372" y="28524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703D6AD-078E-4949-9899-F2C966EED91E}"/>
              </a:ext>
            </a:extLst>
          </p:cNvPr>
          <p:cNvCxnSpPr>
            <a:cxnSpLocks/>
          </p:cNvCxnSpPr>
          <p:nvPr/>
        </p:nvCxnSpPr>
        <p:spPr>
          <a:xfrm>
            <a:off x="6113372" y="30693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D32916-AC0A-45C5-2134-10CACC066949}"/>
              </a:ext>
            </a:extLst>
          </p:cNvPr>
          <p:cNvCxnSpPr>
            <a:cxnSpLocks/>
          </p:cNvCxnSpPr>
          <p:nvPr/>
        </p:nvCxnSpPr>
        <p:spPr>
          <a:xfrm>
            <a:off x="6113372" y="32863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62D24F5-A4BB-6C98-8280-B7B27803DFBB}"/>
              </a:ext>
            </a:extLst>
          </p:cNvPr>
          <p:cNvCxnSpPr>
            <a:cxnSpLocks/>
          </p:cNvCxnSpPr>
          <p:nvPr/>
        </p:nvCxnSpPr>
        <p:spPr>
          <a:xfrm>
            <a:off x="6113372" y="35032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1840FB0-9AD9-DB54-841D-1F33EE2684FF}"/>
              </a:ext>
            </a:extLst>
          </p:cNvPr>
          <p:cNvCxnSpPr>
            <a:cxnSpLocks/>
          </p:cNvCxnSpPr>
          <p:nvPr/>
        </p:nvCxnSpPr>
        <p:spPr>
          <a:xfrm>
            <a:off x="6113372" y="37202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8977A02-2CFB-405E-BF5A-02E009E8D164}"/>
              </a:ext>
            </a:extLst>
          </p:cNvPr>
          <p:cNvCxnSpPr>
            <a:cxnSpLocks/>
          </p:cNvCxnSpPr>
          <p:nvPr/>
        </p:nvCxnSpPr>
        <p:spPr>
          <a:xfrm>
            <a:off x="6113372" y="393718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608702-F331-8736-F12D-51EA0D201E45}"/>
              </a:ext>
            </a:extLst>
          </p:cNvPr>
          <p:cNvCxnSpPr>
            <a:cxnSpLocks/>
          </p:cNvCxnSpPr>
          <p:nvPr/>
        </p:nvCxnSpPr>
        <p:spPr>
          <a:xfrm>
            <a:off x="6113372" y="4154137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017D296-7776-51AD-2D7C-025A829457FA}"/>
              </a:ext>
            </a:extLst>
          </p:cNvPr>
          <p:cNvCxnSpPr>
            <a:cxnSpLocks/>
          </p:cNvCxnSpPr>
          <p:nvPr/>
        </p:nvCxnSpPr>
        <p:spPr>
          <a:xfrm>
            <a:off x="6113372" y="4371093"/>
            <a:ext cx="213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B3B532-B8D8-5424-6B9D-44BACE440F22}"/>
              </a:ext>
            </a:extLst>
          </p:cNvPr>
          <p:cNvCxnSpPr>
            <a:cxnSpLocks/>
          </p:cNvCxnSpPr>
          <p:nvPr/>
        </p:nvCxnSpPr>
        <p:spPr>
          <a:xfrm>
            <a:off x="6095999" y="1080238"/>
            <a:ext cx="0" cy="3273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77FDC7-E218-78D3-5629-1AF1A8DAFB22}"/>
              </a:ext>
            </a:extLst>
          </p:cNvPr>
          <p:cNvGrpSpPr/>
          <p:nvPr/>
        </p:nvGrpSpPr>
        <p:grpSpPr>
          <a:xfrm rot="16200000">
            <a:off x="1007956" y="3154678"/>
            <a:ext cx="185419" cy="548640"/>
            <a:chOff x="6004560" y="108372"/>
            <a:chExt cx="185419" cy="5486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37DCAD-1137-5752-8C8C-816A2BCB9E08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535B37-B437-5D0D-46E3-093AA29C95E8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F7F96B-CA2C-A7CB-4661-5B7140B24877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87F7A-4280-87D4-4F23-E6AC9662A135}"/>
              </a:ext>
            </a:extLst>
          </p:cNvPr>
          <p:cNvGrpSpPr/>
          <p:nvPr/>
        </p:nvGrpSpPr>
        <p:grpSpPr>
          <a:xfrm>
            <a:off x="1702222" y="328505"/>
            <a:ext cx="8772163" cy="1928707"/>
            <a:chOff x="1702222" y="328505"/>
            <a:chExt cx="8772163" cy="192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88A99B-EB46-8509-9654-C331EFDE1C09}"/>
                </a:ext>
              </a:extLst>
            </p:cNvPr>
            <p:cNvGrpSpPr/>
            <p:nvPr/>
          </p:nvGrpSpPr>
          <p:grpSpPr>
            <a:xfrm>
              <a:off x="6003290" y="328505"/>
              <a:ext cx="185419" cy="548640"/>
              <a:chOff x="6004560" y="108372"/>
              <a:chExt cx="185419" cy="5486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4921-F7BC-D28E-D06A-4873F8261F60}"/>
                  </a:ext>
                </a:extLst>
              </p:cNvPr>
              <p:cNvSpPr/>
              <p:nvPr/>
            </p:nvSpPr>
            <p:spPr>
              <a:xfrm>
                <a:off x="6007099" y="47413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ABD8CA-EB84-F86B-6E4F-261B465DD973}"/>
                  </a:ext>
                </a:extLst>
              </p:cNvPr>
              <p:cNvSpPr/>
              <p:nvPr/>
            </p:nvSpPr>
            <p:spPr>
              <a:xfrm>
                <a:off x="6004560" y="29125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671E31-2924-FEB9-9705-32584C961614}"/>
                  </a:ext>
                </a:extLst>
              </p:cNvPr>
              <p:cNvSpPr/>
              <p:nvPr/>
            </p:nvSpPr>
            <p:spPr>
              <a:xfrm>
                <a:off x="6004560" y="10837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D82128-0C2A-73A7-E92C-804169CDB53D}"/>
                </a:ext>
              </a:extLst>
            </p:cNvPr>
            <p:cNvGrpSpPr/>
            <p:nvPr/>
          </p:nvGrpSpPr>
          <p:grpSpPr>
            <a:xfrm>
              <a:off x="1702222" y="463566"/>
              <a:ext cx="2914790" cy="1793646"/>
              <a:chOff x="1702222" y="463566"/>
              <a:chExt cx="2914790" cy="179364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EE4C24-22C1-ED7E-708D-8833A7F5556B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8824AD4-C82F-2321-F48B-45A152B5295D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4187E35-A016-CF35-CABA-8601DD93C35B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81BD082-9E6E-5231-7F70-BB43C6BE44CF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C9B6AE5-82EE-670E-08AE-FB1C05242B37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7DB6A29-8D1E-762F-07CF-2E76A9E71523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7E69FDA-87CD-99CB-CFE2-881B2617A10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DC07610-921B-1532-6BFB-31AD5796204E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C23A536-D78E-DF1F-F491-3BB4FCF55878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D18763-928C-C2D8-6589-2EBF1A0290CA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A726732-2D65-AFD4-2AD0-FAD7D60FF8F4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F5B922B-E836-7043-323E-7FB86E2C2C6E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078F95D-3F23-D915-DCF6-98D7E6918EE7}"/>
                </a:ext>
              </a:extLst>
            </p:cNvPr>
            <p:cNvGrpSpPr/>
            <p:nvPr/>
          </p:nvGrpSpPr>
          <p:grpSpPr>
            <a:xfrm flipH="1">
              <a:off x="7559595" y="451603"/>
              <a:ext cx="2914790" cy="1793646"/>
              <a:chOff x="1702222" y="463566"/>
              <a:chExt cx="2914790" cy="179364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AD5AB7D-6E3D-AA91-0AFB-85113CBA47CC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9C72B6C-B256-E79D-5D82-5FB81DEA57DB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BB8168B-7A86-D542-F6D3-46C15BC23A70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0C8535C-9C90-6A52-9038-1F822373E3F8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B19C77C-4B85-05AA-F556-1EC0269B1664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6A602AF-B2FC-DCB5-A70F-D1F0C33582DF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7C968-7A04-4AB1-6F9C-814D24BF366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F12AB1B-4A0B-505E-1D9E-2C47AC283966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83E65D6-E039-EEA9-AD61-FBFE12055E7D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F768E44-DAD1-566D-399C-611C6C2B1D8A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1187FA6-3506-94E6-E8BC-6BD9E1C7614C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B2499DB-E119-BFAA-6B44-228F03D655B1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8597E-F825-C33F-A6DE-D3D9B7AD0072}"/>
              </a:ext>
            </a:extLst>
          </p:cNvPr>
          <p:cNvGrpSpPr/>
          <p:nvPr/>
        </p:nvGrpSpPr>
        <p:grpSpPr>
          <a:xfrm flipV="1">
            <a:off x="1708648" y="4597283"/>
            <a:ext cx="8772163" cy="1928707"/>
            <a:chOff x="1702222" y="328505"/>
            <a:chExt cx="8772163" cy="192870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D63640A-7074-DB17-4F64-0B02C03B3201}"/>
                </a:ext>
              </a:extLst>
            </p:cNvPr>
            <p:cNvGrpSpPr/>
            <p:nvPr/>
          </p:nvGrpSpPr>
          <p:grpSpPr>
            <a:xfrm>
              <a:off x="6003290" y="328505"/>
              <a:ext cx="185419" cy="548640"/>
              <a:chOff x="6004560" y="108372"/>
              <a:chExt cx="185419" cy="54864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ED14CEA-C178-D1E6-138F-5408F009CF3D}"/>
                  </a:ext>
                </a:extLst>
              </p:cNvPr>
              <p:cNvSpPr/>
              <p:nvPr/>
            </p:nvSpPr>
            <p:spPr>
              <a:xfrm>
                <a:off x="6007099" y="47413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5E1702-E327-3699-7234-A5D6217CAB8D}"/>
                  </a:ext>
                </a:extLst>
              </p:cNvPr>
              <p:cNvSpPr/>
              <p:nvPr/>
            </p:nvSpPr>
            <p:spPr>
              <a:xfrm>
                <a:off x="6004560" y="29125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D3852F-5012-0711-28BD-94AC47D369D1}"/>
                  </a:ext>
                </a:extLst>
              </p:cNvPr>
              <p:cNvSpPr/>
              <p:nvPr/>
            </p:nvSpPr>
            <p:spPr>
              <a:xfrm>
                <a:off x="6004560" y="108372"/>
                <a:ext cx="182880" cy="1828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311E43E-58BD-4238-B3EB-C35BF94EA6EB}"/>
                </a:ext>
              </a:extLst>
            </p:cNvPr>
            <p:cNvGrpSpPr/>
            <p:nvPr/>
          </p:nvGrpSpPr>
          <p:grpSpPr>
            <a:xfrm>
              <a:off x="1702222" y="463566"/>
              <a:ext cx="2914790" cy="1793646"/>
              <a:chOff x="1702222" y="463566"/>
              <a:chExt cx="2914790" cy="179364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FA7624B-1A19-98D4-96C6-5802926AFDE1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39A17CF-FCCB-7EBA-E167-0072A3BD4C3B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104A883-822C-ACCA-BD16-724B9D19A595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7FD5512-D57B-6097-D09F-A69A3C4352A3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7CFEB2-44B5-2024-6425-34835EE6E4F7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CF80438-F89C-7F68-D80D-614F773B8276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EF78C9B-ABE6-2972-8237-B760C9F22729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AB192A7-B0FE-D2ED-A194-6F6B231A2C09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F41FCE9-4A96-E456-3131-641AFAAB314D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6474ED0-E813-99B1-F7A4-E4A32F9B2699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A27BA72-EA0D-A216-D9D9-20F82BDFF1A1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C6D7AC-50B7-8402-51FE-615E97C23090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470D2E-F87A-8C7F-3DFB-4A98107C52F7}"/>
                </a:ext>
              </a:extLst>
            </p:cNvPr>
            <p:cNvGrpSpPr/>
            <p:nvPr/>
          </p:nvGrpSpPr>
          <p:grpSpPr>
            <a:xfrm flipH="1">
              <a:off x="7559595" y="451603"/>
              <a:ext cx="2914790" cy="1793646"/>
              <a:chOff x="1702222" y="463566"/>
              <a:chExt cx="2914790" cy="17936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84848AE-1146-9E27-1FB1-A9BB77412953}"/>
                  </a:ext>
                </a:extLst>
              </p:cNvPr>
              <p:cNvGrpSpPr/>
              <p:nvPr/>
            </p:nvGrpSpPr>
            <p:grpSpPr>
              <a:xfrm rot="20958827">
                <a:off x="4431593" y="463566"/>
                <a:ext cx="185419" cy="548640"/>
                <a:chOff x="6004560" y="108372"/>
                <a:chExt cx="185419" cy="54864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E454B09-821C-5120-D643-CC3F03A7E297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616D157-21D5-A18F-0A0E-4690030A82B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0C6A4F7-3B97-1DF3-DDCF-65AA5647FD0D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03DA79-040A-95E6-656C-F873D32E6536}"/>
                  </a:ext>
                </a:extLst>
              </p:cNvPr>
              <p:cNvGrpSpPr/>
              <p:nvPr/>
            </p:nvGrpSpPr>
            <p:grpSpPr>
              <a:xfrm rot="20417569">
                <a:off x="2989157" y="892340"/>
                <a:ext cx="185419" cy="548640"/>
                <a:chOff x="6004560" y="108372"/>
                <a:chExt cx="185419" cy="54864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01A25C-DEF6-BA3F-90F6-092492FC1536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8146F1A-0A32-8684-A007-F111CAAB06DB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725048D-8526-6FEF-7E28-927A97816742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229A978-965A-AB87-E090-C7FC816EC085}"/>
                  </a:ext>
                </a:extLst>
              </p:cNvPr>
              <p:cNvGrpSpPr/>
              <p:nvPr/>
            </p:nvGrpSpPr>
            <p:grpSpPr>
              <a:xfrm rot="18982064">
                <a:off x="1702222" y="1708572"/>
                <a:ext cx="185419" cy="548640"/>
                <a:chOff x="6004560" y="108372"/>
                <a:chExt cx="185419" cy="54864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1EDA292-B8AE-8815-F03A-53113EACB8D8}"/>
                    </a:ext>
                  </a:extLst>
                </p:cNvPr>
                <p:cNvSpPr/>
                <p:nvPr/>
              </p:nvSpPr>
              <p:spPr>
                <a:xfrm>
                  <a:off x="6007099" y="47413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B9B98CE-B9D6-23AA-FA53-B438091BD293}"/>
                    </a:ext>
                  </a:extLst>
                </p:cNvPr>
                <p:cNvSpPr/>
                <p:nvPr/>
              </p:nvSpPr>
              <p:spPr>
                <a:xfrm>
                  <a:off x="6004560" y="29125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2045564-5BCE-9926-EB86-FD1CE84BFCF9}"/>
                    </a:ext>
                  </a:extLst>
                </p:cNvPr>
                <p:cNvSpPr/>
                <p:nvPr/>
              </p:nvSpPr>
              <p:spPr>
                <a:xfrm>
                  <a:off x="6004560" y="108372"/>
                  <a:ext cx="1828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3DDC25-5BB4-7796-BF5E-3568839DC4DE}"/>
              </a:ext>
            </a:extLst>
          </p:cNvPr>
          <p:cNvGrpSpPr/>
          <p:nvPr/>
        </p:nvGrpSpPr>
        <p:grpSpPr>
          <a:xfrm rot="16200000">
            <a:off x="10998625" y="3154679"/>
            <a:ext cx="185419" cy="548640"/>
            <a:chOff x="6004560" y="108372"/>
            <a:chExt cx="185419" cy="5486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702E0D1-703F-89DD-AD16-906B17B27727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14474D-D965-44FC-E875-49B418E12289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127A4D1-41A9-F5C6-A1D2-5A97C10CE7A6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F0D390-6F06-708A-3CC9-58A980C5FA18}"/>
              </a:ext>
            </a:extLst>
          </p:cNvPr>
          <p:cNvGrpSpPr/>
          <p:nvPr/>
        </p:nvGrpSpPr>
        <p:grpSpPr>
          <a:xfrm>
            <a:off x="6326992" y="1038205"/>
            <a:ext cx="605802" cy="157068"/>
            <a:chOff x="6003290" y="1155125"/>
            <a:chExt cx="737523" cy="183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66C200-51EE-E961-9566-02C667B375FE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7A86637-3CD7-EC5A-219C-79348B744645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26CF25-65F5-3AB8-2B22-90983422DA48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2FC42D7-23DF-EA44-ABC6-A943343DFF89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551B73-6862-B8C5-3561-8EBD159430FE}"/>
              </a:ext>
            </a:extLst>
          </p:cNvPr>
          <p:cNvGrpSpPr/>
          <p:nvPr/>
        </p:nvGrpSpPr>
        <p:grpSpPr>
          <a:xfrm rot="5400000">
            <a:off x="4394253" y="2682542"/>
            <a:ext cx="3413806" cy="125134"/>
            <a:chOff x="4417542" y="1542466"/>
            <a:chExt cx="4288756" cy="1832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189DE78-D745-1B49-0832-46ADE832D271}"/>
                </a:ext>
              </a:extLst>
            </p:cNvPr>
            <p:cNvSpPr/>
            <p:nvPr/>
          </p:nvSpPr>
          <p:spPr>
            <a:xfrm>
              <a:off x="44175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39B6D4-1069-73A5-0E08-0FDAAA55BD87}"/>
                </a:ext>
              </a:extLst>
            </p:cNvPr>
            <p:cNvSpPr/>
            <p:nvPr/>
          </p:nvSpPr>
          <p:spPr>
            <a:xfrm>
              <a:off x="46912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D313ECE-B154-5826-3537-3EE72F6FA67C}"/>
                </a:ext>
              </a:extLst>
            </p:cNvPr>
            <p:cNvSpPr/>
            <p:nvPr/>
          </p:nvSpPr>
          <p:spPr>
            <a:xfrm>
              <a:off x="49649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B417BCD-640B-6847-E3D0-1AFFF32209BE}"/>
                </a:ext>
              </a:extLst>
            </p:cNvPr>
            <p:cNvSpPr/>
            <p:nvPr/>
          </p:nvSpPr>
          <p:spPr>
            <a:xfrm>
              <a:off x="523871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A5F385-D05D-622C-594F-71D0A3E10686}"/>
                </a:ext>
              </a:extLst>
            </p:cNvPr>
            <p:cNvSpPr/>
            <p:nvPr/>
          </p:nvSpPr>
          <p:spPr>
            <a:xfrm>
              <a:off x="55124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11B56A-1068-CF2B-0453-773C7AB23D71}"/>
                </a:ext>
              </a:extLst>
            </p:cNvPr>
            <p:cNvSpPr/>
            <p:nvPr/>
          </p:nvSpPr>
          <p:spPr>
            <a:xfrm>
              <a:off x="57861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4E6238-3B2D-178C-B949-25B0851382BE}"/>
                </a:ext>
              </a:extLst>
            </p:cNvPr>
            <p:cNvSpPr/>
            <p:nvPr/>
          </p:nvSpPr>
          <p:spPr>
            <a:xfrm>
              <a:off x="60598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D260BB7-3F09-04EA-838C-869C98831F1A}"/>
                </a:ext>
              </a:extLst>
            </p:cNvPr>
            <p:cNvSpPr/>
            <p:nvPr/>
          </p:nvSpPr>
          <p:spPr>
            <a:xfrm>
              <a:off x="633361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8BD0BBF-C8BC-5C2B-0D09-998EFFAACCF5}"/>
                </a:ext>
              </a:extLst>
            </p:cNvPr>
            <p:cNvSpPr/>
            <p:nvPr/>
          </p:nvSpPr>
          <p:spPr>
            <a:xfrm>
              <a:off x="66073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F7D506-2BA8-A7A5-2CCD-C9F1EC16624E}"/>
                </a:ext>
              </a:extLst>
            </p:cNvPr>
            <p:cNvSpPr/>
            <p:nvPr/>
          </p:nvSpPr>
          <p:spPr>
            <a:xfrm>
              <a:off x="68810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E1EDBE-7873-98A8-CC97-8886B2DB3703}"/>
                </a:ext>
              </a:extLst>
            </p:cNvPr>
            <p:cNvSpPr/>
            <p:nvPr/>
          </p:nvSpPr>
          <p:spPr>
            <a:xfrm>
              <a:off x="71547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02E0233-E1C8-B67D-A208-FD9EE5559FD4}"/>
                </a:ext>
              </a:extLst>
            </p:cNvPr>
            <p:cNvSpPr/>
            <p:nvPr/>
          </p:nvSpPr>
          <p:spPr>
            <a:xfrm>
              <a:off x="742851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CB07A5B-4EF5-8FF0-D3E2-4AD52B7A4519}"/>
                </a:ext>
              </a:extLst>
            </p:cNvPr>
            <p:cNvSpPr/>
            <p:nvPr/>
          </p:nvSpPr>
          <p:spPr>
            <a:xfrm>
              <a:off x="770224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0775A71-0C54-A7E1-E8D8-60A1B43F9359}"/>
                </a:ext>
              </a:extLst>
            </p:cNvPr>
            <p:cNvSpPr/>
            <p:nvPr/>
          </p:nvSpPr>
          <p:spPr>
            <a:xfrm>
              <a:off x="7975967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69EBC1-F78C-349F-0C57-3D8BA7848A0B}"/>
                </a:ext>
              </a:extLst>
            </p:cNvPr>
            <p:cNvSpPr/>
            <p:nvPr/>
          </p:nvSpPr>
          <p:spPr>
            <a:xfrm>
              <a:off x="8249692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793DB-C661-D874-EB14-6065297D968D}"/>
                </a:ext>
              </a:extLst>
            </p:cNvPr>
            <p:cNvSpPr/>
            <p:nvPr/>
          </p:nvSpPr>
          <p:spPr>
            <a:xfrm>
              <a:off x="8523418" y="1542466"/>
              <a:ext cx="182880" cy="1832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E5E927-2ADF-B8B4-1230-9290B5F9B059}"/>
              </a:ext>
            </a:extLst>
          </p:cNvPr>
          <p:cNvGrpSpPr/>
          <p:nvPr/>
        </p:nvGrpSpPr>
        <p:grpSpPr>
          <a:xfrm>
            <a:off x="6326992" y="1255621"/>
            <a:ext cx="605802" cy="157068"/>
            <a:chOff x="6003290" y="1155125"/>
            <a:chExt cx="737523" cy="18327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AD5490-E340-9C91-9390-E0DE7B621B9C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4C73D7-6D76-5BEF-80D7-E746D7031693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621D602-D533-CE7A-7D20-A04B896BEEDE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BDF3DCB-0EC4-EC88-EC68-1D9B5963091D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BD9A46-9F91-E1AD-1053-2CC17F142850}"/>
              </a:ext>
            </a:extLst>
          </p:cNvPr>
          <p:cNvGrpSpPr/>
          <p:nvPr/>
        </p:nvGrpSpPr>
        <p:grpSpPr>
          <a:xfrm>
            <a:off x="6326992" y="1473037"/>
            <a:ext cx="605802" cy="157068"/>
            <a:chOff x="6003290" y="1155125"/>
            <a:chExt cx="737523" cy="18327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B22EAC7-48C3-316E-10DE-074576743187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C9273B-BDB5-A401-187F-FA27B11F773B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B138CD5-F69C-37FA-12F0-CE9BA7F171BE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9300BC-6026-F0D8-542A-BD425D28EFF0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343503-89AB-98F4-66FC-785816EFC2D5}"/>
              </a:ext>
            </a:extLst>
          </p:cNvPr>
          <p:cNvGrpSpPr/>
          <p:nvPr/>
        </p:nvGrpSpPr>
        <p:grpSpPr>
          <a:xfrm>
            <a:off x="6326992" y="1690453"/>
            <a:ext cx="605802" cy="157068"/>
            <a:chOff x="6003290" y="1155125"/>
            <a:chExt cx="737523" cy="18327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12D44D8-F532-B69F-D3BD-3BBD22CA9C19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B53A50-50F2-96AB-D049-FE67E9C864BD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158C57-1CC7-4627-B305-BC7C5684163C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AE131E5-2C99-5602-EDAE-7178A094E7AD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51EE836-4630-B84B-23E8-D7BC70CE2FB5}"/>
              </a:ext>
            </a:extLst>
          </p:cNvPr>
          <p:cNvGrpSpPr/>
          <p:nvPr/>
        </p:nvGrpSpPr>
        <p:grpSpPr>
          <a:xfrm>
            <a:off x="6326992" y="1907869"/>
            <a:ext cx="605802" cy="157068"/>
            <a:chOff x="6003290" y="1155125"/>
            <a:chExt cx="737523" cy="18327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866753B-A328-F5BA-415D-A3DE3F10F838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461FE9-01CB-2D3B-4E3F-BD0D77BCA886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DFDB27-BCDE-C6EB-83A1-4B6B4D5F6305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EE9E1D2-B658-5331-CC00-AF905E28AB08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EE8FABE-8571-082D-BE81-660D08243F96}"/>
              </a:ext>
            </a:extLst>
          </p:cNvPr>
          <p:cNvGrpSpPr/>
          <p:nvPr/>
        </p:nvGrpSpPr>
        <p:grpSpPr>
          <a:xfrm>
            <a:off x="6326992" y="2125285"/>
            <a:ext cx="605802" cy="157068"/>
            <a:chOff x="6003290" y="1155125"/>
            <a:chExt cx="737523" cy="18327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93C6AED-48DD-9C92-37F0-5E783BD30F87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32DAED-B299-78D2-B2E4-2579E63FA6FC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C6D62D-6CBA-BB72-388A-9D8FBF900936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714801A-51BD-685E-E75C-D427793BF3A7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69D2D9E-815D-136D-9571-6FFF890CEAEE}"/>
              </a:ext>
            </a:extLst>
          </p:cNvPr>
          <p:cNvGrpSpPr/>
          <p:nvPr/>
        </p:nvGrpSpPr>
        <p:grpSpPr>
          <a:xfrm>
            <a:off x="6326992" y="2342701"/>
            <a:ext cx="605802" cy="157068"/>
            <a:chOff x="6003290" y="1155125"/>
            <a:chExt cx="737523" cy="18327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16D05D0-8E3D-89D1-8EC9-2E4537A05FB1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E81D057-F4DC-7AE0-E767-E39CC9E211D7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F43AC25-3AA9-8E39-4563-55F502866605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CBA4904-A577-100F-B3F8-718EB0CD7F58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084305-B2F9-B372-66AA-06BE4B464ED3}"/>
              </a:ext>
            </a:extLst>
          </p:cNvPr>
          <p:cNvGrpSpPr/>
          <p:nvPr/>
        </p:nvGrpSpPr>
        <p:grpSpPr>
          <a:xfrm>
            <a:off x="6326992" y="2560117"/>
            <a:ext cx="605802" cy="157068"/>
            <a:chOff x="6003290" y="1155125"/>
            <a:chExt cx="737523" cy="18327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90A02BD-0D8B-5347-9DE6-BE3F09E7CC74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536441-4FC6-FC39-F61D-16BF890451BD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B5956EA-AB07-27A9-9303-783463D7F691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264F4B-62E8-D9B5-9B3A-433673D1C689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D31B268-9B4E-38DC-22D4-294476B0CF7A}"/>
              </a:ext>
            </a:extLst>
          </p:cNvPr>
          <p:cNvGrpSpPr/>
          <p:nvPr/>
        </p:nvGrpSpPr>
        <p:grpSpPr>
          <a:xfrm>
            <a:off x="6326992" y="2777533"/>
            <a:ext cx="605802" cy="157068"/>
            <a:chOff x="6003290" y="1155125"/>
            <a:chExt cx="737523" cy="18327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E60D14-E562-BCA7-FA16-759F83B9535D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D74BF85-F4E6-6D7A-AD40-058E41F80B3D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6547B4A-617D-126D-747A-23EC8F673CC4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1BFED99-FB4D-95FF-BE56-CE80FB665873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8913028-57C5-53B1-625C-8D658C93D636}"/>
              </a:ext>
            </a:extLst>
          </p:cNvPr>
          <p:cNvGrpSpPr/>
          <p:nvPr/>
        </p:nvGrpSpPr>
        <p:grpSpPr>
          <a:xfrm>
            <a:off x="6326992" y="2994949"/>
            <a:ext cx="605802" cy="157068"/>
            <a:chOff x="6003290" y="1155125"/>
            <a:chExt cx="737523" cy="18327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C4CAA5A-F137-EB88-0EB9-65335E6E5C65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3DFC2C5-59AD-8764-2AE8-84C796BC53C3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1EBA6B-3773-E369-197B-5BF771DCFC39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34A8505-D111-47A0-7795-E6E0D8633EBB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257B08D-50C4-C351-CFDC-EE43539CD497}"/>
              </a:ext>
            </a:extLst>
          </p:cNvPr>
          <p:cNvGrpSpPr/>
          <p:nvPr/>
        </p:nvGrpSpPr>
        <p:grpSpPr>
          <a:xfrm>
            <a:off x="6326992" y="3212365"/>
            <a:ext cx="605802" cy="157068"/>
            <a:chOff x="6003290" y="1155125"/>
            <a:chExt cx="737523" cy="18327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7FD3638-977A-26DB-9748-0D760653C99D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EFF7349-271E-442E-61A5-083B688C90D8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648FDC7-03FA-2333-0F57-BE1EF5827B87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4E58A58-C85B-7FC2-ECDD-A19A19569DDC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C64A5A7-B288-3FE9-92F5-FD2D1572140C}"/>
              </a:ext>
            </a:extLst>
          </p:cNvPr>
          <p:cNvGrpSpPr/>
          <p:nvPr/>
        </p:nvGrpSpPr>
        <p:grpSpPr>
          <a:xfrm>
            <a:off x="6326992" y="3429781"/>
            <a:ext cx="605802" cy="157068"/>
            <a:chOff x="6003290" y="1155125"/>
            <a:chExt cx="737523" cy="1832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E768B78-8CEE-2832-DC2D-6994BA184747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8BD8B41-1183-F688-8B55-A6BFCBCDEE8E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68704C-B3D2-588B-F76D-5B40FEF18E1A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19122A8-A095-36D2-FB98-FBCB34D2ECE8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0AC0B79-B150-91D6-824C-8BBE24A57F2D}"/>
              </a:ext>
            </a:extLst>
          </p:cNvPr>
          <p:cNvGrpSpPr/>
          <p:nvPr/>
        </p:nvGrpSpPr>
        <p:grpSpPr>
          <a:xfrm>
            <a:off x="6326992" y="3647197"/>
            <a:ext cx="605802" cy="157068"/>
            <a:chOff x="6003290" y="1155125"/>
            <a:chExt cx="737523" cy="183275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D9BA290-BB78-878D-A65E-794EC3265776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1CB3143-51BE-CCD2-CB58-46CCF4640B5C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318EAE4-69DC-B89A-99D7-07AA4B979062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1AF7790-F65C-0260-48AA-80533E08FB79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81CA7C7-2F60-7047-4839-D55A54A78BE3}"/>
              </a:ext>
            </a:extLst>
          </p:cNvPr>
          <p:cNvGrpSpPr/>
          <p:nvPr/>
        </p:nvGrpSpPr>
        <p:grpSpPr>
          <a:xfrm>
            <a:off x="6326992" y="3864613"/>
            <a:ext cx="605802" cy="157068"/>
            <a:chOff x="6003290" y="1155125"/>
            <a:chExt cx="737523" cy="18327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DCE97BD-F8CA-DDDA-D693-DD63E627CB30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49DA586-F9AA-D7BB-F8C7-31B2DC550D33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32E459-2E8F-3EA0-8BF1-ACF39812C931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AB2F5E2-3691-E000-DF11-93746E55B7DD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49EC68-23BE-3857-F1F2-B00AEFB11C82}"/>
              </a:ext>
            </a:extLst>
          </p:cNvPr>
          <p:cNvGrpSpPr/>
          <p:nvPr/>
        </p:nvGrpSpPr>
        <p:grpSpPr>
          <a:xfrm>
            <a:off x="6326992" y="4082029"/>
            <a:ext cx="605802" cy="157068"/>
            <a:chOff x="6003290" y="1155125"/>
            <a:chExt cx="737523" cy="18327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0D1222A-5F52-F8ED-0CBC-ADC1F77944D0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D11F942-A068-17C8-DE02-D2FCBF3CBC94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AB217F2-E493-3966-56D5-15925CD79538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AE865A6-753E-EF11-D359-F8FB8524F89C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00B396E-F9E2-DF3E-0005-56426D443702}"/>
              </a:ext>
            </a:extLst>
          </p:cNvPr>
          <p:cNvGrpSpPr/>
          <p:nvPr/>
        </p:nvGrpSpPr>
        <p:grpSpPr>
          <a:xfrm>
            <a:off x="6326992" y="4299447"/>
            <a:ext cx="605802" cy="157068"/>
            <a:chOff x="6003290" y="1155125"/>
            <a:chExt cx="737523" cy="183275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CF6114-7446-A2DE-6AB9-30A192A082F6}"/>
                </a:ext>
              </a:extLst>
            </p:cNvPr>
            <p:cNvSpPr/>
            <p:nvPr/>
          </p:nvSpPr>
          <p:spPr>
            <a:xfrm>
              <a:off x="6003290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67B105A-3CBD-C1B9-A0C1-796BC82BE77E}"/>
                </a:ext>
              </a:extLst>
            </p:cNvPr>
            <p:cNvSpPr/>
            <p:nvPr/>
          </p:nvSpPr>
          <p:spPr>
            <a:xfrm>
              <a:off x="6192596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51D4055-AB1C-21A9-4B20-2BEF8F90F96E}"/>
                </a:ext>
              </a:extLst>
            </p:cNvPr>
            <p:cNvSpPr/>
            <p:nvPr/>
          </p:nvSpPr>
          <p:spPr>
            <a:xfrm>
              <a:off x="6375265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FDA1F8D-B972-DFA0-CD11-969583BDDA67}"/>
                </a:ext>
              </a:extLst>
            </p:cNvPr>
            <p:cNvSpPr/>
            <p:nvPr/>
          </p:nvSpPr>
          <p:spPr>
            <a:xfrm>
              <a:off x="6557933" y="1155125"/>
              <a:ext cx="182880" cy="183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0B9D3750-CD93-C178-8E9A-855E44AEBF7B}"/>
              </a:ext>
            </a:extLst>
          </p:cNvPr>
          <p:cNvSpPr txBox="1"/>
          <p:nvPr/>
        </p:nvSpPr>
        <p:spPr>
          <a:xfrm>
            <a:off x="5973406" y="85626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1443E5E-9C21-7F8B-7B55-FCCEAEA198C5}"/>
              </a:ext>
            </a:extLst>
          </p:cNvPr>
          <p:cNvSpPr txBox="1"/>
          <p:nvPr/>
        </p:nvSpPr>
        <p:spPr>
          <a:xfrm>
            <a:off x="2797296" y="5932296"/>
            <a:ext cx="36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AEB7705-DC2C-76FB-A69C-693649F65381}"/>
              </a:ext>
            </a:extLst>
          </p:cNvPr>
          <p:cNvSpPr txBox="1"/>
          <p:nvPr/>
        </p:nvSpPr>
        <p:spPr>
          <a:xfrm>
            <a:off x="4278767" y="220471"/>
            <a:ext cx="433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DCAB9FC-C50E-C99C-7DE3-79C0A453B2D0}"/>
              </a:ext>
            </a:extLst>
          </p:cNvPr>
          <p:cNvSpPr txBox="1"/>
          <p:nvPr/>
        </p:nvSpPr>
        <p:spPr>
          <a:xfrm>
            <a:off x="7580084" y="184916"/>
            <a:ext cx="37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10D4A6-CA47-6416-507A-2E72C00AF861}"/>
              </a:ext>
            </a:extLst>
          </p:cNvPr>
          <p:cNvSpPr txBox="1"/>
          <p:nvPr/>
        </p:nvSpPr>
        <p:spPr>
          <a:xfrm>
            <a:off x="9102362" y="640360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F21DF0C-65C9-29A5-FE14-5BD3473F05A5}"/>
              </a:ext>
            </a:extLst>
          </p:cNvPr>
          <p:cNvSpPr txBox="1"/>
          <p:nvPr/>
        </p:nvSpPr>
        <p:spPr>
          <a:xfrm>
            <a:off x="4298104" y="6356874"/>
            <a:ext cx="36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DB6524D-F94F-6B26-79AF-CF4107155EE0}"/>
              </a:ext>
            </a:extLst>
          </p:cNvPr>
          <p:cNvSpPr txBox="1"/>
          <p:nvPr/>
        </p:nvSpPr>
        <p:spPr>
          <a:xfrm>
            <a:off x="5982382" y="6518701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A330FA5-1813-60BB-3817-65E4A5A7A9D6}"/>
              </a:ext>
            </a:extLst>
          </p:cNvPr>
          <p:cNvSpPr txBox="1"/>
          <p:nvPr/>
        </p:nvSpPr>
        <p:spPr>
          <a:xfrm>
            <a:off x="7617146" y="6387490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778EA2C-A8A3-3B9E-418F-D98844918B25}"/>
              </a:ext>
            </a:extLst>
          </p:cNvPr>
          <p:cNvSpPr txBox="1"/>
          <p:nvPr/>
        </p:nvSpPr>
        <p:spPr>
          <a:xfrm>
            <a:off x="1362509" y="5015056"/>
            <a:ext cx="41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3B9747A-3D5C-5F98-42B6-2AB8C065F440}"/>
              </a:ext>
            </a:extLst>
          </p:cNvPr>
          <p:cNvSpPr txBox="1"/>
          <p:nvPr/>
        </p:nvSpPr>
        <p:spPr>
          <a:xfrm>
            <a:off x="549413" y="3286336"/>
            <a:ext cx="36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4B679F-4CA5-6E85-9EB2-552D86C3C6C3}"/>
              </a:ext>
            </a:extLst>
          </p:cNvPr>
          <p:cNvSpPr txBox="1"/>
          <p:nvPr/>
        </p:nvSpPr>
        <p:spPr>
          <a:xfrm>
            <a:off x="1355426" y="1574403"/>
            <a:ext cx="34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7667A8C-ECD1-57B3-4C9D-78BA2AE36063}"/>
              </a:ext>
            </a:extLst>
          </p:cNvPr>
          <p:cNvSpPr txBox="1"/>
          <p:nvPr/>
        </p:nvSpPr>
        <p:spPr>
          <a:xfrm>
            <a:off x="2799090" y="678758"/>
            <a:ext cx="38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A14EA39-01B5-A652-CCD8-3871C2A06E7D}"/>
              </a:ext>
            </a:extLst>
          </p:cNvPr>
          <p:cNvSpPr txBox="1"/>
          <p:nvPr/>
        </p:nvSpPr>
        <p:spPr>
          <a:xfrm>
            <a:off x="9109849" y="5924236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0702312-6C0B-E7CA-3FD2-4B1392C582F7}"/>
              </a:ext>
            </a:extLst>
          </p:cNvPr>
          <p:cNvSpPr txBox="1"/>
          <p:nvPr/>
        </p:nvSpPr>
        <p:spPr>
          <a:xfrm>
            <a:off x="10516742" y="5025570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A9A0043-8DF3-F5CC-C83A-A62B13EB8410}"/>
              </a:ext>
            </a:extLst>
          </p:cNvPr>
          <p:cNvSpPr txBox="1"/>
          <p:nvPr/>
        </p:nvSpPr>
        <p:spPr>
          <a:xfrm>
            <a:off x="11369320" y="3286337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B8470E-A6CD-4500-5641-9601A791792C}"/>
              </a:ext>
            </a:extLst>
          </p:cNvPr>
          <p:cNvSpPr txBox="1"/>
          <p:nvPr/>
        </p:nvSpPr>
        <p:spPr>
          <a:xfrm>
            <a:off x="10508787" y="1555431"/>
            <a:ext cx="25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A7E9D1-BF00-6BFD-B709-67C6C92ECFD9}"/>
              </a:ext>
            </a:extLst>
          </p:cNvPr>
          <p:cNvGrpSpPr/>
          <p:nvPr/>
        </p:nvGrpSpPr>
        <p:grpSpPr>
          <a:xfrm>
            <a:off x="1191683" y="690033"/>
            <a:ext cx="9808634" cy="5477933"/>
            <a:chOff x="1191683" y="690033"/>
            <a:chExt cx="9808634" cy="5477933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2E1607CE-FA17-B39A-733A-4973170D47BD}"/>
                </a:ext>
              </a:extLst>
            </p:cNvPr>
            <p:cNvSpPr/>
            <p:nvPr/>
          </p:nvSpPr>
          <p:spPr>
            <a:xfrm>
              <a:off x="1191683" y="690033"/>
              <a:ext cx="9808634" cy="5477933"/>
            </a:xfrm>
            <a:prstGeom prst="donut">
              <a:avLst>
                <a:gd name="adj" fmla="val 5044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3D951DD-D41B-20C0-1DCC-F60671FB3B9D}"/>
                </a:ext>
              </a:extLst>
            </p:cNvPr>
            <p:cNvGrpSpPr/>
            <p:nvPr/>
          </p:nvGrpSpPr>
          <p:grpSpPr>
            <a:xfrm>
              <a:off x="1374984" y="706654"/>
              <a:ext cx="9442031" cy="2145783"/>
              <a:chOff x="1374984" y="706654"/>
              <a:chExt cx="9442031" cy="2145783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61B47FD-A245-12C9-2D3F-00BDF73F4CCE}"/>
                  </a:ext>
                </a:extLst>
              </p:cNvPr>
              <p:cNvCxnSpPr/>
              <p:nvPr/>
            </p:nvCxnSpPr>
            <p:spPr>
              <a:xfrm>
                <a:off x="3830595" y="987552"/>
                <a:ext cx="86497" cy="268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18B416C-953F-70D7-1042-8E75256AE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785" y="1606090"/>
                <a:ext cx="158090" cy="2483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53A179E-4DA0-9EE5-6CCA-7ED09BCB3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1116" y="706654"/>
                <a:ext cx="18784" cy="2882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A6625DB-B31D-56BC-B2DC-C7BA743FC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7982" y="726851"/>
                <a:ext cx="17935" cy="278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C37696-17FA-4B4C-AAB0-CB2089B8D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2266" y="1004936"/>
                <a:ext cx="77644" cy="2506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E061F70-DE1E-8956-981B-7CC6A7A536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0438" y="1606090"/>
                <a:ext cx="129279" cy="2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C64E7A1-2848-54D2-9870-F5D94F903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5235" y="2717185"/>
                <a:ext cx="241780" cy="135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5B3E447-8F9D-8B3D-AFE5-A83F15D5D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984" y="2635487"/>
                <a:ext cx="289750" cy="1420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D8BEECC-91D8-D01D-EAC9-0C1D6C7CACE2}"/>
                </a:ext>
              </a:extLst>
            </p:cNvPr>
            <p:cNvGrpSpPr/>
            <p:nvPr/>
          </p:nvGrpSpPr>
          <p:grpSpPr>
            <a:xfrm flipV="1">
              <a:off x="1380140" y="3995333"/>
              <a:ext cx="9442031" cy="2145783"/>
              <a:chOff x="1374984" y="706654"/>
              <a:chExt cx="9442031" cy="2145783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4822FDD-B604-073E-CF2E-56AD01112AC1}"/>
                  </a:ext>
                </a:extLst>
              </p:cNvPr>
              <p:cNvCxnSpPr/>
              <p:nvPr/>
            </p:nvCxnSpPr>
            <p:spPr>
              <a:xfrm>
                <a:off x="3830595" y="987552"/>
                <a:ext cx="86497" cy="268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AEDF3AE-93D2-01EB-079F-952871DA7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785" y="1606090"/>
                <a:ext cx="158090" cy="2483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5F1493C-1BE9-7A57-ADE6-F11610A26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1116" y="706654"/>
                <a:ext cx="18784" cy="2882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075B0E9-F0F0-8992-9AF0-3EB392150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7982" y="726851"/>
                <a:ext cx="17935" cy="278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BE32A37-DD8A-E63A-2CB5-BCD170335E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2266" y="1004936"/>
                <a:ext cx="77644" cy="2506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FCD3A3E-0B77-C1FC-C0E8-50FC81137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0438" y="1606090"/>
                <a:ext cx="129279" cy="2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4BAC2D2-5BB5-DD0B-14DA-2238294FA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5235" y="2717185"/>
                <a:ext cx="241780" cy="135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85439EF-B22B-B178-7C41-350FD9A76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984" y="2635487"/>
                <a:ext cx="289750" cy="1420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4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08E8B0E-A4D7-27F5-59E2-04C09A732B90}"/>
              </a:ext>
            </a:extLst>
          </p:cNvPr>
          <p:cNvGrpSpPr>
            <a:grpSpLocks noChangeAspect="1"/>
          </p:cNvGrpSpPr>
          <p:nvPr/>
        </p:nvGrpSpPr>
        <p:grpSpPr>
          <a:xfrm>
            <a:off x="615715" y="482600"/>
            <a:ext cx="3653601" cy="2040466"/>
            <a:chOff x="1191683" y="690033"/>
            <a:chExt cx="9808634" cy="5477933"/>
          </a:xfrm>
        </p:grpSpPr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C22C8FEA-5185-B26D-B72A-4AC5F334A7A5}"/>
                </a:ext>
              </a:extLst>
            </p:cNvPr>
            <p:cNvSpPr/>
            <p:nvPr/>
          </p:nvSpPr>
          <p:spPr>
            <a:xfrm>
              <a:off x="1191683" y="690033"/>
              <a:ext cx="9808634" cy="5477933"/>
            </a:xfrm>
            <a:prstGeom prst="donut">
              <a:avLst>
                <a:gd name="adj" fmla="val 5044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BFB365-7604-2C02-4BF7-208F3896A688}"/>
                </a:ext>
              </a:extLst>
            </p:cNvPr>
            <p:cNvGrpSpPr/>
            <p:nvPr/>
          </p:nvGrpSpPr>
          <p:grpSpPr>
            <a:xfrm>
              <a:off x="1374984" y="706654"/>
              <a:ext cx="9442031" cy="2145783"/>
              <a:chOff x="1374984" y="706654"/>
              <a:chExt cx="9442031" cy="2145783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F202120-1B45-13C4-2E1A-80DD8C851090}"/>
                  </a:ext>
                </a:extLst>
              </p:cNvPr>
              <p:cNvCxnSpPr/>
              <p:nvPr/>
            </p:nvCxnSpPr>
            <p:spPr>
              <a:xfrm>
                <a:off x="3830595" y="987552"/>
                <a:ext cx="86497" cy="268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CD3FC02-BFC3-1F79-5F1D-0EDADF4F4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785" y="1606090"/>
                <a:ext cx="158090" cy="2483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28F2DFD-1B5E-E187-7500-6E4B4426D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1116" y="706654"/>
                <a:ext cx="18784" cy="2882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30B3D13-37FF-5961-AD6F-8D558385A3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7982" y="726851"/>
                <a:ext cx="17935" cy="278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4D35808-0E3F-7E8D-7343-D0F31665D1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2266" y="1004936"/>
                <a:ext cx="77644" cy="2506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657BCC9-083C-C9D1-C2BC-43DDC0640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0438" y="1606090"/>
                <a:ext cx="129279" cy="2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C2EB4A44-F900-D3F0-AB64-C44C7F974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5235" y="2717185"/>
                <a:ext cx="241780" cy="135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F2EFBA81-1E6E-C7ED-7B9F-C79112685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984" y="2635487"/>
                <a:ext cx="289750" cy="1420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2F00FA1-53D5-CB78-94E3-A7DE1311ECB5}"/>
                </a:ext>
              </a:extLst>
            </p:cNvPr>
            <p:cNvGrpSpPr/>
            <p:nvPr/>
          </p:nvGrpSpPr>
          <p:grpSpPr>
            <a:xfrm flipV="1">
              <a:off x="1380140" y="3995333"/>
              <a:ext cx="9442031" cy="2145783"/>
              <a:chOff x="1374984" y="706654"/>
              <a:chExt cx="9442031" cy="214578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BDB11D4-6956-4D30-924E-AC587EFD9E46}"/>
                  </a:ext>
                </a:extLst>
              </p:cNvPr>
              <p:cNvCxnSpPr/>
              <p:nvPr/>
            </p:nvCxnSpPr>
            <p:spPr>
              <a:xfrm>
                <a:off x="3830595" y="987552"/>
                <a:ext cx="86497" cy="268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341FE8E-3F08-C9DF-B4D4-8C9F6616E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785" y="1606090"/>
                <a:ext cx="158090" cy="2483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CA3FB78-CF1E-0D7E-9C46-A88691DB5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1116" y="706654"/>
                <a:ext cx="18784" cy="2882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0A337C1-09D4-43F8-5A3D-2B218DC80D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7982" y="726851"/>
                <a:ext cx="17935" cy="278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842ACF-6194-08F9-1B6A-C57CFE5BF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2266" y="1004936"/>
                <a:ext cx="77644" cy="2506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B0026A3-713C-E86A-2E15-3BEA5A111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0438" y="1606090"/>
                <a:ext cx="129279" cy="2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A7F3C76-0B32-CE96-5D79-7AF841A040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5235" y="2717185"/>
                <a:ext cx="241780" cy="135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2E06ADA-BC98-6C4A-61F8-0EC18991C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984" y="2635487"/>
                <a:ext cx="289750" cy="1420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6FE84C19-438F-060F-DA9D-4A4FFF7EEBAB}"/>
              </a:ext>
            </a:extLst>
          </p:cNvPr>
          <p:cNvSpPr txBox="1"/>
          <p:nvPr/>
        </p:nvSpPr>
        <p:spPr>
          <a:xfrm>
            <a:off x="2062978" y="2730500"/>
            <a:ext cx="75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6C5F8F0-123D-A7C4-3D78-B463E29D7095}"/>
              </a:ext>
            </a:extLst>
          </p:cNvPr>
          <p:cNvSpPr txBox="1"/>
          <p:nvPr/>
        </p:nvSpPr>
        <p:spPr>
          <a:xfrm>
            <a:off x="2062978" y="1008522"/>
            <a:ext cx="9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Stations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F37BBE9-0354-0F7F-91AD-0901B05A5FFE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2437390" y="599897"/>
            <a:ext cx="93915" cy="408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53B6B8C-499A-1F3B-C908-5FA670CA6E51}"/>
              </a:ext>
            </a:extLst>
          </p:cNvPr>
          <p:cNvCxnSpPr>
            <a:cxnSpLocks/>
            <a:stCxn id="244" idx="0"/>
          </p:cNvCxnSpPr>
          <p:nvPr/>
        </p:nvCxnSpPr>
        <p:spPr>
          <a:xfrm flipV="1">
            <a:off x="2531305" y="693275"/>
            <a:ext cx="374412" cy="315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B16364C5-212B-891A-7C8D-AA6CF42E08BB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1983155" y="693275"/>
            <a:ext cx="548150" cy="315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510995B-8400-059E-F646-D4579C07637E}"/>
              </a:ext>
            </a:extLst>
          </p:cNvPr>
          <p:cNvGrpSpPr/>
          <p:nvPr/>
        </p:nvGrpSpPr>
        <p:grpSpPr>
          <a:xfrm rot="20958827">
            <a:off x="2870333" y="3719586"/>
            <a:ext cx="230960" cy="683392"/>
            <a:chOff x="6004560" y="108372"/>
            <a:chExt cx="185419" cy="548640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A113CC38-BB91-B5F5-1470-FDC3F2E0ACAD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B1E184AC-7EED-14C1-165B-16A6CDE12BEB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10D633BD-285E-7D89-EE3E-6E7844EDB8BE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D1A467C-E764-71D4-9A79-F2F68A5A9EF9}"/>
              </a:ext>
            </a:extLst>
          </p:cNvPr>
          <p:cNvGrpSpPr/>
          <p:nvPr/>
        </p:nvGrpSpPr>
        <p:grpSpPr>
          <a:xfrm rot="20417569">
            <a:off x="2031278" y="3925370"/>
            <a:ext cx="230960" cy="683392"/>
            <a:chOff x="6004560" y="108372"/>
            <a:chExt cx="185419" cy="54864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0E30E72-B627-5306-9F12-398B3EEAD259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6AFEC69-7D4E-A8D0-9C51-C9D3FD983086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2B72021-77AF-7D32-31E0-D3D46AC703CB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9CB3CE0-24A5-D48D-FB34-EA3F18CFC8EE}"/>
              </a:ext>
            </a:extLst>
          </p:cNvPr>
          <p:cNvGrpSpPr/>
          <p:nvPr/>
        </p:nvGrpSpPr>
        <p:grpSpPr>
          <a:xfrm rot="18982064">
            <a:off x="1169294" y="4311596"/>
            <a:ext cx="230960" cy="683392"/>
            <a:chOff x="6004560" y="108372"/>
            <a:chExt cx="185419" cy="54864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1484D1E-5001-EC90-1223-A6286FE9EBCA}"/>
                </a:ext>
              </a:extLst>
            </p:cNvPr>
            <p:cNvSpPr/>
            <p:nvPr/>
          </p:nvSpPr>
          <p:spPr>
            <a:xfrm>
              <a:off x="6007099" y="47413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6D56D4E-7702-D422-FAD3-977DE7A9CF35}"/>
                </a:ext>
              </a:extLst>
            </p:cNvPr>
            <p:cNvSpPr/>
            <p:nvPr/>
          </p:nvSpPr>
          <p:spPr>
            <a:xfrm>
              <a:off x="6004560" y="29125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36244F3E-54D6-B682-CD29-D5928814DC39}"/>
                </a:ext>
              </a:extLst>
            </p:cNvPr>
            <p:cNvSpPr/>
            <p:nvPr/>
          </p:nvSpPr>
          <p:spPr>
            <a:xfrm>
              <a:off x="6004560" y="108372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B75A2F03-0E85-560D-5072-14893DD5501F}"/>
              </a:ext>
            </a:extLst>
          </p:cNvPr>
          <p:cNvSpPr txBox="1"/>
          <p:nvPr/>
        </p:nvSpPr>
        <p:spPr>
          <a:xfrm>
            <a:off x="986022" y="5150683"/>
            <a:ext cx="250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PassengerQueues</a:t>
            </a:r>
            <a:r>
              <a:rPr lang="en-US" dirty="0"/>
              <a:t> at Stations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1C44977-C280-347E-C4B1-31A81B74D5B6}"/>
              </a:ext>
            </a:extLst>
          </p:cNvPr>
          <p:cNvSpPr txBox="1"/>
          <p:nvPr/>
        </p:nvSpPr>
        <p:spPr>
          <a:xfrm>
            <a:off x="3677612" y="3824576"/>
            <a:ext cx="140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Passengers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67EC92B-01B3-9755-4B0E-9BEC05A2AF83}"/>
              </a:ext>
            </a:extLst>
          </p:cNvPr>
          <p:cNvCxnSpPr>
            <a:cxnSpLocks/>
            <a:stCxn id="300" idx="1"/>
            <a:endCxn id="295" idx="3"/>
          </p:cNvCxnSpPr>
          <p:nvPr/>
        </p:nvCxnSpPr>
        <p:spPr>
          <a:xfrm flipH="1" flipV="1">
            <a:off x="3053942" y="3816609"/>
            <a:ext cx="623670" cy="192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464E6B2-8FEC-A1E0-7DDC-3684CDBB6A72}"/>
              </a:ext>
            </a:extLst>
          </p:cNvPr>
          <p:cNvCxnSpPr>
            <a:cxnSpLocks/>
            <a:stCxn id="300" idx="1"/>
            <a:endCxn id="294" idx="3"/>
          </p:cNvCxnSpPr>
          <p:nvPr/>
        </p:nvCxnSpPr>
        <p:spPr>
          <a:xfrm flipH="1">
            <a:off x="3096182" y="4009242"/>
            <a:ext cx="581430" cy="3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979D412-C44F-FA94-412B-C5F632507B02}"/>
              </a:ext>
            </a:extLst>
          </p:cNvPr>
          <p:cNvCxnSpPr>
            <a:cxnSpLocks/>
            <a:stCxn id="300" idx="1"/>
            <a:endCxn id="293" idx="3"/>
          </p:cNvCxnSpPr>
          <p:nvPr/>
        </p:nvCxnSpPr>
        <p:spPr>
          <a:xfrm flipH="1">
            <a:off x="3141531" y="4009242"/>
            <a:ext cx="536081" cy="254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7" name="Picture 446" descr="A blue and green squares&#10;&#10;Description automatically generated">
            <a:extLst>
              <a:ext uri="{FF2B5EF4-FFF2-40B4-BE49-F238E27FC236}">
                <a16:creationId xmlns:a16="http://schemas.microsoft.com/office/drawing/2014/main" id="{FF13336D-5705-87A0-A541-EF2DBF72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442" y="1193188"/>
            <a:ext cx="1371848" cy="4175190"/>
          </a:xfrm>
          <a:prstGeom prst="rect">
            <a:avLst/>
          </a:prstGeom>
        </p:spPr>
      </p:pic>
      <p:sp>
        <p:nvSpPr>
          <p:cNvPr id="448" name="TextBox 447">
            <a:extLst>
              <a:ext uri="{FF2B5EF4-FFF2-40B4-BE49-F238E27FC236}">
                <a16:creationId xmlns:a16="http://schemas.microsoft.com/office/drawing/2014/main" id="{9CF2306B-7DF7-A6F6-A123-DB980BE8B97C}"/>
              </a:ext>
            </a:extLst>
          </p:cNvPr>
          <p:cNvSpPr txBox="1"/>
          <p:nvPr/>
        </p:nvSpPr>
        <p:spPr>
          <a:xfrm>
            <a:off x="8986305" y="5673891"/>
            <a:ext cx="75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4CD76B4-1C30-A047-FF81-A60EC49CA26A}"/>
              </a:ext>
            </a:extLst>
          </p:cNvPr>
          <p:cNvSpPr txBox="1"/>
          <p:nvPr/>
        </p:nvSpPr>
        <p:spPr>
          <a:xfrm>
            <a:off x="7543149" y="1900844"/>
            <a:ext cx="75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9EF06BC6-93EB-068B-9697-1D0C905E7A64}"/>
              </a:ext>
            </a:extLst>
          </p:cNvPr>
          <p:cNvCxnSpPr>
            <a:cxnSpLocks/>
            <a:stCxn id="449" idx="3"/>
          </p:cNvCxnSpPr>
          <p:nvPr/>
        </p:nvCxnSpPr>
        <p:spPr>
          <a:xfrm flipV="1">
            <a:off x="8302223" y="1900844"/>
            <a:ext cx="58777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0C0CCC8B-10D2-9FDC-E4FA-A5E22DA94209}"/>
              </a:ext>
            </a:extLst>
          </p:cNvPr>
          <p:cNvCxnSpPr>
            <a:cxnSpLocks/>
            <a:stCxn id="449" idx="3"/>
          </p:cNvCxnSpPr>
          <p:nvPr/>
        </p:nvCxnSpPr>
        <p:spPr>
          <a:xfrm>
            <a:off x="8302223" y="2085510"/>
            <a:ext cx="587777" cy="4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A35767BE-C8FB-3D6E-150E-5169B459E565}"/>
              </a:ext>
            </a:extLst>
          </p:cNvPr>
          <p:cNvCxnSpPr>
            <a:cxnSpLocks/>
            <a:stCxn id="449" idx="3"/>
          </p:cNvCxnSpPr>
          <p:nvPr/>
        </p:nvCxnSpPr>
        <p:spPr>
          <a:xfrm>
            <a:off x="8302223" y="2085510"/>
            <a:ext cx="587777" cy="26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5A7D7CF5-CC26-23CC-092C-7ABE0F2AA2B9}"/>
              </a:ext>
            </a:extLst>
          </p:cNvPr>
          <p:cNvSpPr txBox="1"/>
          <p:nvPr/>
        </p:nvSpPr>
        <p:spPr>
          <a:xfrm>
            <a:off x="9189676" y="538797"/>
            <a:ext cx="140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Passengers</a:t>
            </a:r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493963A3-623A-A9E4-3F6B-7573557D7CE9}"/>
              </a:ext>
            </a:extLst>
          </p:cNvPr>
          <p:cNvCxnSpPr>
            <a:cxnSpLocks/>
            <a:stCxn id="459" idx="2"/>
          </p:cNvCxnSpPr>
          <p:nvPr/>
        </p:nvCxnSpPr>
        <p:spPr>
          <a:xfrm flipH="1">
            <a:off x="9474909" y="908129"/>
            <a:ext cx="416590" cy="35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B69A5DB0-04AE-DBA9-C57F-943492594803}"/>
              </a:ext>
            </a:extLst>
          </p:cNvPr>
          <p:cNvCxnSpPr>
            <a:cxnSpLocks/>
            <a:stCxn id="459" idx="2"/>
          </p:cNvCxnSpPr>
          <p:nvPr/>
        </p:nvCxnSpPr>
        <p:spPr>
          <a:xfrm flipH="1">
            <a:off x="9683204" y="908129"/>
            <a:ext cx="208295" cy="35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2042D6D5-7ECD-10B0-6F93-64D4543065E5}"/>
              </a:ext>
            </a:extLst>
          </p:cNvPr>
          <p:cNvCxnSpPr>
            <a:cxnSpLocks/>
            <a:stCxn id="459" idx="2"/>
          </p:cNvCxnSpPr>
          <p:nvPr/>
        </p:nvCxnSpPr>
        <p:spPr>
          <a:xfrm flipH="1">
            <a:off x="9880023" y="908129"/>
            <a:ext cx="11476" cy="35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2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73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Sorcini</dc:creator>
  <cp:lastModifiedBy>Federico Sorcini</cp:lastModifiedBy>
  <cp:revision>11</cp:revision>
  <dcterms:created xsi:type="dcterms:W3CDTF">2023-10-06T15:54:20Z</dcterms:created>
  <dcterms:modified xsi:type="dcterms:W3CDTF">2023-10-12T16:31:58Z</dcterms:modified>
</cp:coreProperties>
</file>