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pg"/><Relationship Id="rId9" Type="http://schemas.openxmlformats.org/officeDocument/2006/relationships/image" Target="../media/image9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eficiente de la ganadería en tiempos modernos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95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8949326" y="1905513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63629" y="2135092"/>
            <a:ext cx="1748019" cy="217482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398633" y="4845952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1959877" y="4863891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José David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Gómez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-141838" y="4863921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Federico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Velez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https://github.com/fedevelez0/ST0245-002/tree/master/proyecto/informe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10387" y="1905513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87050" y="4842421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06;p2">
            <a:extLst>
              <a:ext uri="{FF2B5EF4-FFF2-40B4-BE49-F238E27FC236}">
                <a16:creationId xmlns:a16="http://schemas.microsoft.com/office/drawing/2014/main" id="{7B3CD802-B140-4E5D-B646-D836129DC1AC}"/>
              </a:ext>
            </a:extLst>
          </p:cNvPr>
          <p:cNvSpPr/>
          <p:nvPr/>
        </p:nvSpPr>
        <p:spPr>
          <a:xfrm>
            <a:off x="2182248" y="2119834"/>
            <a:ext cx="1748019" cy="2190083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06;p2">
            <a:extLst>
              <a:ext uri="{FF2B5EF4-FFF2-40B4-BE49-F238E27FC236}">
                <a16:creationId xmlns:a16="http://schemas.microsoft.com/office/drawing/2014/main" id="{B22D1DD2-F823-4902-BABC-E3140E9FEA44}"/>
              </a:ext>
            </a:extLst>
          </p:cNvPr>
          <p:cNvSpPr/>
          <p:nvPr/>
        </p:nvSpPr>
        <p:spPr>
          <a:xfrm>
            <a:off x="4216323" y="2119834"/>
            <a:ext cx="1748019" cy="2190083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09;p2">
            <a:extLst>
              <a:ext uri="{FF2B5EF4-FFF2-40B4-BE49-F238E27FC236}">
                <a16:creationId xmlns:a16="http://schemas.microsoft.com/office/drawing/2014/main" id="{157B6EFA-E847-476A-89C6-633B0B048082}"/>
              </a:ext>
            </a:extLst>
          </p:cNvPr>
          <p:cNvSpPr/>
          <p:nvPr/>
        </p:nvSpPr>
        <p:spPr>
          <a:xfrm>
            <a:off x="3993952" y="4845952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dirty="0">
                <a:solidFill>
                  <a:srgbClr val="001E33"/>
                </a:solidFill>
              </a:rPr>
              <a:t>Rafael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dirty="0">
                <a:solidFill>
                  <a:srgbClr val="001E33"/>
                </a:solidFill>
              </a:rPr>
              <a:t>Villegas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K-NN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066400" y="4170379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Vecino más cercano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a vaca en el campo&#10;&#10;Descripción generada automáticamente">
            <a:extLst>
              <a:ext uri="{FF2B5EF4-FFF2-40B4-BE49-F238E27FC236}">
                <a16:creationId xmlns:a16="http://schemas.microsoft.com/office/drawing/2014/main" id="{848CEC9B-8C51-4489-9990-89832CF2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81" y="2209905"/>
            <a:ext cx="4457111" cy="2674267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80DB0BB5-01C0-4CFD-960F-B9F647D3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81" y="2784173"/>
            <a:ext cx="6968892" cy="23458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5438C3-227E-4887-BC3B-1C02A1527D42}"/>
              </a:ext>
            </a:extLst>
          </p:cNvPr>
          <p:cNvSpPr txBox="1"/>
          <p:nvPr/>
        </p:nvSpPr>
        <p:spPr>
          <a:xfrm>
            <a:off x="475860" y="2209905"/>
            <a:ext cx="180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la imagen original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C71BC26-8450-4E96-9D28-DC827609A5E4}"/>
              </a:ext>
            </a:extLst>
          </p:cNvPr>
          <p:cNvSpPr txBox="1"/>
          <p:nvPr/>
        </p:nvSpPr>
        <p:spPr>
          <a:xfrm>
            <a:off x="3065760" y="2209905"/>
            <a:ext cx="180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K-NN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48F00BA-01CA-4D5E-8051-0EA932CC750B}"/>
              </a:ext>
            </a:extLst>
          </p:cNvPr>
          <p:cNvSpPr txBox="1"/>
          <p:nvPr/>
        </p:nvSpPr>
        <p:spPr>
          <a:xfrm>
            <a:off x="4955665" y="2209905"/>
            <a:ext cx="180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Descompresión de la matriz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a manada de vacas&#10;&#10;Descripción generada automáticamente">
            <a:extLst>
              <a:ext uri="{FF2B5EF4-FFF2-40B4-BE49-F238E27FC236}">
                <a16:creationId xmlns:a16="http://schemas.microsoft.com/office/drawing/2014/main" id="{48BA95A3-DA05-4A75-8C79-480FAE4A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074" y="1879857"/>
            <a:ext cx="4636167" cy="3096126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E176212-9351-4105-BA1E-E98DDE28B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61027"/>
            <a:ext cx="6819665" cy="2162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3" name="Imagen 2" descr="Una vaca acostada en el suelo&#10;&#10;Descripción generada automáticamente con confianza media">
            <a:extLst>
              <a:ext uri="{FF2B5EF4-FFF2-40B4-BE49-F238E27FC236}">
                <a16:creationId xmlns:a16="http://schemas.microsoft.com/office/drawing/2014/main" id="{FCD7657D-367D-42CB-A928-87AF47B12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029" y="1956240"/>
            <a:ext cx="4769781" cy="2804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833</Words>
  <Application>Microsoft Macintosh PowerPoint</Application>
  <PresentationFormat>Panorámica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FEDERICO VELEZ QUINTERO</cp:lastModifiedBy>
  <cp:revision>6</cp:revision>
  <dcterms:created xsi:type="dcterms:W3CDTF">2020-06-26T14:36:07Z</dcterms:created>
  <dcterms:modified xsi:type="dcterms:W3CDTF">2021-04-15T03:43:21Z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