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93142d74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93142d74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93142d74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93142d74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99032103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99032103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93142d74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93142d74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93142d74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93142d74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93142d74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a93142d74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93142d74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93142d74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93142d74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a93142d74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93142d74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93142d74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5" Type="http://schemas.openxmlformats.org/officeDocument/2006/relationships/slide" Target="/ppt/slides/slide5.xml"/><Relationship Id="rId6" Type="http://schemas.openxmlformats.org/officeDocument/2006/relationships/slide" Target="/ppt/slides/slide6.xml"/><Relationship Id="rId7" Type="http://schemas.openxmlformats.org/officeDocument/2006/relationships/slide" Target="/ppt/slides/slide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96050" y="900850"/>
            <a:ext cx="87519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Pr</a:t>
            </a:r>
            <a:r>
              <a:rPr lang="es"/>
              <a:t>á</a:t>
            </a:r>
            <a:r>
              <a:rPr lang="es"/>
              <a:t>ctico Integrador - Algoritmos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1739650"/>
            <a:ext cx="3371100" cy="30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 </a:t>
            </a:r>
            <a:endParaRPr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Anil, Facundo</a:t>
            </a:r>
            <a:endParaRPr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Doglio, Ramiro</a:t>
            </a:r>
            <a:endParaRPr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Fermani, Juli</a:t>
            </a:r>
            <a:r>
              <a:rPr lang="es">
                <a:highlight>
                  <a:schemeClr val="dk1"/>
                </a:highlight>
              </a:rPr>
              <a:t>án</a:t>
            </a:r>
            <a:endParaRPr>
              <a:highlight>
                <a:schemeClr val="dk1"/>
              </a:highlight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>
                <a:highlight>
                  <a:schemeClr val="dk1"/>
                </a:highlight>
              </a:rPr>
              <a:t>Massietti, Alexander</a:t>
            </a:r>
            <a:endParaRPr>
              <a:highlight>
                <a:schemeClr val="dk1"/>
              </a:highlight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>
                <a:highlight>
                  <a:schemeClr val="dk1"/>
                </a:highlight>
              </a:rPr>
              <a:t>Lelli, Matias</a:t>
            </a:r>
            <a:endParaRPr>
              <a:highlight>
                <a:schemeClr val="dk1"/>
              </a:highlight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>
                <a:highlight>
                  <a:schemeClr val="dk1"/>
                </a:highlight>
              </a:rPr>
              <a:t>Olivero, Uriel</a:t>
            </a:r>
            <a:endParaRPr>
              <a:highlight>
                <a:schemeClr val="dk1"/>
              </a:highlight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>
                <a:highlight>
                  <a:schemeClr val="dk1"/>
                </a:highlight>
              </a:rPr>
              <a:t>Villoria, Federico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98037"/>
            <a:ext cx="2605243" cy="1689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r>
              <a:rPr lang="es"/>
              <a:t>Jerarquía</a:t>
            </a:r>
            <a:r>
              <a:rPr lang="es"/>
              <a:t> de Datos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153" y="1434100"/>
            <a:ext cx="3757700" cy="22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 Utilizadas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u="sng">
                <a:solidFill>
                  <a:schemeClr val="hlink"/>
                </a:solidFill>
                <a:hlinkClick action="ppaction://hlinksldjump" r:id="rId3"/>
              </a:rPr>
              <a:t>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u="sng">
                <a:solidFill>
                  <a:schemeClr val="hlink"/>
                </a:solidFill>
                <a:hlinkClick action="ppaction://hlinksldjump" r:id="rId4"/>
              </a:rPr>
              <a:t>Vectores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u="sng">
                <a:solidFill>
                  <a:schemeClr val="hlink"/>
                </a:solidFill>
                <a:hlinkClick action="ppaction://hlinksldjump" r:id="rId5"/>
              </a:rPr>
              <a:t>Cadenas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u="sng">
                <a:solidFill>
                  <a:schemeClr val="hlink"/>
                </a:solidFill>
                <a:hlinkClick action="ppaction://hlinksldjump" r:id="rId6"/>
              </a:rPr>
              <a:t>Funciones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u="sng">
                <a:solidFill>
                  <a:schemeClr val="hlink"/>
                </a:solidFill>
                <a:hlinkClick action="ppaction://hlinksldjump" r:id="rId7"/>
              </a:rPr>
              <a:t>Archivos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Objeto cuyo valor puede cambiar durante el desarrollo del algoritmo. Se identifica por su nombre y su tipo.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850" y="2392650"/>
            <a:ext cx="3018300" cy="21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Vectores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10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Conjunto de datos del mismo tipo que nos ayudan a almacenar datos de forma consecutiva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663" y="2133425"/>
            <a:ext cx="2034668" cy="25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Cadenas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Secuencia ordenada de </a:t>
            </a:r>
            <a:r>
              <a:rPr lang="es"/>
              <a:t>símbolos</a:t>
            </a:r>
            <a:r>
              <a:rPr lang="es"/>
              <a:t> de longitud arbitraria de elementos que pertenecen a un alfabeto, es decir, conjunto de caracteres que se almacenan en un </a:t>
            </a:r>
            <a:r>
              <a:rPr lang="es"/>
              <a:t>área</a:t>
            </a:r>
            <a:r>
              <a:rPr lang="es"/>
              <a:t> contigua de la memoria.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325" y="2726275"/>
            <a:ext cx="39433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600" cy="20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 operaciones que toman uno o </a:t>
            </a:r>
            <a:r>
              <a:rPr lang="es"/>
              <a:t>más</a:t>
            </a:r>
            <a:r>
              <a:rPr lang="es"/>
              <a:t> valores </a:t>
            </a:r>
            <a:r>
              <a:rPr lang="es"/>
              <a:t>llamados</a:t>
            </a:r>
            <a:r>
              <a:rPr lang="es"/>
              <a:t> argumentos y producen un valor denominado resultado, quien </a:t>
            </a:r>
            <a:r>
              <a:rPr lang="es"/>
              <a:t>sería</a:t>
            </a:r>
            <a:r>
              <a:rPr lang="es"/>
              <a:t> el valor de la </a:t>
            </a:r>
            <a:r>
              <a:rPr lang="es"/>
              <a:t>función</a:t>
            </a:r>
            <a:r>
              <a:rPr lang="es"/>
              <a:t> para los argumentos dados.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Todos los lenguajes de </a:t>
            </a:r>
            <a:r>
              <a:rPr lang="es"/>
              <a:t>programación</a:t>
            </a:r>
            <a:r>
              <a:rPr lang="es"/>
              <a:t> tienen funciones incorporadas o internas, como </a:t>
            </a:r>
            <a:r>
              <a:rPr lang="es"/>
              <a:t>así</a:t>
            </a:r>
            <a:r>
              <a:rPr lang="es"/>
              <a:t> </a:t>
            </a:r>
            <a:r>
              <a:rPr lang="es"/>
              <a:t>también</a:t>
            </a:r>
            <a:r>
              <a:rPr lang="es"/>
              <a:t> funciones que las define el usuario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013" y="3082225"/>
            <a:ext cx="2345976" cy="17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Archivos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028" y="2130688"/>
            <a:ext cx="7091951" cy="18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401100" y="1017800"/>
            <a:ext cx="834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Colección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 registros relacionados entre 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sí con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aspectos en 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común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y organizados para un 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propósito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específico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Campos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00" y="1017800"/>
            <a:ext cx="8337601" cy="100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3963" y="2571750"/>
            <a:ext cx="6816075" cy="8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Registros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600" y="1979525"/>
            <a:ext cx="2739100" cy="11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311700" y="1017800"/>
            <a:ext cx="837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Colección de campos lógicamente relacionados, que pueden ser tratados como una unidad por algún programa.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