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4"/>
  </p:notesMasterIdLst>
  <p:sldIdLst>
    <p:sldId id="256" r:id="rId2"/>
    <p:sldId id="258" r:id="rId3"/>
    <p:sldId id="259" r:id="rId4"/>
    <p:sldId id="260" r:id="rId5"/>
    <p:sldId id="307" r:id="rId6"/>
    <p:sldId id="261" r:id="rId7"/>
    <p:sldId id="262" r:id="rId8"/>
    <p:sldId id="308" r:id="rId9"/>
    <p:sldId id="267" r:id="rId10"/>
    <p:sldId id="269" r:id="rId11"/>
    <p:sldId id="275" r:id="rId12"/>
    <p:sldId id="276" r:id="rId13"/>
    <p:sldId id="306" r:id="rId14"/>
    <p:sldId id="277" r:id="rId15"/>
    <p:sldId id="278" r:id="rId16"/>
    <p:sldId id="279" r:id="rId17"/>
    <p:sldId id="305" r:id="rId18"/>
    <p:sldId id="281" r:id="rId19"/>
    <p:sldId id="282" r:id="rId20"/>
    <p:sldId id="283" r:id="rId21"/>
    <p:sldId id="309" r:id="rId22"/>
    <p:sldId id="284" r:id="rId23"/>
    <p:sldId id="299" r:id="rId24"/>
    <p:sldId id="310" r:id="rId25"/>
    <p:sldId id="300" r:id="rId26"/>
    <p:sldId id="301" r:id="rId27"/>
    <p:sldId id="303" r:id="rId28"/>
    <p:sldId id="285" r:id="rId29"/>
    <p:sldId id="292" r:id="rId30"/>
    <p:sldId id="293" r:id="rId31"/>
    <p:sldId id="304" r:id="rId32"/>
    <p:sldId id="296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6105DE-D804-40B1-8BFF-E85459E3BC1F}" v="560" dt="2024-10-07T12:54:46.4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112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derico CRUCILLA" userId="07c85c28-08e3-40df-9116-4bdcfe51761b" providerId="ADAL" clId="{B46105DE-D804-40B1-8BFF-E85459E3BC1F}"/>
    <pc:docChg chg="undo redo custSel addSld delSld modSld sldOrd addSection delSection">
      <pc:chgData name="Federico CRUCILLA" userId="07c85c28-08e3-40df-9116-4bdcfe51761b" providerId="ADAL" clId="{B46105DE-D804-40B1-8BFF-E85459E3BC1F}" dt="2024-10-07T12:54:52.624" v="3402" actId="1076"/>
      <pc:docMkLst>
        <pc:docMk/>
      </pc:docMkLst>
      <pc:sldChg chg="modSp modTransition">
        <pc:chgData name="Federico CRUCILLA" userId="07c85c28-08e3-40df-9116-4bdcfe51761b" providerId="ADAL" clId="{B46105DE-D804-40B1-8BFF-E85459E3BC1F}" dt="2024-10-07T12:48:28.328" v="3382"/>
        <pc:sldMkLst>
          <pc:docMk/>
          <pc:sldMk cId="0" sldId="256"/>
        </pc:sldMkLst>
        <pc:spChg chg="mod">
          <ac:chgData name="Federico CRUCILLA" userId="07c85c28-08e3-40df-9116-4bdcfe51761b" providerId="ADAL" clId="{B46105DE-D804-40B1-8BFF-E85459E3BC1F}" dt="2024-09-17T07:30:58.562" v="122"/>
          <ac:spMkLst>
            <pc:docMk/>
            <pc:sldMk cId="0" sldId="256"/>
            <ac:spMk id="2" creationId="{00000000-0000-0000-0000-000000000000}"/>
          </ac:spMkLst>
        </pc:spChg>
        <pc:spChg chg="mod">
          <ac:chgData name="Federico CRUCILLA" userId="07c85c28-08e3-40df-9116-4bdcfe51761b" providerId="ADAL" clId="{B46105DE-D804-40B1-8BFF-E85459E3BC1F}" dt="2024-09-17T07:30:58.562" v="122"/>
          <ac:spMkLst>
            <pc:docMk/>
            <pc:sldMk cId="0" sldId="256"/>
            <ac:spMk id="3" creationId="{00000000-0000-0000-0000-000000000000}"/>
          </ac:spMkLst>
        </pc:spChg>
      </pc:sldChg>
      <pc:sldChg chg="modSp del mod">
        <pc:chgData name="Federico CRUCILLA" userId="07c85c28-08e3-40df-9116-4bdcfe51761b" providerId="ADAL" clId="{B46105DE-D804-40B1-8BFF-E85459E3BC1F}" dt="2024-09-20T07:00:20.724" v="175" actId="47"/>
        <pc:sldMkLst>
          <pc:docMk/>
          <pc:sldMk cId="0" sldId="257"/>
        </pc:sldMkLst>
        <pc:spChg chg="mod">
          <ac:chgData name="Federico CRUCILLA" userId="07c85c28-08e3-40df-9116-4bdcfe51761b" providerId="ADAL" clId="{B46105DE-D804-40B1-8BFF-E85459E3BC1F}" dt="2024-09-17T07:30:58.562" v="122"/>
          <ac:spMkLst>
            <pc:docMk/>
            <pc:sldMk cId="0" sldId="257"/>
            <ac:spMk id="2" creationId="{00000000-0000-0000-0000-000000000000}"/>
          </ac:spMkLst>
        </pc:spChg>
        <pc:spChg chg="mod">
          <ac:chgData name="Federico CRUCILLA" userId="07c85c28-08e3-40df-9116-4bdcfe51761b" providerId="ADAL" clId="{B46105DE-D804-40B1-8BFF-E85459E3BC1F}" dt="2024-09-17T07:30:58.562" v="122"/>
          <ac:spMkLst>
            <pc:docMk/>
            <pc:sldMk cId="0" sldId="257"/>
            <ac:spMk id="3" creationId="{00000000-0000-0000-0000-000000000000}"/>
          </ac:spMkLst>
        </pc:spChg>
      </pc:sldChg>
      <pc:sldChg chg="modSp mod modTransition">
        <pc:chgData name="Federico CRUCILLA" userId="07c85c28-08e3-40df-9116-4bdcfe51761b" providerId="ADAL" clId="{B46105DE-D804-40B1-8BFF-E85459E3BC1F}" dt="2024-10-07T12:48:40.687" v="3383"/>
        <pc:sldMkLst>
          <pc:docMk/>
          <pc:sldMk cId="0" sldId="258"/>
        </pc:sldMkLst>
        <pc:spChg chg="mod">
          <ac:chgData name="Federico CRUCILLA" userId="07c85c28-08e3-40df-9116-4bdcfe51761b" providerId="ADAL" clId="{B46105DE-D804-40B1-8BFF-E85459E3BC1F}" dt="2024-09-17T07:30:58.562" v="122"/>
          <ac:spMkLst>
            <pc:docMk/>
            <pc:sldMk cId="0" sldId="258"/>
            <ac:spMk id="2" creationId="{00000000-0000-0000-0000-000000000000}"/>
          </ac:spMkLst>
        </pc:spChg>
        <pc:spChg chg="mod">
          <ac:chgData name="Federico CRUCILLA" userId="07c85c28-08e3-40df-9116-4bdcfe51761b" providerId="ADAL" clId="{B46105DE-D804-40B1-8BFF-E85459E3BC1F}" dt="2024-09-20T07:13:24.490" v="580" actId="1035"/>
          <ac:spMkLst>
            <pc:docMk/>
            <pc:sldMk cId="0" sldId="258"/>
            <ac:spMk id="3" creationId="{00000000-0000-0000-0000-000000000000}"/>
          </ac:spMkLst>
        </pc:spChg>
      </pc:sldChg>
      <pc:sldChg chg="modSp mod modTransition">
        <pc:chgData name="Federico CRUCILLA" userId="07c85c28-08e3-40df-9116-4bdcfe51761b" providerId="ADAL" clId="{B46105DE-D804-40B1-8BFF-E85459E3BC1F}" dt="2024-09-23T09:46:21.704" v="1011" actId="6549"/>
        <pc:sldMkLst>
          <pc:docMk/>
          <pc:sldMk cId="0" sldId="259"/>
        </pc:sldMkLst>
        <pc:spChg chg="mod">
          <ac:chgData name="Federico CRUCILLA" userId="07c85c28-08e3-40df-9116-4bdcfe51761b" providerId="ADAL" clId="{B46105DE-D804-40B1-8BFF-E85459E3BC1F}" dt="2024-09-17T07:30:58.562" v="122"/>
          <ac:spMkLst>
            <pc:docMk/>
            <pc:sldMk cId="0" sldId="259"/>
            <ac:spMk id="2" creationId="{00000000-0000-0000-0000-000000000000}"/>
          </ac:spMkLst>
        </pc:spChg>
        <pc:spChg chg="mod">
          <ac:chgData name="Federico CRUCILLA" userId="07c85c28-08e3-40df-9116-4bdcfe51761b" providerId="ADAL" clId="{B46105DE-D804-40B1-8BFF-E85459E3BC1F}" dt="2024-09-23T09:46:21.704" v="1011" actId="6549"/>
          <ac:spMkLst>
            <pc:docMk/>
            <pc:sldMk cId="0" sldId="259"/>
            <ac:spMk id="3" creationId="{00000000-0000-0000-0000-000000000000}"/>
          </ac:spMkLst>
        </pc:spChg>
      </pc:sldChg>
      <pc:sldChg chg="modSp mod modTransition">
        <pc:chgData name="Federico CRUCILLA" userId="07c85c28-08e3-40df-9116-4bdcfe51761b" providerId="ADAL" clId="{B46105DE-D804-40B1-8BFF-E85459E3BC1F}" dt="2024-09-23T09:51:12.671" v="1050" actId="1035"/>
        <pc:sldMkLst>
          <pc:docMk/>
          <pc:sldMk cId="0" sldId="260"/>
        </pc:sldMkLst>
        <pc:spChg chg="mod">
          <ac:chgData name="Federico CRUCILLA" userId="07c85c28-08e3-40df-9116-4bdcfe51761b" providerId="ADAL" clId="{B46105DE-D804-40B1-8BFF-E85459E3BC1F}" dt="2024-09-17T07:30:58.562" v="122"/>
          <ac:spMkLst>
            <pc:docMk/>
            <pc:sldMk cId="0" sldId="260"/>
            <ac:spMk id="2" creationId="{00000000-0000-0000-0000-000000000000}"/>
          </ac:spMkLst>
        </pc:spChg>
        <pc:spChg chg="mod">
          <ac:chgData name="Federico CRUCILLA" userId="07c85c28-08e3-40df-9116-4bdcfe51761b" providerId="ADAL" clId="{B46105DE-D804-40B1-8BFF-E85459E3BC1F}" dt="2024-09-23T09:51:12.671" v="1050" actId="1035"/>
          <ac:spMkLst>
            <pc:docMk/>
            <pc:sldMk cId="0" sldId="260"/>
            <ac:spMk id="3" creationId="{00000000-0000-0000-0000-000000000000}"/>
          </ac:spMkLst>
        </pc:spChg>
      </pc:sldChg>
      <pc:sldChg chg="modSp mod modTransition">
        <pc:chgData name="Federico CRUCILLA" userId="07c85c28-08e3-40df-9116-4bdcfe51761b" providerId="ADAL" clId="{B46105DE-D804-40B1-8BFF-E85459E3BC1F}" dt="2024-09-23T09:51:28.184" v="1065" actId="5793"/>
        <pc:sldMkLst>
          <pc:docMk/>
          <pc:sldMk cId="0" sldId="261"/>
        </pc:sldMkLst>
        <pc:spChg chg="mod">
          <ac:chgData name="Federico CRUCILLA" userId="07c85c28-08e3-40df-9116-4bdcfe51761b" providerId="ADAL" clId="{B46105DE-D804-40B1-8BFF-E85459E3BC1F}" dt="2024-09-17T07:30:58.562" v="122"/>
          <ac:spMkLst>
            <pc:docMk/>
            <pc:sldMk cId="0" sldId="261"/>
            <ac:spMk id="2" creationId="{00000000-0000-0000-0000-000000000000}"/>
          </ac:spMkLst>
        </pc:spChg>
        <pc:spChg chg="mod">
          <ac:chgData name="Federico CRUCILLA" userId="07c85c28-08e3-40df-9116-4bdcfe51761b" providerId="ADAL" clId="{B46105DE-D804-40B1-8BFF-E85459E3BC1F}" dt="2024-09-23T09:51:28.184" v="1065" actId="5793"/>
          <ac:spMkLst>
            <pc:docMk/>
            <pc:sldMk cId="0" sldId="261"/>
            <ac:spMk id="3" creationId="{00000000-0000-0000-0000-000000000000}"/>
          </ac:spMkLst>
        </pc:spChg>
      </pc:sldChg>
      <pc:sldChg chg="addSp delSp modSp mod modTransition">
        <pc:chgData name="Federico CRUCILLA" userId="07c85c28-08e3-40df-9116-4bdcfe51761b" providerId="ADAL" clId="{B46105DE-D804-40B1-8BFF-E85459E3BC1F}" dt="2024-09-23T09:58:24.821" v="1186" actId="20577"/>
        <pc:sldMkLst>
          <pc:docMk/>
          <pc:sldMk cId="0" sldId="262"/>
        </pc:sldMkLst>
        <pc:spChg chg="mod">
          <ac:chgData name="Federico CRUCILLA" userId="07c85c28-08e3-40df-9116-4bdcfe51761b" providerId="ADAL" clId="{B46105DE-D804-40B1-8BFF-E85459E3BC1F}" dt="2024-09-17T07:30:58.562" v="122"/>
          <ac:spMkLst>
            <pc:docMk/>
            <pc:sldMk cId="0" sldId="262"/>
            <ac:spMk id="2" creationId="{00000000-0000-0000-0000-000000000000}"/>
          </ac:spMkLst>
        </pc:spChg>
        <pc:spChg chg="add del mod">
          <ac:chgData name="Federico CRUCILLA" userId="07c85c28-08e3-40df-9116-4bdcfe51761b" providerId="ADAL" clId="{B46105DE-D804-40B1-8BFF-E85459E3BC1F}" dt="2024-09-23T09:58:24.821" v="1186" actId="20577"/>
          <ac:spMkLst>
            <pc:docMk/>
            <pc:sldMk cId="0" sldId="262"/>
            <ac:spMk id="3" creationId="{00000000-0000-0000-0000-000000000000}"/>
          </ac:spMkLst>
        </pc:spChg>
        <pc:spChg chg="add del mod">
          <ac:chgData name="Federico CRUCILLA" userId="07c85c28-08e3-40df-9116-4bdcfe51761b" providerId="ADAL" clId="{B46105DE-D804-40B1-8BFF-E85459E3BC1F}" dt="2024-09-23T09:55:34.939" v="1128" actId="478"/>
          <ac:spMkLst>
            <pc:docMk/>
            <pc:sldMk cId="0" sldId="262"/>
            <ac:spMk id="5" creationId="{521F4DF1-78CB-8F7F-5CD3-B35234ED9481}"/>
          </ac:spMkLst>
        </pc:spChg>
      </pc:sldChg>
      <pc:sldChg chg="modSp del mod modTransition">
        <pc:chgData name="Federico CRUCILLA" userId="07c85c28-08e3-40df-9116-4bdcfe51761b" providerId="ADAL" clId="{B46105DE-D804-40B1-8BFF-E85459E3BC1F}" dt="2024-09-23T09:46:31.724" v="1012" actId="47"/>
        <pc:sldMkLst>
          <pc:docMk/>
          <pc:sldMk cId="0" sldId="263"/>
        </pc:sldMkLst>
        <pc:spChg chg="mod">
          <ac:chgData name="Federico CRUCILLA" userId="07c85c28-08e3-40df-9116-4bdcfe51761b" providerId="ADAL" clId="{B46105DE-D804-40B1-8BFF-E85459E3BC1F}" dt="2024-09-20T07:12:21.515" v="562" actId="20577"/>
          <ac:spMkLst>
            <pc:docMk/>
            <pc:sldMk cId="0" sldId="263"/>
            <ac:spMk id="2" creationId="{00000000-0000-0000-0000-000000000000}"/>
          </ac:spMkLst>
        </pc:spChg>
        <pc:spChg chg="mod">
          <ac:chgData name="Federico CRUCILLA" userId="07c85c28-08e3-40df-9116-4bdcfe51761b" providerId="ADAL" clId="{B46105DE-D804-40B1-8BFF-E85459E3BC1F}" dt="2024-09-23T09:46:09.610" v="1002" actId="21"/>
          <ac:spMkLst>
            <pc:docMk/>
            <pc:sldMk cId="0" sldId="263"/>
            <ac:spMk id="3" creationId="{00000000-0000-0000-0000-000000000000}"/>
          </ac:spMkLst>
        </pc:spChg>
      </pc:sldChg>
      <pc:sldChg chg="modSp del mod modTransition">
        <pc:chgData name="Federico CRUCILLA" userId="07c85c28-08e3-40df-9116-4bdcfe51761b" providerId="ADAL" clId="{B46105DE-D804-40B1-8BFF-E85459E3BC1F}" dt="2024-09-23T09:46:40.865" v="1013" actId="47"/>
        <pc:sldMkLst>
          <pc:docMk/>
          <pc:sldMk cId="0" sldId="264"/>
        </pc:sldMkLst>
        <pc:spChg chg="mod">
          <ac:chgData name="Federico CRUCILLA" userId="07c85c28-08e3-40df-9116-4bdcfe51761b" providerId="ADAL" clId="{B46105DE-D804-40B1-8BFF-E85459E3BC1F}" dt="2024-09-17T07:30:58.562" v="122"/>
          <ac:spMkLst>
            <pc:docMk/>
            <pc:sldMk cId="0" sldId="264"/>
            <ac:spMk id="2" creationId="{00000000-0000-0000-0000-000000000000}"/>
          </ac:spMkLst>
        </pc:spChg>
        <pc:spChg chg="mod">
          <ac:chgData name="Federico CRUCILLA" userId="07c85c28-08e3-40df-9116-4bdcfe51761b" providerId="ADAL" clId="{B46105DE-D804-40B1-8BFF-E85459E3BC1F}" dt="2024-09-20T07:02:11.300" v="232" actId="5793"/>
          <ac:spMkLst>
            <pc:docMk/>
            <pc:sldMk cId="0" sldId="264"/>
            <ac:spMk id="3" creationId="{00000000-0000-0000-0000-000000000000}"/>
          </ac:spMkLst>
        </pc:spChg>
      </pc:sldChg>
      <pc:sldChg chg="modSp del mod modTransition">
        <pc:chgData name="Federico CRUCILLA" userId="07c85c28-08e3-40df-9116-4bdcfe51761b" providerId="ADAL" clId="{B46105DE-D804-40B1-8BFF-E85459E3BC1F}" dt="2024-09-23T09:46:42.390" v="1014" actId="47"/>
        <pc:sldMkLst>
          <pc:docMk/>
          <pc:sldMk cId="0" sldId="265"/>
        </pc:sldMkLst>
        <pc:spChg chg="mod">
          <ac:chgData name="Federico CRUCILLA" userId="07c85c28-08e3-40df-9116-4bdcfe51761b" providerId="ADAL" clId="{B46105DE-D804-40B1-8BFF-E85459E3BC1F}" dt="2024-09-17T07:30:58.562" v="122"/>
          <ac:spMkLst>
            <pc:docMk/>
            <pc:sldMk cId="0" sldId="265"/>
            <ac:spMk id="2" creationId="{00000000-0000-0000-0000-000000000000}"/>
          </ac:spMkLst>
        </pc:spChg>
        <pc:spChg chg="mod">
          <ac:chgData name="Federico CRUCILLA" userId="07c85c28-08e3-40df-9116-4bdcfe51761b" providerId="ADAL" clId="{B46105DE-D804-40B1-8BFF-E85459E3BC1F}" dt="2024-09-20T07:02:22.286" v="241" actId="5793"/>
          <ac:spMkLst>
            <pc:docMk/>
            <pc:sldMk cId="0" sldId="265"/>
            <ac:spMk id="3" creationId="{00000000-0000-0000-0000-000000000000}"/>
          </ac:spMkLst>
        </pc:spChg>
      </pc:sldChg>
      <pc:sldChg chg="modSp del mod modTransition">
        <pc:chgData name="Federico CRUCILLA" userId="07c85c28-08e3-40df-9116-4bdcfe51761b" providerId="ADAL" clId="{B46105DE-D804-40B1-8BFF-E85459E3BC1F}" dt="2024-09-23T09:46:44.185" v="1015" actId="47"/>
        <pc:sldMkLst>
          <pc:docMk/>
          <pc:sldMk cId="0" sldId="266"/>
        </pc:sldMkLst>
        <pc:spChg chg="mod">
          <ac:chgData name="Federico CRUCILLA" userId="07c85c28-08e3-40df-9116-4bdcfe51761b" providerId="ADAL" clId="{B46105DE-D804-40B1-8BFF-E85459E3BC1F}" dt="2024-09-17T07:30:58.562" v="122"/>
          <ac:spMkLst>
            <pc:docMk/>
            <pc:sldMk cId="0" sldId="266"/>
            <ac:spMk id="2" creationId="{00000000-0000-0000-0000-000000000000}"/>
          </ac:spMkLst>
        </pc:spChg>
        <pc:spChg chg="mod">
          <ac:chgData name="Federico CRUCILLA" userId="07c85c28-08e3-40df-9116-4bdcfe51761b" providerId="ADAL" clId="{B46105DE-D804-40B1-8BFF-E85459E3BC1F}" dt="2024-09-20T07:02:35.236" v="252" actId="5793"/>
          <ac:spMkLst>
            <pc:docMk/>
            <pc:sldMk cId="0" sldId="266"/>
            <ac:spMk id="3" creationId="{00000000-0000-0000-0000-000000000000}"/>
          </ac:spMkLst>
        </pc:spChg>
      </pc:sldChg>
      <pc:sldChg chg="modSp mod modTransition">
        <pc:chgData name="Federico CRUCILLA" userId="07c85c28-08e3-40df-9116-4bdcfe51761b" providerId="ADAL" clId="{B46105DE-D804-40B1-8BFF-E85459E3BC1F}" dt="2024-09-23T09:50:17.058" v="1031" actId="20577"/>
        <pc:sldMkLst>
          <pc:docMk/>
          <pc:sldMk cId="0" sldId="267"/>
        </pc:sldMkLst>
        <pc:spChg chg="mod">
          <ac:chgData name="Federico CRUCILLA" userId="07c85c28-08e3-40df-9116-4bdcfe51761b" providerId="ADAL" clId="{B46105DE-D804-40B1-8BFF-E85459E3BC1F}" dt="2024-09-17T07:30:58.562" v="122"/>
          <ac:spMkLst>
            <pc:docMk/>
            <pc:sldMk cId="0" sldId="267"/>
            <ac:spMk id="2" creationId="{00000000-0000-0000-0000-000000000000}"/>
          </ac:spMkLst>
        </pc:spChg>
        <pc:spChg chg="mod">
          <ac:chgData name="Federico CRUCILLA" userId="07c85c28-08e3-40df-9116-4bdcfe51761b" providerId="ADAL" clId="{B46105DE-D804-40B1-8BFF-E85459E3BC1F}" dt="2024-09-23T09:50:17.058" v="1031" actId="20577"/>
          <ac:spMkLst>
            <pc:docMk/>
            <pc:sldMk cId="0" sldId="267"/>
            <ac:spMk id="3" creationId="{00000000-0000-0000-0000-000000000000}"/>
          </ac:spMkLst>
        </pc:spChg>
      </pc:sldChg>
      <pc:sldChg chg="modSp del mod modTransition">
        <pc:chgData name="Federico CRUCILLA" userId="07c85c28-08e3-40df-9116-4bdcfe51761b" providerId="ADAL" clId="{B46105DE-D804-40B1-8BFF-E85459E3BC1F}" dt="2024-09-23T09:51:51.762" v="1066" actId="47"/>
        <pc:sldMkLst>
          <pc:docMk/>
          <pc:sldMk cId="0" sldId="268"/>
        </pc:sldMkLst>
        <pc:spChg chg="mod">
          <ac:chgData name="Federico CRUCILLA" userId="07c85c28-08e3-40df-9116-4bdcfe51761b" providerId="ADAL" clId="{B46105DE-D804-40B1-8BFF-E85459E3BC1F}" dt="2024-09-17T07:30:58.562" v="122"/>
          <ac:spMkLst>
            <pc:docMk/>
            <pc:sldMk cId="0" sldId="268"/>
            <ac:spMk id="2" creationId="{00000000-0000-0000-0000-000000000000}"/>
          </ac:spMkLst>
        </pc:spChg>
        <pc:spChg chg="mod">
          <ac:chgData name="Federico CRUCILLA" userId="07c85c28-08e3-40df-9116-4bdcfe51761b" providerId="ADAL" clId="{B46105DE-D804-40B1-8BFF-E85459E3BC1F}" dt="2024-09-23T09:50:01.510" v="1025" actId="1035"/>
          <ac:spMkLst>
            <pc:docMk/>
            <pc:sldMk cId="0" sldId="268"/>
            <ac:spMk id="3" creationId="{00000000-0000-0000-0000-000000000000}"/>
          </ac:spMkLst>
        </pc:spChg>
      </pc:sldChg>
      <pc:sldChg chg="modSp mod modTransition">
        <pc:chgData name="Federico CRUCILLA" userId="07c85c28-08e3-40df-9116-4bdcfe51761b" providerId="ADAL" clId="{B46105DE-D804-40B1-8BFF-E85459E3BC1F}" dt="2024-09-23T10:23:34.329" v="1681" actId="5793"/>
        <pc:sldMkLst>
          <pc:docMk/>
          <pc:sldMk cId="0" sldId="269"/>
        </pc:sldMkLst>
        <pc:spChg chg="mod">
          <ac:chgData name="Federico CRUCILLA" userId="07c85c28-08e3-40df-9116-4bdcfe51761b" providerId="ADAL" clId="{B46105DE-D804-40B1-8BFF-E85459E3BC1F}" dt="2024-09-23T09:54:31.474" v="1104" actId="20577"/>
          <ac:spMkLst>
            <pc:docMk/>
            <pc:sldMk cId="0" sldId="269"/>
            <ac:spMk id="2" creationId="{00000000-0000-0000-0000-000000000000}"/>
          </ac:spMkLst>
        </pc:spChg>
        <pc:spChg chg="mod">
          <ac:chgData name="Federico CRUCILLA" userId="07c85c28-08e3-40df-9116-4bdcfe51761b" providerId="ADAL" clId="{B46105DE-D804-40B1-8BFF-E85459E3BC1F}" dt="2024-09-23T10:23:34.329" v="1681" actId="5793"/>
          <ac:spMkLst>
            <pc:docMk/>
            <pc:sldMk cId="0" sldId="269"/>
            <ac:spMk id="3" creationId="{00000000-0000-0000-0000-000000000000}"/>
          </ac:spMkLst>
        </pc:spChg>
      </pc:sldChg>
      <pc:sldChg chg="modSp del mod modTransition">
        <pc:chgData name="Federico CRUCILLA" userId="07c85c28-08e3-40df-9116-4bdcfe51761b" providerId="ADAL" clId="{B46105DE-D804-40B1-8BFF-E85459E3BC1F}" dt="2024-09-23T09:54:07.621" v="1094" actId="47"/>
        <pc:sldMkLst>
          <pc:docMk/>
          <pc:sldMk cId="0" sldId="270"/>
        </pc:sldMkLst>
        <pc:spChg chg="mod">
          <ac:chgData name="Federico CRUCILLA" userId="07c85c28-08e3-40df-9116-4bdcfe51761b" providerId="ADAL" clId="{B46105DE-D804-40B1-8BFF-E85459E3BC1F}" dt="2024-09-17T07:30:58.562" v="122"/>
          <ac:spMkLst>
            <pc:docMk/>
            <pc:sldMk cId="0" sldId="270"/>
            <ac:spMk id="2" creationId="{00000000-0000-0000-0000-000000000000}"/>
          </ac:spMkLst>
        </pc:spChg>
        <pc:spChg chg="mod">
          <ac:chgData name="Federico CRUCILLA" userId="07c85c28-08e3-40df-9116-4bdcfe51761b" providerId="ADAL" clId="{B46105DE-D804-40B1-8BFF-E85459E3BC1F}" dt="2024-09-23T09:53:21.401" v="1083" actId="1035"/>
          <ac:spMkLst>
            <pc:docMk/>
            <pc:sldMk cId="0" sldId="270"/>
            <ac:spMk id="3" creationId="{00000000-0000-0000-0000-000000000000}"/>
          </ac:spMkLst>
        </pc:spChg>
      </pc:sldChg>
      <pc:sldChg chg="modSp del mod modTransition">
        <pc:chgData name="Federico CRUCILLA" userId="07c85c28-08e3-40df-9116-4bdcfe51761b" providerId="ADAL" clId="{B46105DE-D804-40B1-8BFF-E85459E3BC1F}" dt="2024-09-23T09:55:58.534" v="1144" actId="47"/>
        <pc:sldMkLst>
          <pc:docMk/>
          <pc:sldMk cId="0" sldId="271"/>
        </pc:sldMkLst>
        <pc:spChg chg="mod">
          <ac:chgData name="Federico CRUCILLA" userId="07c85c28-08e3-40df-9116-4bdcfe51761b" providerId="ADAL" clId="{B46105DE-D804-40B1-8BFF-E85459E3BC1F}" dt="2024-09-20T07:12:13.141" v="550" actId="20577"/>
          <ac:spMkLst>
            <pc:docMk/>
            <pc:sldMk cId="0" sldId="271"/>
            <ac:spMk id="2" creationId="{00000000-0000-0000-0000-000000000000}"/>
          </ac:spMkLst>
        </pc:spChg>
        <pc:spChg chg="mod">
          <ac:chgData name="Federico CRUCILLA" userId="07c85c28-08e3-40df-9116-4bdcfe51761b" providerId="ADAL" clId="{B46105DE-D804-40B1-8BFF-E85459E3BC1F}" dt="2024-09-23T09:54:50.428" v="1105" actId="21"/>
          <ac:spMkLst>
            <pc:docMk/>
            <pc:sldMk cId="0" sldId="271"/>
            <ac:spMk id="3" creationId="{00000000-0000-0000-0000-000000000000}"/>
          </ac:spMkLst>
        </pc:spChg>
      </pc:sldChg>
      <pc:sldChg chg="modSp del mod modTransition">
        <pc:chgData name="Federico CRUCILLA" userId="07c85c28-08e3-40df-9116-4bdcfe51761b" providerId="ADAL" clId="{B46105DE-D804-40B1-8BFF-E85459E3BC1F}" dt="2024-09-23T09:56:57.504" v="1161" actId="47"/>
        <pc:sldMkLst>
          <pc:docMk/>
          <pc:sldMk cId="0" sldId="272"/>
        </pc:sldMkLst>
        <pc:spChg chg="mod">
          <ac:chgData name="Federico CRUCILLA" userId="07c85c28-08e3-40df-9116-4bdcfe51761b" providerId="ADAL" clId="{B46105DE-D804-40B1-8BFF-E85459E3BC1F}" dt="2024-09-17T07:30:58.562" v="122"/>
          <ac:spMkLst>
            <pc:docMk/>
            <pc:sldMk cId="0" sldId="272"/>
            <ac:spMk id="2" creationId="{00000000-0000-0000-0000-000000000000}"/>
          </ac:spMkLst>
        </pc:spChg>
        <pc:spChg chg="mod">
          <ac:chgData name="Federico CRUCILLA" userId="07c85c28-08e3-40df-9116-4bdcfe51761b" providerId="ADAL" clId="{B46105DE-D804-40B1-8BFF-E85459E3BC1F}" dt="2024-09-23T09:56:54.585" v="1160" actId="20577"/>
          <ac:spMkLst>
            <pc:docMk/>
            <pc:sldMk cId="0" sldId="272"/>
            <ac:spMk id="3" creationId="{00000000-0000-0000-0000-000000000000}"/>
          </ac:spMkLst>
        </pc:spChg>
      </pc:sldChg>
      <pc:sldChg chg="modSp del mod modTransition">
        <pc:chgData name="Federico CRUCILLA" userId="07c85c28-08e3-40df-9116-4bdcfe51761b" providerId="ADAL" clId="{B46105DE-D804-40B1-8BFF-E85459E3BC1F}" dt="2024-09-23T09:57:00.915" v="1162" actId="47"/>
        <pc:sldMkLst>
          <pc:docMk/>
          <pc:sldMk cId="0" sldId="273"/>
        </pc:sldMkLst>
        <pc:spChg chg="mod">
          <ac:chgData name="Federico CRUCILLA" userId="07c85c28-08e3-40df-9116-4bdcfe51761b" providerId="ADAL" clId="{B46105DE-D804-40B1-8BFF-E85459E3BC1F}" dt="2024-09-17T07:30:58.562" v="122"/>
          <ac:spMkLst>
            <pc:docMk/>
            <pc:sldMk cId="0" sldId="273"/>
            <ac:spMk id="2" creationId="{00000000-0000-0000-0000-000000000000}"/>
          </ac:spMkLst>
        </pc:spChg>
        <pc:spChg chg="mod">
          <ac:chgData name="Federico CRUCILLA" userId="07c85c28-08e3-40df-9116-4bdcfe51761b" providerId="ADAL" clId="{B46105DE-D804-40B1-8BFF-E85459E3BC1F}" dt="2024-09-20T07:51:48.025" v="869" actId="6549"/>
          <ac:spMkLst>
            <pc:docMk/>
            <pc:sldMk cId="0" sldId="273"/>
            <ac:spMk id="3" creationId="{00000000-0000-0000-0000-000000000000}"/>
          </ac:spMkLst>
        </pc:spChg>
      </pc:sldChg>
      <pc:sldChg chg="modSp del mod modTransition">
        <pc:chgData name="Federico CRUCILLA" userId="07c85c28-08e3-40df-9116-4bdcfe51761b" providerId="ADAL" clId="{B46105DE-D804-40B1-8BFF-E85459E3BC1F}" dt="2024-09-23T09:58:35.511" v="1187" actId="47"/>
        <pc:sldMkLst>
          <pc:docMk/>
          <pc:sldMk cId="0" sldId="274"/>
        </pc:sldMkLst>
        <pc:spChg chg="mod">
          <ac:chgData name="Federico CRUCILLA" userId="07c85c28-08e3-40df-9116-4bdcfe51761b" providerId="ADAL" clId="{B46105DE-D804-40B1-8BFF-E85459E3BC1F}" dt="2024-09-17T07:30:58.562" v="122"/>
          <ac:spMkLst>
            <pc:docMk/>
            <pc:sldMk cId="0" sldId="274"/>
            <ac:spMk id="2" creationId="{00000000-0000-0000-0000-000000000000}"/>
          </ac:spMkLst>
        </pc:spChg>
        <pc:spChg chg="mod">
          <ac:chgData name="Federico CRUCILLA" userId="07c85c28-08e3-40df-9116-4bdcfe51761b" providerId="ADAL" clId="{B46105DE-D804-40B1-8BFF-E85459E3BC1F}" dt="2024-09-23T09:57:56.715" v="1167" actId="21"/>
          <ac:spMkLst>
            <pc:docMk/>
            <pc:sldMk cId="0" sldId="274"/>
            <ac:spMk id="3" creationId="{00000000-0000-0000-0000-000000000000}"/>
          </ac:spMkLst>
        </pc:spChg>
      </pc:sldChg>
      <pc:sldChg chg="modSp mod modTransition">
        <pc:chgData name="Federico CRUCILLA" userId="07c85c28-08e3-40df-9116-4bdcfe51761b" providerId="ADAL" clId="{B46105DE-D804-40B1-8BFF-E85459E3BC1F}" dt="2024-09-20T07:15:22.468" v="604"/>
        <pc:sldMkLst>
          <pc:docMk/>
          <pc:sldMk cId="0" sldId="275"/>
        </pc:sldMkLst>
        <pc:spChg chg="mod">
          <ac:chgData name="Federico CRUCILLA" userId="07c85c28-08e3-40df-9116-4bdcfe51761b" providerId="ADAL" clId="{B46105DE-D804-40B1-8BFF-E85459E3BC1F}" dt="2024-09-17T07:30:58.562" v="122"/>
          <ac:spMkLst>
            <pc:docMk/>
            <pc:sldMk cId="0" sldId="275"/>
            <ac:spMk id="2" creationId="{00000000-0000-0000-0000-000000000000}"/>
          </ac:spMkLst>
        </pc:spChg>
        <pc:spChg chg="mod">
          <ac:chgData name="Federico CRUCILLA" userId="07c85c28-08e3-40df-9116-4bdcfe51761b" providerId="ADAL" clId="{B46105DE-D804-40B1-8BFF-E85459E3BC1F}" dt="2024-09-20T07:04:20.756" v="331" actId="5793"/>
          <ac:spMkLst>
            <pc:docMk/>
            <pc:sldMk cId="0" sldId="275"/>
            <ac:spMk id="3" creationId="{00000000-0000-0000-0000-000000000000}"/>
          </ac:spMkLst>
        </pc:spChg>
      </pc:sldChg>
      <pc:sldChg chg="modSp mod modTransition">
        <pc:chgData name="Federico CRUCILLA" userId="07c85c28-08e3-40df-9116-4bdcfe51761b" providerId="ADAL" clId="{B46105DE-D804-40B1-8BFF-E85459E3BC1F}" dt="2024-10-07T09:53:50.866" v="2234" actId="20577"/>
        <pc:sldMkLst>
          <pc:docMk/>
          <pc:sldMk cId="0" sldId="276"/>
        </pc:sldMkLst>
        <pc:spChg chg="mod">
          <ac:chgData name="Federico CRUCILLA" userId="07c85c28-08e3-40df-9116-4bdcfe51761b" providerId="ADAL" clId="{B46105DE-D804-40B1-8BFF-E85459E3BC1F}" dt="2024-09-17T07:30:58.562" v="122"/>
          <ac:spMkLst>
            <pc:docMk/>
            <pc:sldMk cId="0" sldId="276"/>
            <ac:spMk id="2" creationId="{00000000-0000-0000-0000-000000000000}"/>
          </ac:spMkLst>
        </pc:spChg>
        <pc:spChg chg="mod">
          <ac:chgData name="Federico CRUCILLA" userId="07c85c28-08e3-40df-9116-4bdcfe51761b" providerId="ADAL" clId="{B46105DE-D804-40B1-8BFF-E85459E3BC1F}" dt="2024-10-07T09:53:50.866" v="2234" actId="20577"/>
          <ac:spMkLst>
            <pc:docMk/>
            <pc:sldMk cId="0" sldId="276"/>
            <ac:spMk id="3" creationId="{00000000-0000-0000-0000-000000000000}"/>
          </ac:spMkLst>
        </pc:spChg>
      </pc:sldChg>
      <pc:sldChg chg="modSp mod modTransition">
        <pc:chgData name="Federico CRUCILLA" userId="07c85c28-08e3-40df-9116-4bdcfe51761b" providerId="ADAL" clId="{B46105DE-D804-40B1-8BFF-E85459E3BC1F}" dt="2024-09-20T07:15:26.906" v="606"/>
        <pc:sldMkLst>
          <pc:docMk/>
          <pc:sldMk cId="0" sldId="277"/>
        </pc:sldMkLst>
        <pc:spChg chg="mod">
          <ac:chgData name="Federico CRUCILLA" userId="07c85c28-08e3-40df-9116-4bdcfe51761b" providerId="ADAL" clId="{B46105DE-D804-40B1-8BFF-E85459E3BC1F}" dt="2024-09-17T07:30:58.562" v="122"/>
          <ac:spMkLst>
            <pc:docMk/>
            <pc:sldMk cId="0" sldId="277"/>
            <ac:spMk id="2" creationId="{00000000-0000-0000-0000-000000000000}"/>
          </ac:spMkLst>
        </pc:spChg>
        <pc:spChg chg="mod">
          <ac:chgData name="Federico CRUCILLA" userId="07c85c28-08e3-40df-9116-4bdcfe51761b" providerId="ADAL" clId="{B46105DE-D804-40B1-8BFF-E85459E3BC1F}" dt="2024-09-20T07:04:50.200" v="358" actId="1035"/>
          <ac:spMkLst>
            <pc:docMk/>
            <pc:sldMk cId="0" sldId="277"/>
            <ac:spMk id="3" creationId="{00000000-0000-0000-0000-000000000000}"/>
          </ac:spMkLst>
        </pc:spChg>
      </pc:sldChg>
      <pc:sldChg chg="modSp mod modTransition">
        <pc:chgData name="Federico CRUCILLA" userId="07c85c28-08e3-40df-9116-4bdcfe51761b" providerId="ADAL" clId="{B46105DE-D804-40B1-8BFF-E85459E3BC1F}" dt="2024-09-23T10:05:29.394" v="1349" actId="20577"/>
        <pc:sldMkLst>
          <pc:docMk/>
          <pc:sldMk cId="0" sldId="278"/>
        </pc:sldMkLst>
        <pc:spChg chg="mod">
          <ac:chgData name="Federico CRUCILLA" userId="07c85c28-08e3-40df-9116-4bdcfe51761b" providerId="ADAL" clId="{B46105DE-D804-40B1-8BFF-E85459E3BC1F}" dt="2024-09-17T07:30:58.562" v="122"/>
          <ac:spMkLst>
            <pc:docMk/>
            <pc:sldMk cId="0" sldId="278"/>
            <ac:spMk id="2" creationId="{00000000-0000-0000-0000-000000000000}"/>
          </ac:spMkLst>
        </pc:spChg>
        <pc:spChg chg="mod">
          <ac:chgData name="Federico CRUCILLA" userId="07c85c28-08e3-40df-9116-4bdcfe51761b" providerId="ADAL" clId="{B46105DE-D804-40B1-8BFF-E85459E3BC1F}" dt="2024-09-23T10:05:29.394" v="1349" actId="20577"/>
          <ac:spMkLst>
            <pc:docMk/>
            <pc:sldMk cId="0" sldId="278"/>
            <ac:spMk id="3" creationId="{00000000-0000-0000-0000-000000000000}"/>
          </ac:spMkLst>
        </pc:spChg>
      </pc:sldChg>
      <pc:sldChg chg="modSp mod modTransition">
        <pc:chgData name="Federico CRUCILLA" userId="07c85c28-08e3-40df-9116-4bdcfe51761b" providerId="ADAL" clId="{B46105DE-D804-40B1-8BFF-E85459E3BC1F}" dt="2024-10-01T07:51:19.787" v="2154" actId="20577"/>
        <pc:sldMkLst>
          <pc:docMk/>
          <pc:sldMk cId="0" sldId="279"/>
        </pc:sldMkLst>
        <pc:spChg chg="mod">
          <ac:chgData name="Federico CRUCILLA" userId="07c85c28-08e3-40df-9116-4bdcfe51761b" providerId="ADAL" clId="{B46105DE-D804-40B1-8BFF-E85459E3BC1F}" dt="2024-09-20T07:12:45.561" v="565" actId="20577"/>
          <ac:spMkLst>
            <pc:docMk/>
            <pc:sldMk cId="0" sldId="279"/>
            <ac:spMk id="2" creationId="{00000000-0000-0000-0000-000000000000}"/>
          </ac:spMkLst>
        </pc:spChg>
        <pc:spChg chg="mod">
          <ac:chgData name="Federico CRUCILLA" userId="07c85c28-08e3-40df-9116-4bdcfe51761b" providerId="ADAL" clId="{B46105DE-D804-40B1-8BFF-E85459E3BC1F}" dt="2024-10-01T07:51:19.787" v="2154" actId="20577"/>
          <ac:spMkLst>
            <pc:docMk/>
            <pc:sldMk cId="0" sldId="279"/>
            <ac:spMk id="3" creationId="{00000000-0000-0000-0000-000000000000}"/>
          </ac:spMkLst>
        </pc:spChg>
      </pc:sldChg>
      <pc:sldChg chg="modSp del mod modTransition">
        <pc:chgData name="Federico CRUCILLA" userId="07c85c28-08e3-40df-9116-4bdcfe51761b" providerId="ADAL" clId="{B46105DE-D804-40B1-8BFF-E85459E3BC1F}" dt="2024-09-23T09:29:26.707" v="870" actId="47"/>
        <pc:sldMkLst>
          <pc:docMk/>
          <pc:sldMk cId="0" sldId="280"/>
        </pc:sldMkLst>
        <pc:spChg chg="mod">
          <ac:chgData name="Federico CRUCILLA" userId="07c85c28-08e3-40df-9116-4bdcfe51761b" providerId="ADAL" clId="{B46105DE-D804-40B1-8BFF-E85459E3BC1F}" dt="2024-09-17T07:30:58.562" v="122"/>
          <ac:spMkLst>
            <pc:docMk/>
            <pc:sldMk cId="0" sldId="280"/>
            <ac:spMk id="2" creationId="{00000000-0000-0000-0000-000000000000}"/>
          </ac:spMkLst>
        </pc:spChg>
        <pc:spChg chg="mod">
          <ac:chgData name="Federico CRUCILLA" userId="07c85c28-08e3-40df-9116-4bdcfe51761b" providerId="ADAL" clId="{B46105DE-D804-40B1-8BFF-E85459E3BC1F}" dt="2024-09-20T07:05:45.921" v="402" actId="403"/>
          <ac:spMkLst>
            <pc:docMk/>
            <pc:sldMk cId="0" sldId="280"/>
            <ac:spMk id="3" creationId="{00000000-0000-0000-0000-000000000000}"/>
          </ac:spMkLst>
        </pc:spChg>
      </pc:sldChg>
      <pc:sldChg chg="modSp mod modTransition">
        <pc:chgData name="Federico CRUCILLA" userId="07c85c28-08e3-40df-9116-4bdcfe51761b" providerId="ADAL" clId="{B46105DE-D804-40B1-8BFF-E85459E3BC1F}" dt="2024-09-23T10:11:36.732" v="1640" actId="20577"/>
        <pc:sldMkLst>
          <pc:docMk/>
          <pc:sldMk cId="0" sldId="281"/>
        </pc:sldMkLst>
        <pc:spChg chg="mod">
          <ac:chgData name="Federico CRUCILLA" userId="07c85c28-08e3-40df-9116-4bdcfe51761b" providerId="ADAL" clId="{B46105DE-D804-40B1-8BFF-E85459E3BC1F}" dt="2024-09-17T07:30:58.562" v="122"/>
          <ac:spMkLst>
            <pc:docMk/>
            <pc:sldMk cId="0" sldId="281"/>
            <ac:spMk id="2" creationId="{00000000-0000-0000-0000-000000000000}"/>
          </ac:spMkLst>
        </pc:spChg>
        <pc:spChg chg="mod">
          <ac:chgData name="Federico CRUCILLA" userId="07c85c28-08e3-40df-9116-4bdcfe51761b" providerId="ADAL" clId="{B46105DE-D804-40B1-8BFF-E85459E3BC1F}" dt="2024-09-23T10:11:36.732" v="1640" actId="20577"/>
          <ac:spMkLst>
            <pc:docMk/>
            <pc:sldMk cId="0" sldId="281"/>
            <ac:spMk id="3" creationId="{00000000-0000-0000-0000-000000000000}"/>
          </ac:spMkLst>
        </pc:spChg>
      </pc:sldChg>
      <pc:sldChg chg="modSp mod modTransition">
        <pc:chgData name="Federico CRUCILLA" userId="07c85c28-08e3-40df-9116-4bdcfe51761b" providerId="ADAL" clId="{B46105DE-D804-40B1-8BFF-E85459E3BC1F}" dt="2024-10-07T10:01:42.509" v="2272" actId="20577"/>
        <pc:sldMkLst>
          <pc:docMk/>
          <pc:sldMk cId="0" sldId="282"/>
        </pc:sldMkLst>
        <pc:spChg chg="mod">
          <ac:chgData name="Federico CRUCILLA" userId="07c85c28-08e3-40df-9116-4bdcfe51761b" providerId="ADAL" clId="{B46105DE-D804-40B1-8BFF-E85459E3BC1F}" dt="2024-09-17T07:30:58.562" v="122"/>
          <ac:spMkLst>
            <pc:docMk/>
            <pc:sldMk cId="0" sldId="282"/>
            <ac:spMk id="2" creationId="{00000000-0000-0000-0000-000000000000}"/>
          </ac:spMkLst>
        </pc:spChg>
        <pc:spChg chg="mod">
          <ac:chgData name="Federico CRUCILLA" userId="07c85c28-08e3-40df-9116-4bdcfe51761b" providerId="ADAL" clId="{B46105DE-D804-40B1-8BFF-E85459E3BC1F}" dt="2024-10-07T10:01:42.509" v="2272" actId="20577"/>
          <ac:spMkLst>
            <pc:docMk/>
            <pc:sldMk cId="0" sldId="282"/>
            <ac:spMk id="3" creationId="{00000000-0000-0000-0000-000000000000}"/>
          </ac:spMkLst>
        </pc:spChg>
      </pc:sldChg>
      <pc:sldChg chg="modSp mod modTransition modShow">
        <pc:chgData name="Federico CRUCILLA" userId="07c85c28-08e3-40df-9116-4bdcfe51761b" providerId="ADAL" clId="{B46105DE-D804-40B1-8BFF-E85459E3BC1F}" dt="2024-10-07T10:02:38.724" v="2274" actId="729"/>
        <pc:sldMkLst>
          <pc:docMk/>
          <pc:sldMk cId="0" sldId="283"/>
        </pc:sldMkLst>
        <pc:spChg chg="mod">
          <ac:chgData name="Federico CRUCILLA" userId="07c85c28-08e3-40df-9116-4bdcfe51761b" providerId="ADAL" clId="{B46105DE-D804-40B1-8BFF-E85459E3BC1F}" dt="2024-09-17T07:30:58.562" v="122"/>
          <ac:spMkLst>
            <pc:docMk/>
            <pc:sldMk cId="0" sldId="283"/>
            <ac:spMk id="2" creationId="{00000000-0000-0000-0000-000000000000}"/>
          </ac:spMkLst>
        </pc:spChg>
        <pc:spChg chg="mod">
          <ac:chgData name="Federico CRUCILLA" userId="07c85c28-08e3-40df-9116-4bdcfe51761b" providerId="ADAL" clId="{B46105DE-D804-40B1-8BFF-E85459E3BC1F}" dt="2024-10-07T10:01:57.406" v="2273" actId="20577"/>
          <ac:spMkLst>
            <pc:docMk/>
            <pc:sldMk cId="0" sldId="283"/>
            <ac:spMk id="3" creationId="{00000000-0000-0000-0000-000000000000}"/>
          </ac:spMkLst>
        </pc:spChg>
      </pc:sldChg>
      <pc:sldChg chg="modSp mod modTransition">
        <pc:chgData name="Federico CRUCILLA" userId="07c85c28-08e3-40df-9116-4bdcfe51761b" providerId="ADAL" clId="{B46105DE-D804-40B1-8BFF-E85459E3BC1F}" dt="2024-10-07T12:39:56.964" v="3337" actId="6549"/>
        <pc:sldMkLst>
          <pc:docMk/>
          <pc:sldMk cId="0" sldId="284"/>
        </pc:sldMkLst>
        <pc:spChg chg="mod">
          <ac:chgData name="Federico CRUCILLA" userId="07c85c28-08e3-40df-9116-4bdcfe51761b" providerId="ADAL" clId="{B46105DE-D804-40B1-8BFF-E85459E3BC1F}" dt="2024-10-07T12:39:56.964" v="3337" actId="6549"/>
          <ac:spMkLst>
            <pc:docMk/>
            <pc:sldMk cId="0" sldId="284"/>
            <ac:spMk id="2" creationId="{00000000-0000-0000-0000-000000000000}"/>
          </ac:spMkLst>
        </pc:spChg>
        <pc:spChg chg="mod">
          <ac:chgData name="Federico CRUCILLA" userId="07c85c28-08e3-40df-9116-4bdcfe51761b" providerId="ADAL" clId="{B46105DE-D804-40B1-8BFF-E85459E3BC1F}" dt="2024-10-07T10:03:11.777" v="2275" actId="20577"/>
          <ac:spMkLst>
            <pc:docMk/>
            <pc:sldMk cId="0" sldId="284"/>
            <ac:spMk id="3" creationId="{00000000-0000-0000-0000-000000000000}"/>
          </ac:spMkLst>
        </pc:spChg>
      </pc:sldChg>
      <pc:sldChg chg="modSp mod modTransition">
        <pc:chgData name="Federico CRUCILLA" userId="07c85c28-08e3-40df-9116-4bdcfe51761b" providerId="ADAL" clId="{B46105DE-D804-40B1-8BFF-E85459E3BC1F}" dt="2024-10-07T10:05:37.136" v="2291" actId="255"/>
        <pc:sldMkLst>
          <pc:docMk/>
          <pc:sldMk cId="0" sldId="285"/>
        </pc:sldMkLst>
        <pc:spChg chg="mod">
          <ac:chgData name="Federico CRUCILLA" userId="07c85c28-08e3-40df-9116-4bdcfe51761b" providerId="ADAL" clId="{B46105DE-D804-40B1-8BFF-E85459E3BC1F}" dt="2024-09-17T07:30:58.562" v="122"/>
          <ac:spMkLst>
            <pc:docMk/>
            <pc:sldMk cId="0" sldId="285"/>
            <ac:spMk id="2" creationId="{00000000-0000-0000-0000-000000000000}"/>
          </ac:spMkLst>
        </pc:spChg>
        <pc:spChg chg="mod">
          <ac:chgData name="Federico CRUCILLA" userId="07c85c28-08e3-40df-9116-4bdcfe51761b" providerId="ADAL" clId="{B46105DE-D804-40B1-8BFF-E85459E3BC1F}" dt="2024-10-07T10:05:37.136" v="2291" actId="255"/>
          <ac:spMkLst>
            <pc:docMk/>
            <pc:sldMk cId="0" sldId="285"/>
            <ac:spMk id="3" creationId="{00000000-0000-0000-0000-000000000000}"/>
          </ac:spMkLst>
        </pc:spChg>
      </pc:sldChg>
      <pc:sldChg chg="modSp del mod modTransition">
        <pc:chgData name="Federico CRUCILLA" userId="07c85c28-08e3-40df-9116-4bdcfe51761b" providerId="ADAL" clId="{B46105DE-D804-40B1-8BFF-E85459E3BC1F}" dt="2024-09-23T10:21:05.650" v="1671" actId="47"/>
        <pc:sldMkLst>
          <pc:docMk/>
          <pc:sldMk cId="0" sldId="286"/>
        </pc:sldMkLst>
        <pc:spChg chg="mod">
          <ac:chgData name="Federico CRUCILLA" userId="07c85c28-08e3-40df-9116-4bdcfe51761b" providerId="ADAL" clId="{B46105DE-D804-40B1-8BFF-E85459E3BC1F}" dt="2024-09-17T07:30:58.562" v="122"/>
          <ac:spMkLst>
            <pc:docMk/>
            <pc:sldMk cId="0" sldId="286"/>
            <ac:spMk id="2" creationId="{00000000-0000-0000-0000-000000000000}"/>
          </ac:spMkLst>
        </pc:spChg>
        <pc:spChg chg="mod">
          <ac:chgData name="Federico CRUCILLA" userId="07c85c28-08e3-40df-9116-4bdcfe51761b" providerId="ADAL" clId="{B46105DE-D804-40B1-8BFF-E85459E3BC1F}" dt="2024-09-20T07:07:16.361" v="463" actId="255"/>
          <ac:spMkLst>
            <pc:docMk/>
            <pc:sldMk cId="0" sldId="286"/>
            <ac:spMk id="3" creationId="{00000000-0000-0000-0000-000000000000}"/>
          </ac:spMkLst>
        </pc:spChg>
      </pc:sldChg>
      <pc:sldChg chg="modSp del mod modTransition">
        <pc:chgData name="Federico CRUCILLA" userId="07c85c28-08e3-40df-9116-4bdcfe51761b" providerId="ADAL" clId="{B46105DE-D804-40B1-8BFF-E85459E3BC1F}" dt="2024-09-23T10:21:15.323" v="1672" actId="47"/>
        <pc:sldMkLst>
          <pc:docMk/>
          <pc:sldMk cId="0" sldId="287"/>
        </pc:sldMkLst>
        <pc:spChg chg="mod">
          <ac:chgData name="Federico CRUCILLA" userId="07c85c28-08e3-40df-9116-4bdcfe51761b" providerId="ADAL" clId="{B46105DE-D804-40B1-8BFF-E85459E3BC1F}" dt="2024-09-17T07:30:58.562" v="122"/>
          <ac:spMkLst>
            <pc:docMk/>
            <pc:sldMk cId="0" sldId="287"/>
            <ac:spMk id="2" creationId="{00000000-0000-0000-0000-000000000000}"/>
          </ac:spMkLst>
        </pc:spChg>
        <pc:spChg chg="mod">
          <ac:chgData name="Federico CRUCILLA" userId="07c85c28-08e3-40df-9116-4bdcfe51761b" providerId="ADAL" clId="{B46105DE-D804-40B1-8BFF-E85459E3BC1F}" dt="2024-09-20T07:07:30.539" v="473" actId="5793"/>
          <ac:spMkLst>
            <pc:docMk/>
            <pc:sldMk cId="0" sldId="287"/>
            <ac:spMk id="3" creationId="{00000000-0000-0000-0000-000000000000}"/>
          </ac:spMkLst>
        </pc:spChg>
      </pc:sldChg>
      <pc:sldChg chg="modSp del mod modTransition">
        <pc:chgData name="Federico CRUCILLA" userId="07c85c28-08e3-40df-9116-4bdcfe51761b" providerId="ADAL" clId="{B46105DE-D804-40B1-8BFF-E85459E3BC1F}" dt="2024-09-23T10:21:47.806" v="1673" actId="47"/>
        <pc:sldMkLst>
          <pc:docMk/>
          <pc:sldMk cId="0" sldId="288"/>
        </pc:sldMkLst>
        <pc:spChg chg="mod">
          <ac:chgData name="Federico CRUCILLA" userId="07c85c28-08e3-40df-9116-4bdcfe51761b" providerId="ADAL" clId="{B46105DE-D804-40B1-8BFF-E85459E3BC1F}" dt="2024-09-17T07:29:37.033" v="110" actId="1036"/>
          <ac:spMkLst>
            <pc:docMk/>
            <pc:sldMk cId="0" sldId="288"/>
            <ac:spMk id="2" creationId="{00000000-0000-0000-0000-000000000000}"/>
          </ac:spMkLst>
        </pc:spChg>
        <pc:spChg chg="mod">
          <ac:chgData name="Federico CRUCILLA" userId="07c85c28-08e3-40df-9116-4bdcfe51761b" providerId="ADAL" clId="{B46105DE-D804-40B1-8BFF-E85459E3BC1F}" dt="2024-09-20T07:07:45.581" v="482" actId="255"/>
          <ac:spMkLst>
            <pc:docMk/>
            <pc:sldMk cId="0" sldId="288"/>
            <ac:spMk id="3" creationId="{00000000-0000-0000-0000-000000000000}"/>
          </ac:spMkLst>
        </pc:spChg>
      </pc:sldChg>
      <pc:sldChg chg="modSp add del mod modTransition">
        <pc:chgData name="Federico CRUCILLA" userId="07c85c28-08e3-40df-9116-4bdcfe51761b" providerId="ADAL" clId="{B46105DE-D804-40B1-8BFF-E85459E3BC1F}" dt="2024-09-23T10:22:34.280" v="1676" actId="47"/>
        <pc:sldMkLst>
          <pc:docMk/>
          <pc:sldMk cId="0" sldId="289"/>
        </pc:sldMkLst>
        <pc:spChg chg="mod">
          <ac:chgData name="Federico CRUCILLA" userId="07c85c28-08e3-40df-9116-4bdcfe51761b" providerId="ADAL" clId="{B46105DE-D804-40B1-8BFF-E85459E3BC1F}" dt="2024-09-17T07:30:58.562" v="122"/>
          <ac:spMkLst>
            <pc:docMk/>
            <pc:sldMk cId="0" sldId="289"/>
            <ac:spMk id="2" creationId="{00000000-0000-0000-0000-000000000000}"/>
          </ac:spMkLst>
        </pc:spChg>
        <pc:spChg chg="mod">
          <ac:chgData name="Federico CRUCILLA" userId="07c85c28-08e3-40df-9116-4bdcfe51761b" providerId="ADAL" clId="{B46105DE-D804-40B1-8BFF-E85459E3BC1F}" dt="2024-09-20T07:16:52.788" v="675" actId="1076"/>
          <ac:spMkLst>
            <pc:docMk/>
            <pc:sldMk cId="0" sldId="289"/>
            <ac:spMk id="3" creationId="{00000000-0000-0000-0000-000000000000}"/>
          </ac:spMkLst>
        </pc:spChg>
      </pc:sldChg>
      <pc:sldChg chg="modSp del mod">
        <pc:chgData name="Federico CRUCILLA" userId="07c85c28-08e3-40df-9116-4bdcfe51761b" providerId="ADAL" clId="{B46105DE-D804-40B1-8BFF-E85459E3BC1F}" dt="2024-09-20T07:08:04.448" v="490" actId="47"/>
        <pc:sldMkLst>
          <pc:docMk/>
          <pc:sldMk cId="0" sldId="290"/>
        </pc:sldMkLst>
        <pc:spChg chg="mod">
          <ac:chgData name="Federico CRUCILLA" userId="07c85c28-08e3-40df-9116-4bdcfe51761b" providerId="ADAL" clId="{B46105DE-D804-40B1-8BFF-E85459E3BC1F}" dt="2024-09-17T07:30:58.562" v="122"/>
          <ac:spMkLst>
            <pc:docMk/>
            <pc:sldMk cId="0" sldId="290"/>
            <ac:spMk id="2" creationId="{00000000-0000-0000-0000-000000000000}"/>
          </ac:spMkLst>
        </pc:spChg>
        <pc:spChg chg="mod">
          <ac:chgData name="Federico CRUCILLA" userId="07c85c28-08e3-40df-9116-4bdcfe51761b" providerId="ADAL" clId="{B46105DE-D804-40B1-8BFF-E85459E3BC1F}" dt="2024-09-17T07:29:50.552" v="114" actId="1036"/>
          <ac:spMkLst>
            <pc:docMk/>
            <pc:sldMk cId="0" sldId="290"/>
            <ac:spMk id="3" creationId="{00000000-0000-0000-0000-000000000000}"/>
          </ac:spMkLst>
        </pc:spChg>
      </pc:sldChg>
      <pc:sldChg chg="modSp del mod">
        <pc:chgData name="Federico CRUCILLA" userId="07c85c28-08e3-40df-9116-4bdcfe51761b" providerId="ADAL" clId="{B46105DE-D804-40B1-8BFF-E85459E3BC1F}" dt="2024-09-20T07:08:05.269" v="491" actId="47"/>
        <pc:sldMkLst>
          <pc:docMk/>
          <pc:sldMk cId="0" sldId="291"/>
        </pc:sldMkLst>
        <pc:spChg chg="mod">
          <ac:chgData name="Federico CRUCILLA" userId="07c85c28-08e3-40df-9116-4bdcfe51761b" providerId="ADAL" clId="{B46105DE-D804-40B1-8BFF-E85459E3BC1F}" dt="2024-09-17T07:30:58.562" v="122"/>
          <ac:spMkLst>
            <pc:docMk/>
            <pc:sldMk cId="0" sldId="291"/>
            <ac:spMk id="2" creationId="{00000000-0000-0000-0000-000000000000}"/>
          </ac:spMkLst>
        </pc:spChg>
        <pc:spChg chg="mod">
          <ac:chgData name="Federico CRUCILLA" userId="07c85c28-08e3-40df-9116-4bdcfe51761b" providerId="ADAL" clId="{B46105DE-D804-40B1-8BFF-E85459E3BC1F}" dt="2024-09-17T07:30:58.562" v="122"/>
          <ac:spMkLst>
            <pc:docMk/>
            <pc:sldMk cId="0" sldId="291"/>
            <ac:spMk id="3" creationId="{00000000-0000-0000-0000-000000000000}"/>
          </ac:spMkLst>
        </pc:spChg>
      </pc:sldChg>
      <pc:sldChg chg="modSp mod modTransition">
        <pc:chgData name="Federico CRUCILLA" userId="07c85c28-08e3-40df-9116-4bdcfe51761b" providerId="ADAL" clId="{B46105DE-D804-40B1-8BFF-E85459E3BC1F}" dt="2024-10-07T10:05:48.989" v="2294" actId="313"/>
        <pc:sldMkLst>
          <pc:docMk/>
          <pc:sldMk cId="0" sldId="292"/>
        </pc:sldMkLst>
        <pc:spChg chg="mod">
          <ac:chgData name="Federico CRUCILLA" userId="07c85c28-08e3-40df-9116-4bdcfe51761b" providerId="ADAL" clId="{B46105DE-D804-40B1-8BFF-E85459E3BC1F}" dt="2024-09-17T07:30:58.562" v="122"/>
          <ac:spMkLst>
            <pc:docMk/>
            <pc:sldMk cId="0" sldId="292"/>
            <ac:spMk id="2" creationId="{00000000-0000-0000-0000-000000000000}"/>
          </ac:spMkLst>
        </pc:spChg>
        <pc:spChg chg="mod">
          <ac:chgData name="Federico CRUCILLA" userId="07c85c28-08e3-40df-9116-4bdcfe51761b" providerId="ADAL" clId="{B46105DE-D804-40B1-8BFF-E85459E3BC1F}" dt="2024-10-07T10:05:48.989" v="2294" actId="313"/>
          <ac:spMkLst>
            <pc:docMk/>
            <pc:sldMk cId="0" sldId="292"/>
            <ac:spMk id="3" creationId="{00000000-0000-0000-0000-000000000000}"/>
          </ac:spMkLst>
        </pc:spChg>
      </pc:sldChg>
      <pc:sldChg chg="modSp mod modTransition">
        <pc:chgData name="Federico CRUCILLA" userId="07c85c28-08e3-40df-9116-4bdcfe51761b" providerId="ADAL" clId="{B46105DE-D804-40B1-8BFF-E85459E3BC1F}" dt="2024-09-20T07:16:09.818" v="625"/>
        <pc:sldMkLst>
          <pc:docMk/>
          <pc:sldMk cId="0" sldId="293"/>
        </pc:sldMkLst>
        <pc:spChg chg="mod">
          <ac:chgData name="Federico CRUCILLA" userId="07c85c28-08e3-40df-9116-4bdcfe51761b" providerId="ADAL" clId="{B46105DE-D804-40B1-8BFF-E85459E3BC1F}" dt="2024-09-17T07:30:58.562" v="122"/>
          <ac:spMkLst>
            <pc:docMk/>
            <pc:sldMk cId="0" sldId="293"/>
            <ac:spMk id="2" creationId="{00000000-0000-0000-0000-000000000000}"/>
          </ac:spMkLst>
        </pc:spChg>
        <pc:spChg chg="mod">
          <ac:chgData name="Federico CRUCILLA" userId="07c85c28-08e3-40df-9116-4bdcfe51761b" providerId="ADAL" clId="{B46105DE-D804-40B1-8BFF-E85459E3BC1F}" dt="2024-09-20T07:08:24.413" v="504" actId="1036"/>
          <ac:spMkLst>
            <pc:docMk/>
            <pc:sldMk cId="0" sldId="293"/>
            <ac:spMk id="3" creationId="{00000000-0000-0000-0000-000000000000}"/>
          </ac:spMkLst>
        </pc:spChg>
      </pc:sldChg>
      <pc:sldChg chg="new del">
        <pc:chgData name="Federico CRUCILLA" userId="07c85c28-08e3-40df-9116-4bdcfe51761b" providerId="ADAL" clId="{B46105DE-D804-40B1-8BFF-E85459E3BC1F}" dt="2024-09-17T07:43:14.027" v="132" actId="47"/>
        <pc:sldMkLst>
          <pc:docMk/>
          <pc:sldMk cId="1445684425" sldId="294"/>
        </pc:sldMkLst>
      </pc:sldChg>
      <pc:sldChg chg="new del">
        <pc:chgData name="Federico CRUCILLA" userId="07c85c28-08e3-40df-9116-4bdcfe51761b" providerId="ADAL" clId="{B46105DE-D804-40B1-8BFF-E85459E3BC1F}" dt="2024-09-17T07:43:15.795" v="133" actId="47"/>
        <pc:sldMkLst>
          <pc:docMk/>
          <pc:sldMk cId="1677353904" sldId="295"/>
        </pc:sldMkLst>
      </pc:sldChg>
      <pc:sldChg chg="delSp add mod modTransition">
        <pc:chgData name="Federico CRUCILLA" userId="07c85c28-08e3-40df-9116-4bdcfe51761b" providerId="ADAL" clId="{B46105DE-D804-40B1-8BFF-E85459E3BC1F}" dt="2024-09-20T07:17:12.015" v="687"/>
        <pc:sldMkLst>
          <pc:docMk/>
          <pc:sldMk cId="746014467" sldId="296"/>
        </pc:sldMkLst>
        <pc:grpChg chg="del">
          <ac:chgData name="Federico CRUCILLA" userId="07c85c28-08e3-40df-9116-4bdcfe51761b" providerId="ADAL" clId="{B46105DE-D804-40B1-8BFF-E85459E3BC1F}" dt="2024-09-17T07:43:18.817" v="134" actId="478"/>
          <ac:grpSpMkLst>
            <pc:docMk/>
            <pc:sldMk cId="746014467" sldId="296"/>
            <ac:grpSpMk id="12" creationId="{2BC11AC4-D72E-45C2-987A-176079AF51FB}"/>
          </ac:grpSpMkLst>
        </pc:grpChg>
      </pc:sldChg>
      <pc:sldChg chg="delSp add del mod setBg">
        <pc:chgData name="Federico CRUCILLA" userId="07c85c28-08e3-40df-9116-4bdcfe51761b" providerId="ADAL" clId="{B46105DE-D804-40B1-8BFF-E85459E3BC1F}" dt="2024-09-20T07:17:14.393" v="688" actId="47"/>
        <pc:sldMkLst>
          <pc:docMk/>
          <pc:sldMk cId="3332923148" sldId="297"/>
        </pc:sldMkLst>
        <pc:grpChg chg="del">
          <ac:chgData name="Federico CRUCILLA" userId="07c85c28-08e3-40df-9116-4bdcfe51761b" providerId="ADAL" clId="{B46105DE-D804-40B1-8BFF-E85459E3BC1F}" dt="2024-09-17T07:43:32.437" v="136" actId="478"/>
          <ac:grpSpMkLst>
            <pc:docMk/>
            <pc:sldMk cId="3332923148" sldId="297"/>
            <ac:grpSpMk id="2" creationId="{098825EC-7476-4B89-9697-5CAF90DEE109}"/>
          </ac:grpSpMkLst>
        </pc:grpChg>
      </pc:sldChg>
      <pc:sldChg chg="new del">
        <pc:chgData name="Federico CRUCILLA" userId="07c85c28-08e3-40df-9116-4bdcfe51761b" providerId="ADAL" clId="{B46105DE-D804-40B1-8BFF-E85459E3BC1F}" dt="2024-09-20T07:16:18.643" v="627" actId="2696"/>
        <pc:sldMkLst>
          <pc:docMk/>
          <pc:sldMk cId="3722425668" sldId="298"/>
        </pc:sldMkLst>
      </pc:sldChg>
      <pc:sldChg chg="addSp delSp modSp add mod ord modTransition modClrScheme modAnim chgLayout">
        <pc:chgData name="Federico CRUCILLA" userId="07c85c28-08e3-40df-9116-4bdcfe51761b" providerId="ADAL" clId="{B46105DE-D804-40B1-8BFF-E85459E3BC1F}" dt="2024-10-07T12:47:24.617" v="3378"/>
        <pc:sldMkLst>
          <pc:docMk/>
          <pc:sldMk cId="1434785534" sldId="299"/>
        </pc:sldMkLst>
        <pc:spChg chg="add del">
          <ac:chgData name="Federico CRUCILLA" userId="07c85c28-08e3-40df-9116-4bdcfe51761b" providerId="ADAL" clId="{B46105DE-D804-40B1-8BFF-E85459E3BC1F}" dt="2024-09-17T07:46:19.526" v="173" actId="26606"/>
          <ac:spMkLst>
            <pc:docMk/>
            <pc:sldMk cId="1434785534" sldId="299"/>
            <ac:spMk id="2" creationId="{A8E50B10-1E78-42AD-B41B-13C0928212FA}"/>
          </ac:spMkLst>
        </pc:spChg>
        <pc:spChg chg="add del mod">
          <ac:chgData name="Federico CRUCILLA" userId="07c85c28-08e3-40df-9116-4bdcfe51761b" providerId="ADAL" clId="{B46105DE-D804-40B1-8BFF-E85459E3BC1F}" dt="2024-10-07T12:34:20.821" v="3202" actId="22"/>
          <ac:spMkLst>
            <pc:docMk/>
            <pc:sldMk cId="1434785534" sldId="299"/>
            <ac:spMk id="3" creationId="{75FADE36-EF04-DEDA-55AF-876655918B52}"/>
          </ac:spMkLst>
        </pc:spChg>
        <pc:spChg chg="del">
          <ac:chgData name="Federico CRUCILLA" userId="07c85c28-08e3-40df-9116-4bdcfe51761b" providerId="ADAL" clId="{B46105DE-D804-40B1-8BFF-E85459E3BC1F}" dt="2024-09-17T07:45:52.654" v="154"/>
          <ac:spMkLst>
            <pc:docMk/>
            <pc:sldMk cId="1434785534" sldId="299"/>
            <ac:spMk id="6" creationId="{223C701D-9ADA-4B03-AA4B-C96AF9ECD8B5}"/>
          </ac:spMkLst>
        </pc:spChg>
        <pc:spChg chg="add del mod">
          <ac:chgData name="Federico CRUCILLA" userId="07c85c28-08e3-40df-9116-4bdcfe51761b" providerId="ADAL" clId="{B46105DE-D804-40B1-8BFF-E85459E3BC1F}" dt="2024-09-17T07:46:02.238" v="158" actId="26606"/>
          <ac:spMkLst>
            <pc:docMk/>
            <pc:sldMk cId="1434785534" sldId="299"/>
            <ac:spMk id="9" creationId="{339553F1-5114-4A6C-A877-6C570BFAC8E8}"/>
          </ac:spMkLst>
        </pc:spChg>
        <pc:spChg chg="add del mod">
          <ac:chgData name="Federico CRUCILLA" userId="07c85c28-08e3-40df-9116-4bdcfe51761b" providerId="ADAL" clId="{B46105DE-D804-40B1-8BFF-E85459E3BC1F}" dt="2024-09-17T07:46:04.082" v="160" actId="26606"/>
          <ac:spMkLst>
            <pc:docMk/>
            <pc:sldMk cId="1434785534" sldId="299"/>
            <ac:spMk id="11" creationId="{EA81B188-26FE-AA99-8388-6F7A00E69AB0}"/>
          </ac:spMkLst>
        </pc:spChg>
        <pc:spChg chg="add del mod">
          <ac:chgData name="Federico CRUCILLA" userId="07c85c28-08e3-40df-9116-4bdcfe51761b" providerId="ADAL" clId="{B46105DE-D804-40B1-8BFF-E85459E3BC1F}" dt="2024-09-17T07:46:05.370" v="162" actId="26606"/>
          <ac:spMkLst>
            <pc:docMk/>
            <pc:sldMk cId="1434785534" sldId="299"/>
            <ac:spMk id="13" creationId="{8E30819D-5D72-2E1E-1FA9-638279991FD4}"/>
          </ac:spMkLst>
        </pc:spChg>
        <pc:spChg chg="add del mod">
          <ac:chgData name="Federico CRUCILLA" userId="07c85c28-08e3-40df-9116-4bdcfe51761b" providerId="ADAL" clId="{B46105DE-D804-40B1-8BFF-E85459E3BC1F}" dt="2024-09-17T07:46:05.370" v="162" actId="26606"/>
          <ac:spMkLst>
            <pc:docMk/>
            <pc:sldMk cId="1434785534" sldId="299"/>
            <ac:spMk id="14" creationId="{522623BC-1B8E-013F-7610-2012E7495C25}"/>
          </ac:spMkLst>
        </pc:spChg>
        <pc:spChg chg="add del mod">
          <ac:chgData name="Federico CRUCILLA" userId="07c85c28-08e3-40df-9116-4bdcfe51761b" providerId="ADAL" clId="{B46105DE-D804-40B1-8BFF-E85459E3BC1F}" dt="2024-09-17T07:46:08.696" v="164" actId="26606"/>
          <ac:spMkLst>
            <pc:docMk/>
            <pc:sldMk cId="1434785534" sldId="299"/>
            <ac:spMk id="16" creationId="{339553F1-5114-4A6C-A877-6C570BFAC8E8}"/>
          </ac:spMkLst>
        </pc:spChg>
        <pc:spChg chg="add del">
          <ac:chgData name="Federico CRUCILLA" userId="07c85c28-08e3-40df-9116-4bdcfe51761b" providerId="ADAL" clId="{B46105DE-D804-40B1-8BFF-E85459E3BC1F}" dt="2024-09-17T07:46:10.291" v="166" actId="26606"/>
          <ac:spMkLst>
            <pc:docMk/>
            <pc:sldMk cId="1434785534" sldId="299"/>
            <ac:spMk id="18" creationId="{C7C9D979-41D6-953B-D55A-1B726D187A44}"/>
          </ac:spMkLst>
        </pc:spChg>
        <pc:spChg chg="add del mod">
          <ac:chgData name="Federico CRUCILLA" userId="07c85c28-08e3-40df-9116-4bdcfe51761b" providerId="ADAL" clId="{B46105DE-D804-40B1-8BFF-E85459E3BC1F}" dt="2024-09-17T07:46:12.005" v="168" actId="26606"/>
          <ac:spMkLst>
            <pc:docMk/>
            <pc:sldMk cId="1434785534" sldId="299"/>
            <ac:spMk id="20" creationId="{339553F1-5114-4A6C-A877-6C570BFAC8E8}"/>
          </ac:spMkLst>
        </pc:spChg>
        <pc:spChg chg="add del mod">
          <ac:chgData name="Federico CRUCILLA" userId="07c85c28-08e3-40df-9116-4bdcfe51761b" providerId="ADAL" clId="{B46105DE-D804-40B1-8BFF-E85459E3BC1F}" dt="2024-09-17T07:46:18.654" v="170" actId="26606"/>
          <ac:spMkLst>
            <pc:docMk/>
            <pc:sldMk cId="1434785534" sldId="299"/>
            <ac:spMk id="22" creationId="{EA81B188-26FE-AA99-8388-6F7A00E69AB0}"/>
          </ac:spMkLst>
        </pc:spChg>
        <pc:spChg chg="add del">
          <ac:chgData name="Federico CRUCILLA" userId="07c85c28-08e3-40df-9116-4bdcfe51761b" providerId="ADAL" clId="{B46105DE-D804-40B1-8BFF-E85459E3BC1F}" dt="2024-09-17T07:46:19.513" v="172" actId="26606"/>
          <ac:spMkLst>
            <pc:docMk/>
            <pc:sldMk cId="1434785534" sldId="299"/>
            <ac:spMk id="24" creationId="{C7C9D979-41D6-953B-D55A-1B726D187A44}"/>
          </ac:spMkLst>
        </pc:spChg>
        <pc:spChg chg="add mod ord">
          <ac:chgData name="Federico CRUCILLA" userId="07c85c28-08e3-40df-9116-4bdcfe51761b" providerId="ADAL" clId="{B46105DE-D804-40B1-8BFF-E85459E3BC1F}" dt="2024-10-07T11:52:28.428" v="2321" actId="26606"/>
          <ac:spMkLst>
            <pc:docMk/>
            <pc:sldMk cId="1434785534" sldId="299"/>
            <ac:spMk id="26" creationId="{339553F1-5114-4A6C-A877-6C570BFAC8E8}"/>
          </ac:spMkLst>
        </pc:spChg>
        <pc:spChg chg="add mod">
          <ac:chgData name="Federico CRUCILLA" userId="07c85c28-08e3-40df-9116-4bdcfe51761b" providerId="ADAL" clId="{B46105DE-D804-40B1-8BFF-E85459E3BC1F}" dt="2024-10-07T12:34:13.647" v="3198" actId="255"/>
          <ac:spMkLst>
            <pc:docMk/>
            <pc:sldMk cId="1434785534" sldId="299"/>
            <ac:spMk id="31" creationId="{51342ACE-4BC9-B0FE-EA43-42B4D6C0A7ED}"/>
          </ac:spMkLst>
        </pc:spChg>
        <pc:picChg chg="add mod">
          <ac:chgData name="Federico CRUCILLA" userId="07c85c28-08e3-40df-9116-4bdcfe51761b" providerId="ADAL" clId="{B46105DE-D804-40B1-8BFF-E85459E3BC1F}" dt="2024-10-07T12:43:44.955" v="3358" actId="1076"/>
          <ac:picMkLst>
            <pc:docMk/>
            <pc:sldMk cId="1434785534" sldId="299"/>
            <ac:picMk id="4" creationId="{53A8462B-3A2A-C8E5-6C3B-A4D881DB227B}"/>
          </ac:picMkLst>
        </pc:picChg>
      </pc:sldChg>
      <pc:sldChg chg="new del">
        <pc:chgData name="Federico CRUCILLA" userId="07c85c28-08e3-40df-9116-4bdcfe51761b" providerId="ADAL" clId="{B46105DE-D804-40B1-8BFF-E85459E3BC1F}" dt="2024-09-17T07:44:54.739" v="145" actId="2696"/>
        <pc:sldMkLst>
          <pc:docMk/>
          <pc:sldMk cId="3257602741" sldId="299"/>
        </pc:sldMkLst>
      </pc:sldChg>
      <pc:sldChg chg="addSp delSp modSp add del mod ord modTransition modClrScheme modAnim chgLayout">
        <pc:chgData name="Federico CRUCILLA" userId="07c85c28-08e3-40df-9116-4bdcfe51761b" providerId="ADAL" clId="{B46105DE-D804-40B1-8BFF-E85459E3BC1F}" dt="2024-10-07T12:47:21.174" v="3377"/>
        <pc:sldMkLst>
          <pc:docMk/>
          <pc:sldMk cId="792663144" sldId="300"/>
        </pc:sldMkLst>
        <pc:spChg chg="del">
          <ac:chgData name="Federico CRUCILLA" userId="07c85c28-08e3-40df-9116-4bdcfe51761b" providerId="ADAL" clId="{B46105DE-D804-40B1-8BFF-E85459E3BC1F}" dt="2024-09-20T07:08:49.092" v="508" actId="26606"/>
          <ac:spMkLst>
            <pc:docMk/>
            <pc:sldMk cId="792663144" sldId="300"/>
            <ac:spMk id="2" creationId="{A8E50B10-1E78-42AD-B41B-13C0928212FA}"/>
          </ac:spMkLst>
        </pc:spChg>
        <pc:spChg chg="del">
          <ac:chgData name="Federico CRUCILLA" userId="07c85c28-08e3-40df-9116-4bdcfe51761b" providerId="ADAL" clId="{B46105DE-D804-40B1-8BFF-E85459E3BC1F}" dt="2024-09-20T07:08:45.890" v="505"/>
          <ac:spMkLst>
            <pc:docMk/>
            <pc:sldMk cId="792663144" sldId="300"/>
            <ac:spMk id="6" creationId="{223C701D-9ADA-4B03-AA4B-C96AF9ECD8B5}"/>
          </ac:spMkLst>
        </pc:spChg>
        <pc:spChg chg="add mod ord">
          <ac:chgData name="Federico CRUCILLA" userId="07c85c28-08e3-40df-9116-4bdcfe51761b" providerId="ADAL" clId="{B46105DE-D804-40B1-8BFF-E85459E3BC1F}" dt="2024-10-07T11:58:28.883" v="2578" actId="26606"/>
          <ac:spMkLst>
            <pc:docMk/>
            <pc:sldMk cId="792663144" sldId="300"/>
            <ac:spMk id="9" creationId="{83CEDC0D-BE2B-0F25-502A-AA63ABA3D3CF}"/>
          </ac:spMkLst>
        </pc:spChg>
        <pc:spChg chg="add mod">
          <ac:chgData name="Federico CRUCILLA" userId="07c85c28-08e3-40df-9116-4bdcfe51761b" providerId="ADAL" clId="{B46105DE-D804-40B1-8BFF-E85459E3BC1F}" dt="2024-10-07T12:45:26.445" v="3376" actId="120"/>
          <ac:spMkLst>
            <pc:docMk/>
            <pc:sldMk cId="792663144" sldId="300"/>
            <ac:spMk id="14" creationId="{90C46A11-10D1-7848-27FD-15EE63A3ABD0}"/>
          </ac:spMkLst>
        </pc:spChg>
        <pc:picChg chg="add mod">
          <ac:chgData name="Federico CRUCILLA" userId="07c85c28-08e3-40df-9116-4bdcfe51761b" providerId="ADAL" clId="{B46105DE-D804-40B1-8BFF-E85459E3BC1F}" dt="2024-10-07T11:58:28.883" v="2578" actId="26606"/>
          <ac:picMkLst>
            <pc:docMk/>
            <pc:sldMk cId="792663144" sldId="300"/>
            <ac:picMk id="4" creationId="{181D0BEA-E0F2-8A0F-8783-1F98312B67DC}"/>
          </ac:picMkLst>
        </pc:picChg>
      </pc:sldChg>
      <pc:sldChg chg="new del">
        <pc:chgData name="Federico CRUCILLA" userId="07c85c28-08e3-40df-9116-4bdcfe51761b" providerId="ADAL" clId="{B46105DE-D804-40B1-8BFF-E85459E3BC1F}" dt="2024-09-17T07:44:58.988" v="146" actId="2696"/>
        <pc:sldMkLst>
          <pc:docMk/>
          <pc:sldMk cId="1526431038" sldId="300"/>
        </pc:sldMkLst>
      </pc:sldChg>
      <pc:sldChg chg="new del">
        <pc:chgData name="Federico CRUCILLA" userId="07c85c28-08e3-40df-9116-4bdcfe51761b" providerId="ADAL" clId="{B46105DE-D804-40B1-8BFF-E85459E3BC1F}" dt="2024-09-17T07:45:07.115" v="147" actId="2696"/>
        <pc:sldMkLst>
          <pc:docMk/>
          <pc:sldMk cId="419572376" sldId="301"/>
        </pc:sldMkLst>
      </pc:sldChg>
      <pc:sldChg chg="addSp delSp modSp add mod ord modTransition modClrScheme modAnim chgLayout">
        <pc:chgData name="Federico CRUCILLA" userId="07c85c28-08e3-40df-9116-4bdcfe51761b" providerId="ADAL" clId="{B46105DE-D804-40B1-8BFF-E85459E3BC1F}" dt="2024-10-07T12:47:35.106" v="3380"/>
        <pc:sldMkLst>
          <pc:docMk/>
          <pc:sldMk cId="2546652720" sldId="301"/>
        </pc:sldMkLst>
        <pc:spChg chg="del">
          <ac:chgData name="Federico CRUCILLA" userId="07c85c28-08e3-40df-9116-4bdcfe51761b" providerId="ADAL" clId="{B46105DE-D804-40B1-8BFF-E85459E3BC1F}" dt="2024-09-20T07:09:03.012" v="512" actId="26606"/>
          <ac:spMkLst>
            <pc:docMk/>
            <pc:sldMk cId="2546652720" sldId="301"/>
            <ac:spMk id="2" creationId="{A8E50B10-1E78-42AD-B41B-13C0928212FA}"/>
          </ac:spMkLst>
        </pc:spChg>
        <pc:spChg chg="del">
          <ac:chgData name="Federico CRUCILLA" userId="07c85c28-08e3-40df-9116-4bdcfe51761b" providerId="ADAL" clId="{B46105DE-D804-40B1-8BFF-E85459E3BC1F}" dt="2024-09-20T07:09:01.341" v="509"/>
          <ac:spMkLst>
            <pc:docMk/>
            <pc:sldMk cId="2546652720" sldId="301"/>
            <ac:spMk id="6" creationId="{223C701D-9ADA-4B03-AA4B-C96AF9ECD8B5}"/>
          </ac:spMkLst>
        </pc:spChg>
        <pc:spChg chg="add mod ord">
          <ac:chgData name="Federico CRUCILLA" userId="07c85c28-08e3-40df-9116-4bdcfe51761b" providerId="ADAL" clId="{B46105DE-D804-40B1-8BFF-E85459E3BC1F}" dt="2024-10-07T12:00:38.667" v="2614" actId="26606"/>
          <ac:spMkLst>
            <pc:docMk/>
            <pc:sldMk cId="2546652720" sldId="301"/>
            <ac:spMk id="9" creationId="{AF68F14B-9792-88C2-EB27-B7098C8E8EA1}"/>
          </ac:spMkLst>
        </pc:spChg>
        <pc:spChg chg="add del mod">
          <ac:chgData name="Federico CRUCILLA" userId="07c85c28-08e3-40df-9116-4bdcfe51761b" providerId="ADAL" clId="{B46105DE-D804-40B1-8BFF-E85459E3BC1F}" dt="2024-10-07T12:00:38.667" v="2613" actId="26606"/>
          <ac:spMkLst>
            <pc:docMk/>
            <pc:sldMk cId="2546652720" sldId="301"/>
            <ac:spMk id="14" creationId="{CFD0A65F-4400-762F-9479-DD43653F5D20}"/>
          </ac:spMkLst>
        </pc:spChg>
        <pc:spChg chg="add mod">
          <ac:chgData name="Federico CRUCILLA" userId="07c85c28-08e3-40df-9116-4bdcfe51761b" providerId="ADAL" clId="{B46105DE-D804-40B1-8BFF-E85459E3BC1F}" dt="2024-10-07T12:45:18.244" v="3374" actId="120"/>
          <ac:spMkLst>
            <pc:docMk/>
            <pc:sldMk cId="2546652720" sldId="301"/>
            <ac:spMk id="16" creationId="{06A5E173-D099-4919-9186-1EEA0086BE17}"/>
          </ac:spMkLst>
        </pc:spChg>
        <pc:picChg chg="add mod">
          <ac:chgData name="Federico CRUCILLA" userId="07c85c28-08e3-40df-9116-4bdcfe51761b" providerId="ADAL" clId="{B46105DE-D804-40B1-8BFF-E85459E3BC1F}" dt="2024-10-07T12:45:10.174" v="3372" actId="1076"/>
          <ac:picMkLst>
            <pc:docMk/>
            <pc:sldMk cId="2546652720" sldId="301"/>
            <ac:picMk id="4" creationId="{4A3E170E-0058-E7E1-FA09-01B867DC1AAF}"/>
          </ac:picMkLst>
        </pc:picChg>
      </pc:sldChg>
      <pc:sldChg chg="new del">
        <pc:chgData name="Federico CRUCILLA" userId="07c85c28-08e3-40df-9116-4bdcfe51761b" providerId="ADAL" clId="{B46105DE-D804-40B1-8BFF-E85459E3BC1F}" dt="2024-09-17T07:45:10.435" v="148" actId="2696"/>
        <pc:sldMkLst>
          <pc:docMk/>
          <pc:sldMk cId="3223616306" sldId="302"/>
        </pc:sldMkLst>
      </pc:sldChg>
      <pc:sldChg chg="addSp delSp modSp add del mod ord modTransition modClrScheme delAnim modAnim chgLayout">
        <pc:chgData name="Federico CRUCILLA" userId="07c85c28-08e3-40df-9116-4bdcfe51761b" providerId="ADAL" clId="{B46105DE-D804-40B1-8BFF-E85459E3BC1F}" dt="2024-10-07T12:44:38.786" v="3365" actId="47"/>
        <pc:sldMkLst>
          <pc:docMk/>
          <pc:sldMk cId="3808492200" sldId="302"/>
        </pc:sldMkLst>
        <pc:spChg chg="del">
          <ac:chgData name="Federico CRUCILLA" userId="07c85c28-08e3-40df-9116-4bdcfe51761b" providerId="ADAL" clId="{B46105DE-D804-40B1-8BFF-E85459E3BC1F}" dt="2024-09-20T07:09:17.550" v="517" actId="26606"/>
          <ac:spMkLst>
            <pc:docMk/>
            <pc:sldMk cId="3808492200" sldId="302"/>
            <ac:spMk id="2" creationId="{A8E50B10-1E78-42AD-B41B-13C0928212FA}"/>
          </ac:spMkLst>
        </pc:spChg>
        <pc:spChg chg="add del mod">
          <ac:chgData name="Federico CRUCILLA" userId="07c85c28-08e3-40df-9116-4bdcfe51761b" providerId="ADAL" clId="{B46105DE-D804-40B1-8BFF-E85459E3BC1F}" dt="2024-10-07T11:57:58.154" v="2575"/>
          <ac:spMkLst>
            <pc:docMk/>
            <pc:sldMk cId="3808492200" sldId="302"/>
            <ac:spMk id="3" creationId="{E7B3EEE6-7DCD-98FC-AD29-9E7A96C40F4B}"/>
          </ac:spMkLst>
        </pc:spChg>
        <pc:spChg chg="del">
          <ac:chgData name="Federico CRUCILLA" userId="07c85c28-08e3-40df-9116-4bdcfe51761b" providerId="ADAL" clId="{B46105DE-D804-40B1-8BFF-E85459E3BC1F}" dt="2024-09-20T07:09:07.989" v="513"/>
          <ac:spMkLst>
            <pc:docMk/>
            <pc:sldMk cId="3808492200" sldId="302"/>
            <ac:spMk id="6" creationId="{223C701D-9ADA-4B03-AA4B-C96AF9ECD8B5}"/>
          </ac:spMkLst>
        </pc:spChg>
        <pc:spChg chg="add mod">
          <ac:chgData name="Federico CRUCILLA" userId="07c85c28-08e3-40df-9116-4bdcfe51761b" providerId="ADAL" clId="{B46105DE-D804-40B1-8BFF-E85459E3BC1F}" dt="2024-10-07T12:25:56.944" v="2968" actId="1076"/>
          <ac:spMkLst>
            <pc:docMk/>
            <pc:sldMk cId="3808492200" sldId="302"/>
            <ac:spMk id="9" creationId="{EB0613D3-1F70-120D-A449-D4738D0E30D8}"/>
          </ac:spMkLst>
        </pc:spChg>
        <pc:picChg chg="add del mod">
          <ac:chgData name="Federico CRUCILLA" userId="07c85c28-08e3-40df-9116-4bdcfe51761b" providerId="ADAL" clId="{B46105DE-D804-40B1-8BFF-E85459E3BC1F}" dt="2024-10-07T11:57:40.578" v="2568" actId="21"/>
          <ac:picMkLst>
            <pc:docMk/>
            <pc:sldMk cId="3808492200" sldId="302"/>
            <ac:picMk id="4" creationId="{80051175-5BFE-7DFB-8ABE-8F649C07D08E}"/>
          </ac:picMkLst>
        </pc:picChg>
        <pc:picChg chg="add del mod">
          <ac:chgData name="Federico CRUCILLA" userId="07c85c28-08e3-40df-9116-4bdcfe51761b" providerId="ADAL" clId="{B46105DE-D804-40B1-8BFF-E85459E3BC1F}" dt="2024-10-07T11:57:54.529" v="2574" actId="478"/>
          <ac:picMkLst>
            <pc:docMk/>
            <pc:sldMk cId="3808492200" sldId="302"/>
            <ac:picMk id="5" creationId="{79EDDA7E-10F7-6006-F5B9-429D21E2D721}"/>
          </ac:picMkLst>
        </pc:picChg>
        <pc:picChg chg="add mod">
          <ac:chgData name="Federico CRUCILLA" userId="07c85c28-08e3-40df-9116-4bdcfe51761b" providerId="ADAL" clId="{B46105DE-D804-40B1-8BFF-E85459E3BC1F}" dt="2024-10-07T12:34:28.189" v="3205" actId="1076"/>
          <ac:picMkLst>
            <pc:docMk/>
            <pc:sldMk cId="3808492200" sldId="302"/>
            <ac:picMk id="6" creationId="{14C5E291-0913-0374-9E57-C7A1C8B9360B}"/>
          </ac:picMkLst>
        </pc:picChg>
      </pc:sldChg>
      <pc:sldChg chg="addSp delSp modSp add mod ord modTransition modClrScheme modAnim chgLayout">
        <pc:chgData name="Federico CRUCILLA" userId="07c85c28-08e3-40df-9116-4bdcfe51761b" providerId="ADAL" clId="{B46105DE-D804-40B1-8BFF-E85459E3BC1F}" dt="2024-10-07T12:47:37.694" v="3381"/>
        <pc:sldMkLst>
          <pc:docMk/>
          <pc:sldMk cId="2040469136" sldId="303"/>
        </pc:sldMkLst>
        <pc:spChg chg="del">
          <ac:chgData name="Federico CRUCILLA" userId="07c85c28-08e3-40df-9116-4bdcfe51761b" providerId="ADAL" clId="{B46105DE-D804-40B1-8BFF-E85459E3BC1F}" dt="2024-09-20T07:09:20.026" v="518" actId="26606"/>
          <ac:spMkLst>
            <pc:docMk/>
            <pc:sldMk cId="2040469136" sldId="303"/>
            <ac:spMk id="2" creationId="{A8E50B10-1E78-42AD-B41B-13C0928212FA}"/>
          </ac:spMkLst>
        </pc:spChg>
        <pc:spChg chg="del">
          <ac:chgData name="Federico CRUCILLA" userId="07c85c28-08e3-40df-9116-4bdcfe51761b" providerId="ADAL" clId="{B46105DE-D804-40B1-8BFF-E85459E3BC1F}" dt="2024-09-20T07:09:14.497" v="515"/>
          <ac:spMkLst>
            <pc:docMk/>
            <pc:sldMk cId="2040469136" sldId="303"/>
            <ac:spMk id="6" creationId="{223C701D-9ADA-4B03-AA4B-C96AF9ECD8B5}"/>
          </ac:spMkLst>
        </pc:spChg>
        <pc:spChg chg="add mod ord">
          <ac:chgData name="Federico CRUCILLA" userId="07c85c28-08e3-40df-9116-4bdcfe51761b" providerId="ADAL" clId="{B46105DE-D804-40B1-8BFF-E85459E3BC1F}" dt="2024-10-07T12:10:28.195" v="2754" actId="26606"/>
          <ac:spMkLst>
            <pc:docMk/>
            <pc:sldMk cId="2040469136" sldId="303"/>
            <ac:spMk id="9" creationId="{2E36F5C6-01CC-B333-4B4A-7F78E1635C9D}"/>
          </ac:spMkLst>
        </pc:spChg>
        <pc:spChg chg="add del mod">
          <ac:chgData name="Federico CRUCILLA" userId="07c85c28-08e3-40df-9116-4bdcfe51761b" providerId="ADAL" clId="{B46105DE-D804-40B1-8BFF-E85459E3BC1F}" dt="2024-10-07T12:10:28.195" v="2753" actId="26606"/>
          <ac:spMkLst>
            <pc:docMk/>
            <pc:sldMk cId="2040469136" sldId="303"/>
            <ac:spMk id="14" creationId="{1DAE571F-E29B-DD4E-7569-674920F24F5E}"/>
          </ac:spMkLst>
        </pc:spChg>
        <pc:spChg chg="add mod">
          <ac:chgData name="Federico CRUCILLA" userId="07c85c28-08e3-40df-9116-4bdcfe51761b" providerId="ADAL" clId="{B46105DE-D804-40B1-8BFF-E85459E3BC1F}" dt="2024-10-07T12:33:40.956" v="3192" actId="403"/>
          <ac:spMkLst>
            <pc:docMk/>
            <pc:sldMk cId="2040469136" sldId="303"/>
            <ac:spMk id="16" creationId="{B7D5EBED-B2E6-3734-FC2D-DD95969E96A3}"/>
          </ac:spMkLst>
        </pc:spChg>
        <pc:picChg chg="add mod">
          <ac:chgData name="Federico CRUCILLA" userId="07c85c28-08e3-40df-9116-4bdcfe51761b" providerId="ADAL" clId="{B46105DE-D804-40B1-8BFF-E85459E3BC1F}" dt="2024-10-07T12:10:28.195" v="2754" actId="26606"/>
          <ac:picMkLst>
            <pc:docMk/>
            <pc:sldMk cId="2040469136" sldId="303"/>
            <ac:picMk id="4" creationId="{FC8FDC69-A57B-386C-8C29-61F15368CD46}"/>
          </ac:picMkLst>
        </pc:picChg>
      </pc:sldChg>
      <pc:sldChg chg="delSp modSp new mod ord modTransition">
        <pc:chgData name="Federico CRUCILLA" userId="07c85c28-08e3-40df-9116-4bdcfe51761b" providerId="ADAL" clId="{B46105DE-D804-40B1-8BFF-E85459E3BC1F}" dt="2024-10-07T10:06:23.296" v="2296"/>
        <pc:sldMkLst>
          <pc:docMk/>
          <pc:sldMk cId="235045221" sldId="304"/>
        </pc:sldMkLst>
        <pc:spChg chg="mod">
          <ac:chgData name="Federico CRUCILLA" userId="07c85c28-08e3-40df-9116-4bdcfe51761b" providerId="ADAL" clId="{B46105DE-D804-40B1-8BFF-E85459E3BC1F}" dt="2024-09-20T07:17:05.402" v="685" actId="404"/>
          <ac:spMkLst>
            <pc:docMk/>
            <pc:sldMk cId="235045221" sldId="304"/>
            <ac:spMk id="2" creationId="{9F05FBD5-F951-4443-342F-2DDC8F1117E5}"/>
          </ac:spMkLst>
        </pc:spChg>
        <pc:spChg chg="del">
          <ac:chgData name="Federico CRUCILLA" userId="07c85c28-08e3-40df-9116-4bdcfe51761b" providerId="ADAL" clId="{B46105DE-D804-40B1-8BFF-E85459E3BC1F}" dt="2024-09-20T07:16:28.788" v="630" actId="478"/>
          <ac:spMkLst>
            <pc:docMk/>
            <pc:sldMk cId="235045221" sldId="304"/>
            <ac:spMk id="3" creationId="{2FAE6537-FB9F-5F98-854A-FD595C211DD6}"/>
          </ac:spMkLst>
        </pc:spChg>
      </pc:sldChg>
      <pc:sldChg chg="new del">
        <pc:chgData name="Federico CRUCILLA" userId="07c85c28-08e3-40df-9116-4bdcfe51761b" providerId="ADAL" clId="{B46105DE-D804-40B1-8BFF-E85459E3BC1F}" dt="2024-09-20T07:16:22.370" v="628" actId="2696"/>
        <pc:sldMkLst>
          <pc:docMk/>
          <pc:sldMk cId="1526335499" sldId="304"/>
        </pc:sldMkLst>
      </pc:sldChg>
      <pc:sldChg chg="new del">
        <pc:chgData name="Federico CRUCILLA" userId="07c85c28-08e3-40df-9116-4bdcfe51761b" providerId="ADAL" clId="{B46105DE-D804-40B1-8BFF-E85459E3BC1F}" dt="2024-09-23T09:55:00.554" v="1108" actId="47"/>
        <pc:sldMkLst>
          <pc:docMk/>
          <pc:sldMk cId="820408981" sldId="305"/>
        </pc:sldMkLst>
      </pc:sldChg>
      <pc:sldChg chg="addSp modSp new mod ord modTransition modClrScheme chgLayout">
        <pc:chgData name="Federico CRUCILLA" userId="07c85c28-08e3-40df-9116-4bdcfe51761b" providerId="ADAL" clId="{B46105DE-D804-40B1-8BFF-E85459E3BC1F}" dt="2024-10-07T12:18:24.506" v="2799"/>
        <pc:sldMkLst>
          <pc:docMk/>
          <pc:sldMk cId="1736180271" sldId="305"/>
        </pc:sldMkLst>
        <pc:spChg chg="mod ord">
          <ac:chgData name="Federico CRUCILLA" userId="07c85c28-08e3-40df-9116-4bdcfe51761b" providerId="ADAL" clId="{B46105DE-D804-40B1-8BFF-E85459E3BC1F}" dt="2024-09-23T13:18:23.406" v="1695" actId="26606"/>
          <ac:spMkLst>
            <pc:docMk/>
            <pc:sldMk cId="1736180271" sldId="305"/>
            <ac:spMk id="2" creationId="{4E3E16ED-ECFA-F484-9451-1D608414900E}"/>
          </ac:spMkLst>
        </pc:spChg>
        <pc:spChg chg="mod">
          <ac:chgData name="Federico CRUCILLA" userId="07c85c28-08e3-40df-9116-4bdcfe51761b" providerId="ADAL" clId="{B46105DE-D804-40B1-8BFF-E85459E3BC1F}" dt="2024-10-07T12:18:24.506" v="2799"/>
          <ac:spMkLst>
            <pc:docMk/>
            <pc:sldMk cId="1736180271" sldId="305"/>
            <ac:spMk id="3" creationId="{2CBD9B5D-5192-5FE1-EE1F-FE66970E1CB5}"/>
          </ac:spMkLst>
        </pc:spChg>
        <pc:graphicFrameChg chg="add mod modGraphic">
          <ac:chgData name="Federico CRUCILLA" userId="07c85c28-08e3-40df-9116-4bdcfe51761b" providerId="ADAL" clId="{B46105DE-D804-40B1-8BFF-E85459E3BC1F}" dt="2024-10-07T12:18:24.506" v="2799"/>
          <ac:graphicFrameMkLst>
            <pc:docMk/>
            <pc:sldMk cId="1736180271" sldId="305"/>
            <ac:graphicFrameMk id="4" creationId="{4DA8202A-0701-7E63-52F9-E4F47DB03E04}"/>
          </ac:graphicFrameMkLst>
        </pc:graphicFrameChg>
      </pc:sldChg>
      <pc:sldChg chg="new del">
        <pc:chgData name="Federico CRUCILLA" userId="07c85c28-08e3-40df-9116-4bdcfe51761b" providerId="ADAL" clId="{B46105DE-D804-40B1-8BFF-E85459E3BC1F}" dt="2024-09-23T09:55:11.968" v="1111" actId="47"/>
        <pc:sldMkLst>
          <pc:docMk/>
          <pc:sldMk cId="2257532212" sldId="305"/>
        </pc:sldMkLst>
      </pc:sldChg>
      <pc:sldChg chg="new add del">
        <pc:chgData name="Federico CRUCILLA" userId="07c85c28-08e3-40df-9116-4bdcfe51761b" providerId="ADAL" clId="{B46105DE-D804-40B1-8BFF-E85459E3BC1F}" dt="2024-09-23T09:46:48.743" v="1019" actId="680"/>
        <pc:sldMkLst>
          <pc:docMk/>
          <pc:sldMk cId="2522606277" sldId="305"/>
        </pc:sldMkLst>
      </pc:sldChg>
      <pc:sldChg chg="addSp delSp modSp new mod ord modTransition delAnim modAnim">
        <pc:chgData name="Federico CRUCILLA" userId="07c85c28-08e3-40df-9116-4bdcfe51761b" providerId="ADAL" clId="{B46105DE-D804-40B1-8BFF-E85459E3BC1F}" dt="2024-10-07T12:54:52.624" v="3402" actId="1076"/>
        <pc:sldMkLst>
          <pc:docMk/>
          <pc:sldMk cId="610788977" sldId="306"/>
        </pc:sldMkLst>
        <pc:spChg chg="del">
          <ac:chgData name="Federico CRUCILLA" userId="07c85c28-08e3-40df-9116-4bdcfe51761b" providerId="ADAL" clId="{B46105DE-D804-40B1-8BFF-E85459E3BC1F}" dt="2024-09-23T13:23:03.664" v="1742" actId="26606"/>
          <ac:spMkLst>
            <pc:docMk/>
            <pc:sldMk cId="610788977" sldId="306"/>
            <ac:spMk id="2" creationId="{50B9F290-D36E-9FD8-3980-ACD1B4F55AB8}"/>
          </ac:spMkLst>
        </pc:spChg>
        <pc:spChg chg="add mod">
          <ac:chgData name="Federico CRUCILLA" userId="07c85c28-08e3-40df-9116-4bdcfe51761b" providerId="ADAL" clId="{B46105DE-D804-40B1-8BFF-E85459E3BC1F}" dt="2024-10-07T09:49:30.892" v="2162" actId="14100"/>
          <ac:spMkLst>
            <pc:docMk/>
            <pc:sldMk cId="610788977" sldId="306"/>
            <ac:spMk id="2" creationId="{9EB0F8A5-04C7-9B22-A5F9-D32D69AA8B27}"/>
          </ac:spMkLst>
        </pc:spChg>
        <pc:spChg chg="del">
          <ac:chgData name="Federico CRUCILLA" userId="07c85c28-08e3-40df-9116-4bdcfe51761b" providerId="ADAL" clId="{B46105DE-D804-40B1-8BFF-E85459E3BC1F}" dt="2024-09-23T13:23:03.664" v="1742" actId="26606"/>
          <ac:spMkLst>
            <pc:docMk/>
            <pc:sldMk cId="610788977" sldId="306"/>
            <ac:spMk id="3" creationId="{5C8154DD-088C-1E7B-315D-7261A31EBA54}"/>
          </ac:spMkLst>
        </pc:spChg>
        <pc:spChg chg="add mod">
          <ac:chgData name="Federico CRUCILLA" userId="07c85c28-08e3-40df-9116-4bdcfe51761b" providerId="ADAL" clId="{B46105DE-D804-40B1-8BFF-E85459E3BC1F}" dt="2024-10-07T09:49:38.645" v="2164" actId="14100"/>
          <ac:spMkLst>
            <pc:docMk/>
            <pc:sldMk cId="610788977" sldId="306"/>
            <ac:spMk id="3" creationId="{A0985255-1845-D55C-FACD-DD1A8E2AFCA0}"/>
          </ac:spMkLst>
        </pc:spChg>
        <pc:spChg chg="add mod">
          <ac:chgData name="Federico CRUCILLA" userId="07c85c28-08e3-40df-9116-4bdcfe51761b" providerId="ADAL" clId="{B46105DE-D804-40B1-8BFF-E85459E3BC1F}" dt="2024-10-07T12:54:52.624" v="3402" actId="1076"/>
          <ac:spMkLst>
            <pc:docMk/>
            <pc:sldMk cId="610788977" sldId="306"/>
            <ac:spMk id="6" creationId="{B0647DC4-7913-4DBB-0534-95678C9AC505}"/>
          </ac:spMkLst>
        </pc:spChg>
        <pc:spChg chg="add mod">
          <ac:chgData name="Federico CRUCILLA" userId="07c85c28-08e3-40df-9116-4bdcfe51761b" providerId="ADAL" clId="{B46105DE-D804-40B1-8BFF-E85459E3BC1F}" dt="2024-10-07T09:51:21.542" v="2226" actId="20577"/>
          <ac:spMkLst>
            <pc:docMk/>
            <pc:sldMk cId="610788977" sldId="306"/>
            <ac:spMk id="9" creationId="{C8AD7DB4-5BBB-7EF5-8FA2-B6D5C2813CDF}"/>
          </ac:spMkLst>
        </pc:spChg>
        <pc:picChg chg="add del mod">
          <ac:chgData name="Federico CRUCILLA" userId="07c85c28-08e3-40df-9116-4bdcfe51761b" providerId="ADAL" clId="{B46105DE-D804-40B1-8BFF-E85459E3BC1F}" dt="2024-10-07T09:49:22.940" v="2160" actId="478"/>
          <ac:picMkLst>
            <pc:docMk/>
            <pc:sldMk cId="610788977" sldId="306"/>
            <ac:picMk id="4" creationId="{A768C56A-343F-A7E3-DA9C-F97469DE7FA3}"/>
          </ac:picMkLst>
        </pc:picChg>
        <pc:picChg chg="add mod">
          <ac:chgData name="Federico CRUCILLA" userId="07c85c28-08e3-40df-9116-4bdcfe51761b" providerId="ADAL" clId="{B46105DE-D804-40B1-8BFF-E85459E3BC1F}" dt="2024-10-07T12:54:46.441" v="3401" actId="1076"/>
          <ac:picMkLst>
            <pc:docMk/>
            <pc:sldMk cId="610788977" sldId="306"/>
            <ac:picMk id="1030" creationId="{382C5F6E-3250-407E-EFE4-A352DA132470}"/>
          </ac:picMkLst>
        </pc:picChg>
      </pc:sldChg>
      <pc:sldChg chg="addSp delSp modSp new mod modTransition modAnim">
        <pc:chgData name="Federico CRUCILLA" userId="07c85c28-08e3-40df-9116-4bdcfe51761b" providerId="ADAL" clId="{B46105DE-D804-40B1-8BFF-E85459E3BC1F}" dt="2024-09-23T13:39:03.411" v="1862"/>
        <pc:sldMkLst>
          <pc:docMk/>
          <pc:sldMk cId="607519064" sldId="307"/>
        </pc:sldMkLst>
        <pc:spChg chg="del">
          <ac:chgData name="Federico CRUCILLA" userId="07c85c28-08e3-40df-9116-4bdcfe51761b" providerId="ADAL" clId="{B46105DE-D804-40B1-8BFF-E85459E3BC1F}" dt="2024-09-23T13:29:21.017" v="1750" actId="26606"/>
          <ac:spMkLst>
            <pc:docMk/>
            <pc:sldMk cId="607519064" sldId="307"/>
            <ac:spMk id="2" creationId="{A014879E-74C4-4407-E1BE-F0FEFAE6FABC}"/>
          </ac:spMkLst>
        </pc:spChg>
        <pc:spChg chg="del">
          <ac:chgData name="Federico CRUCILLA" userId="07c85c28-08e3-40df-9116-4bdcfe51761b" providerId="ADAL" clId="{B46105DE-D804-40B1-8BFF-E85459E3BC1F}" dt="2024-09-23T13:29:21.017" v="1750" actId="26606"/>
          <ac:spMkLst>
            <pc:docMk/>
            <pc:sldMk cId="607519064" sldId="307"/>
            <ac:spMk id="3" creationId="{A768EF6C-9BE3-94F0-7B35-03B5D2EAA87A}"/>
          </ac:spMkLst>
        </pc:spChg>
        <pc:spChg chg="add mod">
          <ac:chgData name="Federico CRUCILLA" userId="07c85c28-08e3-40df-9116-4bdcfe51761b" providerId="ADAL" clId="{B46105DE-D804-40B1-8BFF-E85459E3BC1F}" dt="2024-09-23T13:29:49.966" v="1756" actId="114"/>
          <ac:spMkLst>
            <pc:docMk/>
            <pc:sldMk cId="607519064" sldId="307"/>
            <ac:spMk id="9" creationId="{72A7F69B-7B56-CE7C-AE3B-5AA054EDC464}"/>
          </ac:spMkLst>
        </pc:spChg>
        <pc:picChg chg="add mod">
          <ac:chgData name="Federico CRUCILLA" userId="07c85c28-08e3-40df-9116-4bdcfe51761b" providerId="ADAL" clId="{B46105DE-D804-40B1-8BFF-E85459E3BC1F}" dt="2024-09-23T13:29:21.017" v="1750" actId="26606"/>
          <ac:picMkLst>
            <pc:docMk/>
            <pc:sldMk cId="607519064" sldId="307"/>
            <ac:picMk id="4" creationId="{F59BBC2E-3408-9860-F349-EE8DBB2851E2}"/>
          </ac:picMkLst>
        </pc:picChg>
      </pc:sldChg>
      <pc:sldChg chg="addSp delSp modSp new mod modTransition modClrScheme modAnim chgLayout">
        <pc:chgData name="Federico CRUCILLA" userId="07c85c28-08e3-40df-9116-4bdcfe51761b" providerId="ADAL" clId="{B46105DE-D804-40B1-8BFF-E85459E3BC1F}" dt="2024-09-23T13:38:16.999" v="1859"/>
        <pc:sldMkLst>
          <pc:docMk/>
          <pc:sldMk cId="3371861507" sldId="308"/>
        </pc:sldMkLst>
        <pc:spChg chg="add del">
          <ac:chgData name="Federico CRUCILLA" userId="07c85c28-08e3-40df-9116-4bdcfe51761b" providerId="ADAL" clId="{B46105DE-D804-40B1-8BFF-E85459E3BC1F}" dt="2024-09-23T13:31:17.938" v="1765" actId="26606"/>
          <ac:spMkLst>
            <pc:docMk/>
            <pc:sldMk cId="3371861507" sldId="308"/>
            <ac:spMk id="2" creationId="{4D7BEC3D-B1A0-EDFA-9105-4381B6A93B11}"/>
          </ac:spMkLst>
        </pc:spChg>
        <pc:spChg chg="del">
          <ac:chgData name="Federico CRUCILLA" userId="07c85c28-08e3-40df-9116-4bdcfe51761b" providerId="ADAL" clId="{B46105DE-D804-40B1-8BFF-E85459E3BC1F}" dt="2024-09-23T13:31:13.742" v="1758"/>
          <ac:spMkLst>
            <pc:docMk/>
            <pc:sldMk cId="3371861507" sldId="308"/>
            <ac:spMk id="3" creationId="{9DD0D5CC-3FDE-7DB4-D690-76A3AC0B164D}"/>
          </ac:spMkLst>
        </pc:spChg>
        <pc:spChg chg="add del">
          <ac:chgData name="Federico CRUCILLA" userId="07c85c28-08e3-40df-9116-4bdcfe51761b" providerId="ADAL" clId="{B46105DE-D804-40B1-8BFF-E85459E3BC1F}" dt="2024-09-23T13:31:17.083" v="1762" actId="26606"/>
          <ac:spMkLst>
            <pc:docMk/>
            <pc:sldMk cId="3371861507" sldId="308"/>
            <ac:spMk id="10" creationId="{25ED1F61-3E32-CACC-7B62-E3E2915D9DE9}"/>
          </ac:spMkLst>
        </pc:spChg>
        <pc:spChg chg="add del mod">
          <ac:chgData name="Federico CRUCILLA" userId="07c85c28-08e3-40df-9116-4bdcfe51761b" providerId="ADAL" clId="{B46105DE-D804-40B1-8BFF-E85459E3BC1F}" dt="2024-09-23T13:31:17.938" v="1764" actId="26606"/>
          <ac:spMkLst>
            <pc:docMk/>
            <pc:sldMk cId="3371861507" sldId="308"/>
            <ac:spMk id="12" creationId="{7BFFFD26-F6B3-CBAE-A4F9-7BFDD4AD2877}"/>
          </ac:spMkLst>
        </pc:spChg>
        <pc:spChg chg="add mod">
          <ac:chgData name="Federico CRUCILLA" userId="07c85c28-08e3-40df-9116-4bdcfe51761b" providerId="ADAL" clId="{B46105DE-D804-40B1-8BFF-E85459E3BC1F}" dt="2024-09-23T13:31:38.509" v="1823" actId="20577"/>
          <ac:spMkLst>
            <pc:docMk/>
            <pc:sldMk cId="3371861507" sldId="308"/>
            <ac:spMk id="14" creationId="{25ED1F61-3E32-CACC-7B62-E3E2915D9DE9}"/>
          </ac:spMkLst>
        </pc:spChg>
        <pc:picChg chg="add mod">
          <ac:chgData name="Federico CRUCILLA" userId="07c85c28-08e3-40df-9116-4bdcfe51761b" providerId="ADAL" clId="{B46105DE-D804-40B1-8BFF-E85459E3BC1F}" dt="2024-09-23T13:31:17.938" v="1765" actId="26606"/>
          <ac:picMkLst>
            <pc:docMk/>
            <pc:sldMk cId="3371861507" sldId="308"/>
            <ac:picMk id="5" creationId="{EFCD0D07-DED6-B3EB-C739-884DB227A790}"/>
          </ac:picMkLst>
        </pc:picChg>
      </pc:sldChg>
      <pc:sldChg chg="modSp new mod ord modTransition">
        <pc:chgData name="Federico CRUCILLA" userId="07c85c28-08e3-40df-9116-4bdcfe51761b" providerId="ADAL" clId="{B46105DE-D804-40B1-8BFF-E85459E3BC1F}" dt="2024-10-07T12:51:20.731" v="3384" actId="255"/>
        <pc:sldMkLst>
          <pc:docMk/>
          <pc:sldMk cId="44634809" sldId="309"/>
        </pc:sldMkLst>
        <pc:spChg chg="mod">
          <ac:chgData name="Federico CRUCILLA" userId="07c85c28-08e3-40df-9116-4bdcfe51761b" providerId="ADAL" clId="{B46105DE-D804-40B1-8BFF-E85459E3BC1F}" dt="2024-10-07T12:18:24.506" v="2799"/>
          <ac:spMkLst>
            <pc:docMk/>
            <pc:sldMk cId="44634809" sldId="309"/>
            <ac:spMk id="2" creationId="{B58DF731-0971-FC71-F8D8-12B6AE680637}"/>
          </ac:spMkLst>
        </pc:spChg>
        <pc:spChg chg="mod">
          <ac:chgData name="Federico CRUCILLA" userId="07c85c28-08e3-40df-9116-4bdcfe51761b" providerId="ADAL" clId="{B46105DE-D804-40B1-8BFF-E85459E3BC1F}" dt="2024-10-07T12:51:20.731" v="3384" actId="255"/>
          <ac:spMkLst>
            <pc:docMk/>
            <pc:sldMk cId="44634809" sldId="309"/>
            <ac:spMk id="3" creationId="{F391DE16-666E-C3EE-402B-99C95F763732}"/>
          </ac:spMkLst>
        </pc:spChg>
        <pc:spChg chg="mod">
          <ac:chgData name="Federico CRUCILLA" userId="07c85c28-08e3-40df-9116-4bdcfe51761b" providerId="ADAL" clId="{B46105DE-D804-40B1-8BFF-E85459E3BC1F}" dt="2024-10-07T09:58:23.344" v="2263" actId="1076"/>
          <ac:spMkLst>
            <pc:docMk/>
            <pc:sldMk cId="44634809" sldId="309"/>
            <ac:spMk id="4" creationId="{E70EA44C-8E45-51D8-DC7A-6B087D02D0AA}"/>
          </ac:spMkLst>
        </pc:spChg>
      </pc:sldChg>
      <pc:sldChg chg="addSp delSp modSp add del mod delAnim modAnim">
        <pc:chgData name="Federico CRUCILLA" userId="07c85c28-08e3-40df-9116-4bdcfe51761b" providerId="ADAL" clId="{B46105DE-D804-40B1-8BFF-E85459E3BC1F}" dt="2024-10-07T12:15:39.765" v="2791" actId="47"/>
        <pc:sldMkLst>
          <pc:docMk/>
          <pc:sldMk cId="1594799771" sldId="310"/>
        </pc:sldMkLst>
        <pc:picChg chg="add del mod">
          <ac:chgData name="Federico CRUCILLA" userId="07c85c28-08e3-40df-9116-4bdcfe51761b" providerId="ADAL" clId="{B46105DE-D804-40B1-8BFF-E85459E3BC1F}" dt="2024-10-07T11:57:48.891" v="2571" actId="478"/>
          <ac:picMkLst>
            <pc:docMk/>
            <pc:sldMk cId="1594799771" sldId="310"/>
            <ac:picMk id="2" creationId="{80051175-5BFE-7DFB-8ABE-8F649C07D08E}"/>
          </ac:picMkLst>
        </pc:picChg>
      </pc:sldChg>
      <pc:sldChg chg="addSp delSp modSp add mod delAnim modAnim">
        <pc:chgData name="Federico CRUCILLA" userId="07c85c28-08e3-40df-9116-4bdcfe51761b" providerId="ADAL" clId="{B46105DE-D804-40B1-8BFF-E85459E3BC1F}" dt="2024-10-07T12:47:27.754" v="3379"/>
        <pc:sldMkLst>
          <pc:docMk/>
          <pc:sldMk cId="2036289899" sldId="310"/>
        </pc:sldMkLst>
        <pc:spChg chg="add del mod">
          <ac:chgData name="Federico CRUCILLA" userId="07c85c28-08e3-40df-9116-4bdcfe51761b" providerId="ADAL" clId="{B46105DE-D804-40B1-8BFF-E85459E3BC1F}" dt="2024-10-07T12:35:27.725" v="3217" actId="931"/>
          <ac:spMkLst>
            <pc:docMk/>
            <pc:sldMk cId="2036289899" sldId="310"/>
            <ac:spMk id="6" creationId="{0919132B-E443-99C6-0A7A-120AFE8D2C0D}"/>
          </ac:spMkLst>
        </pc:spChg>
        <pc:spChg chg="mod">
          <ac:chgData name="Federico CRUCILLA" userId="07c85c28-08e3-40df-9116-4bdcfe51761b" providerId="ADAL" clId="{B46105DE-D804-40B1-8BFF-E85459E3BC1F}" dt="2024-10-07T12:35:37.892" v="3220"/>
          <ac:spMkLst>
            <pc:docMk/>
            <pc:sldMk cId="2036289899" sldId="310"/>
            <ac:spMk id="26" creationId="{339553F1-5114-4A6C-A877-6C570BFAC8E8}"/>
          </ac:spMkLst>
        </pc:spChg>
        <pc:spChg chg="mod">
          <ac:chgData name="Federico CRUCILLA" userId="07c85c28-08e3-40df-9116-4bdcfe51761b" providerId="ADAL" clId="{B46105DE-D804-40B1-8BFF-E85459E3BC1F}" dt="2024-10-07T12:37:42.491" v="3301" actId="403"/>
          <ac:spMkLst>
            <pc:docMk/>
            <pc:sldMk cId="2036289899" sldId="310"/>
            <ac:spMk id="31" creationId="{51342ACE-4BC9-B0FE-EA43-42B4D6C0A7ED}"/>
          </ac:spMkLst>
        </pc:spChg>
        <pc:picChg chg="add del mod">
          <ac:chgData name="Federico CRUCILLA" userId="07c85c28-08e3-40df-9116-4bdcfe51761b" providerId="ADAL" clId="{B46105DE-D804-40B1-8BFF-E85459E3BC1F}" dt="2024-10-07T12:34:31.937" v="3207" actId="478"/>
          <ac:picMkLst>
            <pc:docMk/>
            <pc:sldMk cId="2036289899" sldId="310"/>
            <ac:picMk id="2" creationId="{5DDA6FF6-9998-289E-37F5-84F76D3FDC87}"/>
          </ac:picMkLst>
        </pc:picChg>
        <pc:picChg chg="add del mod">
          <ac:chgData name="Federico CRUCILLA" userId="07c85c28-08e3-40df-9116-4bdcfe51761b" providerId="ADAL" clId="{B46105DE-D804-40B1-8BFF-E85459E3BC1F}" dt="2024-10-07T12:34:45.863" v="3213" actId="478"/>
          <ac:picMkLst>
            <pc:docMk/>
            <pc:sldMk cId="2036289899" sldId="310"/>
            <ac:picMk id="3" creationId="{1ADE3191-5A47-1CA4-4DBC-118F02C445AE}"/>
          </ac:picMkLst>
        </pc:picChg>
        <pc:picChg chg="del mod">
          <ac:chgData name="Federico CRUCILLA" userId="07c85c28-08e3-40df-9116-4bdcfe51761b" providerId="ADAL" clId="{B46105DE-D804-40B1-8BFF-E85459E3BC1F}" dt="2024-10-07T12:34:49.408" v="3216" actId="478"/>
          <ac:picMkLst>
            <pc:docMk/>
            <pc:sldMk cId="2036289899" sldId="310"/>
            <ac:picMk id="4" creationId="{53A8462B-3A2A-C8E5-6C3B-A4D881DB227B}"/>
          </ac:picMkLst>
        </pc:picChg>
        <pc:picChg chg="add mod">
          <ac:chgData name="Federico CRUCILLA" userId="07c85c28-08e3-40df-9116-4bdcfe51761b" providerId="ADAL" clId="{B46105DE-D804-40B1-8BFF-E85459E3BC1F}" dt="2024-10-07T12:35:29.954" v="3218" actId="27614"/>
          <ac:picMkLst>
            <pc:docMk/>
            <pc:sldMk cId="2036289899" sldId="310"/>
            <ac:picMk id="8" creationId="{338675CE-D858-4A43-26DC-792EF9A2321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53030-67D9-454B-AD56-68FC970C20A0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7B5F9-54BB-4F29-A311-08618BE5E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9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87B5F9-54BB-4F29-A311-08618BE5E1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07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87B5F9-54BB-4F29-A311-08618BE5E1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01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87B5F9-54BB-4F29-A311-08618BE5E1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81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8E59B-3326-4FD4-8806-9EAC0DB7D60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164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8E59B-3326-4FD4-8806-9EAC0DB7D60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093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8E59B-3326-4FD4-8806-9EAC0DB7D60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164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8E59B-3326-4FD4-8806-9EAC0DB7D60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164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8E59B-3326-4FD4-8806-9EAC0DB7D60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164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8E59B-3326-4FD4-8806-9EAC0DB7D607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024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st.com/trademarks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title">
    <p:bg>
      <p:bgPr>
        <a:solidFill>
          <a:srgbClr val="0023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BC7E-853C-4EAC-941C-F7D4C872CE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0" y="2312989"/>
            <a:ext cx="4346972" cy="2702071"/>
          </a:xfrm>
        </p:spPr>
        <p:txBody>
          <a:bodyPr anchor="ctr"/>
          <a:lstStyle>
            <a:lvl1pPr algn="l">
              <a:defRPr sz="27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F8A67-080E-4CD5-8528-5627C41B2D7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00" y="5015060"/>
            <a:ext cx="4346972" cy="1077764"/>
          </a:xfrm>
        </p:spPr>
        <p:txBody>
          <a:bodyPr/>
          <a:lstStyle>
            <a:lvl1pPr marL="0" indent="0" algn="l">
              <a:buNone/>
              <a:defRPr sz="135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Presenter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64B28F-A25E-4825-B94D-B2AD0EA2A9F6}"/>
              </a:ext>
            </a:extLst>
          </p:cNvPr>
          <p:cNvSpPr/>
          <p:nvPr/>
        </p:nvSpPr>
        <p:spPr>
          <a:xfrm>
            <a:off x="-171" y="0"/>
            <a:ext cx="32929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20E53B0-4A6F-4EA6-BAD9-3F1084252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164" y="0"/>
            <a:ext cx="1774836" cy="1824288"/>
          </a:xfrm>
          <a:prstGeom prst="rect">
            <a:avLst/>
          </a:prstGeom>
        </p:spPr>
      </p:pic>
      <p:sp>
        <p:nvSpPr>
          <p:cNvPr id="26" name="Picture Placeholder 14">
            <a:extLst>
              <a:ext uri="{FF2B5EF4-FFF2-40B4-BE49-F238E27FC236}">
                <a16:creationId xmlns:a16="http://schemas.microsoft.com/office/drawing/2014/main" id="{21F7501C-E215-48DE-9901-1589EACC1FF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29121" y="0"/>
            <a:ext cx="4710324" cy="6858000"/>
          </a:xfrm>
          <a:custGeom>
            <a:avLst/>
            <a:gdLst>
              <a:gd name="connsiteX0" fmla="*/ 0 w 6280432"/>
              <a:gd name="connsiteY0" fmla="*/ 0 h 6858000"/>
              <a:gd name="connsiteX1" fmla="*/ 6280432 w 6280432"/>
              <a:gd name="connsiteY1" fmla="*/ 0 h 6858000"/>
              <a:gd name="connsiteX2" fmla="*/ 6280432 w 6280432"/>
              <a:gd name="connsiteY2" fmla="*/ 2281561 h 6858000"/>
              <a:gd name="connsiteX3" fmla="*/ 5466285 w 6280432"/>
              <a:gd name="connsiteY3" fmla="*/ 2281561 h 6858000"/>
              <a:gd name="connsiteX4" fmla="*/ 5466285 w 6280432"/>
              <a:gd name="connsiteY4" fmla="*/ 6858000 h 6858000"/>
              <a:gd name="connsiteX5" fmla="*/ 0 w 628043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80432" h="6858000">
                <a:moveTo>
                  <a:pt x="0" y="0"/>
                </a:moveTo>
                <a:lnTo>
                  <a:pt x="6280432" y="0"/>
                </a:lnTo>
                <a:lnTo>
                  <a:pt x="6280432" y="2281561"/>
                </a:lnTo>
                <a:lnTo>
                  <a:pt x="5466285" y="2281561"/>
                </a:lnTo>
                <a:lnTo>
                  <a:pt x="546628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</a:t>
            </a:r>
            <a:br>
              <a:rPr lang="en-US" dirty="0"/>
            </a:br>
            <a:r>
              <a:rPr lang="en-US" dirty="0"/>
              <a:t>a picture here</a:t>
            </a:r>
          </a:p>
        </p:txBody>
      </p:sp>
    </p:spTree>
    <p:extLst>
      <p:ext uri="{BB962C8B-B14F-4D97-AF65-F5344CB8AC3E}">
        <p14:creationId xmlns:p14="http://schemas.microsoft.com/office/powerpoint/2010/main" val="3151569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16">
          <p15:clr>
            <a:srgbClr val="FBAE40"/>
          </p15:clr>
        </p15:guide>
        <p15:guide id="2" pos="7387">
          <p15:clr>
            <a:srgbClr val="FBAE40"/>
          </p15:clr>
        </p15:guide>
        <p15:guide id="3" orient="horz" pos="3067">
          <p15:clr>
            <a:srgbClr val="FBAE40"/>
          </p15:clr>
        </p15:guide>
        <p15:guide id="4" orient="horz" pos="393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title without picture">
    <p:bg>
      <p:bgPr>
        <a:solidFill>
          <a:srgbClr val="0023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BC7E-853C-4EAC-941C-F7D4C872CE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6776" y="2085976"/>
            <a:ext cx="5855493" cy="2929084"/>
          </a:xfrm>
        </p:spPr>
        <p:txBody>
          <a:bodyPr anchor="ctr"/>
          <a:lstStyle>
            <a:lvl1pPr algn="l">
              <a:defRPr sz="27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F8A67-080E-4CD5-8528-5627C41B2D7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66776" y="5015060"/>
            <a:ext cx="5855493" cy="1077764"/>
          </a:xfrm>
        </p:spPr>
        <p:txBody>
          <a:bodyPr/>
          <a:lstStyle>
            <a:lvl1pPr marL="0" indent="0" algn="l">
              <a:buNone/>
              <a:defRPr sz="135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Presenter</a:t>
            </a:r>
            <a:endParaRPr lang="fr-FR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92FC3CE6-78BD-44D0-9BE3-1EF21AC5D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164" y="0"/>
            <a:ext cx="1774836" cy="1824288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DF7C4B5-15B1-42E4-9F81-B5E59B0C5030}"/>
              </a:ext>
            </a:extLst>
          </p:cNvPr>
          <p:cNvSpPr/>
          <p:nvPr/>
        </p:nvSpPr>
        <p:spPr>
          <a:xfrm>
            <a:off x="-171" y="0"/>
            <a:ext cx="866946" cy="6858000"/>
          </a:xfrm>
          <a:custGeom>
            <a:avLst/>
            <a:gdLst>
              <a:gd name="connsiteX0" fmla="*/ 0 w 1155928"/>
              <a:gd name="connsiteY0" fmla="*/ 0 h 6858000"/>
              <a:gd name="connsiteX1" fmla="*/ 439056 w 1155928"/>
              <a:gd name="connsiteY1" fmla="*/ 0 h 6858000"/>
              <a:gd name="connsiteX2" fmla="*/ 1155928 w 1155928"/>
              <a:gd name="connsiteY2" fmla="*/ 0 h 6858000"/>
              <a:gd name="connsiteX3" fmla="*/ 1155928 w 1155928"/>
              <a:gd name="connsiteY3" fmla="*/ 1714500 h 6858000"/>
              <a:gd name="connsiteX4" fmla="*/ 439056 w 1155928"/>
              <a:gd name="connsiteY4" fmla="*/ 1714500 h 6858000"/>
              <a:gd name="connsiteX5" fmla="*/ 439056 w 1155928"/>
              <a:gd name="connsiteY5" fmla="*/ 6858000 h 6858000"/>
              <a:gd name="connsiteX6" fmla="*/ 0 w 115592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928" h="6858000">
                <a:moveTo>
                  <a:pt x="0" y="0"/>
                </a:moveTo>
                <a:lnTo>
                  <a:pt x="439056" y="0"/>
                </a:lnTo>
                <a:lnTo>
                  <a:pt x="1155928" y="0"/>
                </a:lnTo>
                <a:lnTo>
                  <a:pt x="1155928" y="1714500"/>
                </a:lnTo>
                <a:lnTo>
                  <a:pt x="439056" y="1714500"/>
                </a:lnTo>
                <a:lnTo>
                  <a:pt x="43905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8970298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09">
          <p15:clr>
            <a:srgbClr val="FBAE40"/>
          </p15:clr>
        </p15:guide>
        <p15:guide id="2" orient="horz" pos="2615">
          <p15:clr>
            <a:srgbClr val="FBAE40"/>
          </p15:clr>
        </p15:guide>
        <p15:guide id="3" pos="5196">
          <p15:clr>
            <a:srgbClr val="FBAE40"/>
          </p15:clr>
        </p15:guide>
        <p15:guide id="4" pos="610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spcBef>
                <a:spcPts val="900"/>
              </a:spcBef>
              <a:defRPr/>
            </a:lvl1pPr>
          </a:lstStyle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EF7C4-3513-40DF-91A6-018C8E9AC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B796A-0B1E-46FA-AC86-9A7803DF8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8E223-380C-4295-85FF-7B9C2423B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409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54">
          <p15:clr>
            <a:srgbClr val="FBAE40"/>
          </p15:clr>
        </p15:guide>
        <p15:guide id="2" pos="726">
          <p15:clr>
            <a:srgbClr val="FBAE40"/>
          </p15:clr>
        </p15:guide>
        <p15:guide id="3" orient="horz" pos="137">
          <p15:clr>
            <a:srgbClr val="FBAE40"/>
          </p15:clr>
        </p15:guide>
        <p15:guide id="4" orient="horz" pos="67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14550" y="419894"/>
            <a:ext cx="7029451" cy="1484312"/>
          </a:xfrm>
          <a:solidFill>
            <a:schemeClr val="accent4"/>
          </a:solidFill>
        </p:spPr>
        <p:txBody>
          <a:bodyPr vert="horz" lIns="91440" tIns="45720" rIns="288000" bIns="45720" rtlCol="0" anchor="ctr">
            <a:noAutofit/>
          </a:bodyPr>
          <a:lstStyle>
            <a:lvl1pPr marL="197644" indent="0" algn="l">
              <a:defRPr lang="en-US" sz="2700" b="1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010E20D-C2F4-4C57-9379-900BECBE54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667" y="6094700"/>
            <a:ext cx="742519" cy="763207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3CCF378-34BF-4EE7-87EE-0F21AAF7F20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304926"/>
            <a:ext cx="9144000" cy="5553075"/>
          </a:xfrm>
          <a:custGeom>
            <a:avLst/>
            <a:gdLst>
              <a:gd name="connsiteX0" fmla="*/ 0 w 12192000"/>
              <a:gd name="connsiteY0" fmla="*/ 5552981 h 5553075"/>
              <a:gd name="connsiteX1" fmla="*/ 12192000 w 12192000"/>
              <a:gd name="connsiteY1" fmla="*/ 5552981 h 5553075"/>
              <a:gd name="connsiteX2" fmla="*/ 12192000 w 12192000"/>
              <a:gd name="connsiteY2" fmla="*/ 5553075 h 5553075"/>
              <a:gd name="connsiteX3" fmla="*/ 0 w 12192000"/>
              <a:gd name="connsiteY3" fmla="*/ 5553075 h 5553075"/>
              <a:gd name="connsiteX4" fmla="*/ 0 w 12192000"/>
              <a:gd name="connsiteY4" fmla="*/ 0 h 5553075"/>
              <a:gd name="connsiteX5" fmla="*/ 2819401 w 12192000"/>
              <a:gd name="connsiteY5" fmla="*/ 0 h 5553075"/>
              <a:gd name="connsiteX6" fmla="*/ 2819401 w 12192000"/>
              <a:gd name="connsiteY6" fmla="*/ 599281 h 5553075"/>
              <a:gd name="connsiteX7" fmla="*/ 12192000 w 12192000"/>
              <a:gd name="connsiteY7" fmla="*/ 599281 h 5553075"/>
              <a:gd name="connsiteX8" fmla="*/ 12192000 w 12192000"/>
              <a:gd name="connsiteY8" fmla="*/ 4787900 h 5553075"/>
              <a:gd name="connsiteX9" fmla="*/ 1683657 w 12192000"/>
              <a:gd name="connsiteY9" fmla="*/ 4787900 h 5553075"/>
              <a:gd name="connsiteX10" fmla="*/ 1683657 w 12192000"/>
              <a:gd name="connsiteY10" fmla="*/ 4631418 h 5553075"/>
              <a:gd name="connsiteX11" fmla="*/ 0 w 12192000"/>
              <a:gd name="connsiteY11" fmla="*/ 4631418 h 555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5553075">
                <a:moveTo>
                  <a:pt x="0" y="5552981"/>
                </a:moveTo>
                <a:lnTo>
                  <a:pt x="12192000" y="5552981"/>
                </a:lnTo>
                <a:lnTo>
                  <a:pt x="12192000" y="5553075"/>
                </a:lnTo>
                <a:lnTo>
                  <a:pt x="0" y="5553075"/>
                </a:lnTo>
                <a:close/>
                <a:moveTo>
                  <a:pt x="0" y="0"/>
                </a:moveTo>
                <a:lnTo>
                  <a:pt x="2819401" y="0"/>
                </a:lnTo>
                <a:lnTo>
                  <a:pt x="2819401" y="599281"/>
                </a:lnTo>
                <a:lnTo>
                  <a:pt x="12192000" y="599281"/>
                </a:lnTo>
                <a:lnTo>
                  <a:pt x="12192000" y="4787900"/>
                </a:lnTo>
                <a:lnTo>
                  <a:pt x="1683657" y="4787900"/>
                </a:lnTo>
                <a:lnTo>
                  <a:pt x="1683657" y="4631418"/>
                </a:lnTo>
                <a:lnTo>
                  <a:pt x="0" y="4631418"/>
                </a:lnTo>
                <a:close/>
              </a:path>
            </a:pathLst>
          </a:custGeom>
          <a:noFill/>
        </p:spPr>
        <p:txBody>
          <a:bodyPr vert="horz" wrap="none" lIns="91440" tIns="45720" rIns="90000" bIns="45720" rtlCol="0" anchor="ctr">
            <a:noAutofit/>
          </a:bodyPr>
          <a:lstStyle>
            <a:lvl1pPr algn="ctr">
              <a:buClr>
                <a:schemeClr val="tx1"/>
              </a:buClr>
              <a:defRPr lang="en-US" baseline="0">
                <a:solidFill>
                  <a:schemeClr val="bg2"/>
                </a:solidFill>
              </a:defRPr>
            </a:lvl1pPr>
          </a:lstStyle>
          <a:p>
            <a:pPr marL="196454" lvl="0" indent="-196454" algn="ctr"/>
            <a:r>
              <a:rPr lang="en-US" dirty="0"/>
              <a:t>Drag and drop a picture here (optional)</a:t>
            </a:r>
          </a:p>
        </p:txBody>
      </p:sp>
    </p:spTree>
    <p:extLst>
      <p:ext uri="{BB962C8B-B14F-4D97-AF65-F5344CB8AC3E}">
        <p14:creationId xmlns:p14="http://schemas.microsoft.com/office/powerpoint/2010/main" val="211564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25028" y="1484313"/>
            <a:ext cx="4289822" cy="4608512"/>
          </a:xfrm>
        </p:spPr>
        <p:txBody>
          <a:bodyPr/>
          <a:lstStyle>
            <a:lvl1pPr marL="196454" indent="-196454">
              <a:buFont typeface="Arial" panose="020B0604020202020204" pitchFamily="34" charset="0"/>
              <a:buChar char="•"/>
              <a:defRPr/>
            </a:lvl1pPr>
            <a:lvl2pPr marL="402431" indent="-200025">
              <a:buFont typeface="Arial" panose="020B0604020202020204" pitchFamily="34" charset="0"/>
              <a:buChar char="•"/>
              <a:defRPr/>
            </a:lvl2pPr>
            <a:lvl3pPr marL="609600" indent="-204788">
              <a:buFont typeface="Arial" panose="020B0604020202020204" pitchFamily="34" charset="0"/>
              <a:buChar char="•"/>
              <a:defRPr/>
            </a:lvl3pPr>
            <a:lvl4pPr marL="740569" indent="-201216">
              <a:buFont typeface="Arial" panose="020B0604020202020204" pitchFamily="34" charset="0"/>
              <a:buChar char="•"/>
              <a:defRPr/>
            </a:lvl4pPr>
          </a:lstStyle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0" y="1484313"/>
            <a:ext cx="4290300" cy="46085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788507-3E03-4FB3-A132-78A939782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9E28F68-9BF2-4E8D-9900-2B961920C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2468ACE-19CE-4D11-BE8C-BF854FA85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866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74">
          <p15:clr>
            <a:srgbClr val="FBAE40"/>
          </p15:clr>
        </p15:guide>
        <p15:guide id="2" orient="horz" pos="137">
          <p15:clr>
            <a:srgbClr val="FBAE40"/>
          </p15:clr>
        </p15:guide>
        <p15:guide id="3" pos="726">
          <p15:clr>
            <a:srgbClr val="FBAE40"/>
          </p15:clr>
        </p15:guide>
        <p15:guide id="4" pos="565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297BAC-5561-499E-BBCB-6D6E1FD7D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25733-58EA-4C07-864D-B4CB76D0D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75373-7992-498D-9AB1-3D8254424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853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54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674">
          <p15:clr>
            <a:srgbClr val="FBAE40"/>
          </p15:clr>
        </p15:guide>
        <p15:guide id="4" orient="horz" pos="137">
          <p15:clr>
            <a:srgbClr val="FBAE40"/>
          </p15:clr>
        </p15:guide>
        <p15:guide id="5" pos="72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25953C-BDCE-466C-B5D1-10A5597F7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093A61-3D0C-4D22-A38C-FED809C5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CFF57E-942B-4161-B1AA-AAC9C60FE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292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674">
          <p15:clr>
            <a:srgbClr val="FBAE40"/>
          </p15:clr>
        </p15:guide>
        <p15:guide id="3" orient="horz" pos="137">
          <p15:clr>
            <a:srgbClr val="FBAE40"/>
          </p15:clr>
        </p15:guide>
        <p15:guide id="4" pos="72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52E30E9-1079-4CF5-8813-8B65FB05D6D8}"/>
              </a:ext>
            </a:extLst>
          </p:cNvPr>
          <p:cNvGrpSpPr/>
          <p:nvPr/>
        </p:nvGrpSpPr>
        <p:grpSpPr>
          <a:xfrm>
            <a:off x="-1" y="0"/>
            <a:ext cx="9144001" cy="6858000"/>
            <a:chOff x="-1" y="0"/>
            <a:chExt cx="12192001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A1E53E3-FC79-490F-927D-EDA5C06E6818}"/>
                </a:ext>
              </a:extLst>
            </p:cNvPr>
            <p:cNvSpPr/>
            <p:nvPr/>
          </p:nvSpPr>
          <p:spPr>
            <a:xfrm>
              <a:off x="0" y="0"/>
              <a:ext cx="12192000" cy="6854862"/>
            </a:xfrm>
            <a:prstGeom prst="rect">
              <a:avLst/>
            </a:prstGeom>
            <a:solidFill>
              <a:srgbClr val="002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BD6E22D-9F81-4B7A-A71E-BBB4177578ED}"/>
                </a:ext>
              </a:extLst>
            </p:cNvPr>
            <p:cNvGrpSpPr/>
            <p:nvPr userDrawn="1"/>
          </p:nvGrpSpPr>
          <p:grpSpPr>
            <a:xfrm>
              <a:off x="-1" y="4152900"/>
              <a:ext cx="12191999" cy="2705100"/>
              <a:chOff x="1" y="4152900"/>
              <a:chExt cx="12191999" cy="2705100"/>
            </a:xfrm>
          </p:grpSpPr>
          <p:sp>
            <p:nvSpPr>
              <p:cNvPr id="9" name="Freeform 21">
                <a:extLst>
                  <a:ext uri="{FF2B5EF4-FFF2-40B4-BE49-F238E27FC236}">
                    <a16:creationId xmlns:a16="http://schemas.microsoft.com/office/drawing/2014/main" id="{B428783B-02FD-4849-BFB2-D1C2BC8E88B5}"/>
                  </a:ext>
                </a:extLst>
              </p:cNvPr>
              <p:cNvSpPr/>
              <p:nvPr/>
            </p:nvSpPr>
            <p:spPr>
              <a:xfrm>
                <a:off x="1" y="4152900"/>
                <a:ext cx="12191999" cy="2705100"/>
              </a:xfrm>
              <a:custGeom>
                <a:avLst/>
                <a:gdLst>
                  <a:gd name="connsiteX0" fmla="*/ 0 w 12191999"/>
                  <a:gd name="connsiteY0" fmla="*/ 0 h 2705100"/>
                  <a:gd name="connsiteX1" fmla="*/ 1104899 w 12191999"/>
                  <a:gd name="connsiteY1" fmla="*/ 0 h 2705100"/>
                  <a:gd name="connsiteX2" fmla="*/ 1104899 w 12191999"/>
                  <a:gd name="connsiteY2" fmla="*/ 1422400 h 2705100"/>
                  <a:gd name="connsiteX3" fmla="*/ 12191999 w 12191999"/>
                  <a:gd name="connsiteY3" fmla="*/ 1422400 h 2705100"/>
                  <a:gd name="connsiteX4" fmla="*/ 12191999 w 12191999"/>
                  <a:gd name="connsiteY4" fmla="*/ 2705100 h 2705100"/>
                  <a:gd name="connsiteX5" fmla="*/ 1 w 12191999"/>
                  <a:gd name="connsiteY5" fmla="*/ 2705100 h 2705100"/>
                  <a:gd name="connsiteX6" fmla="*/ 1 w 12191999"/>
                  <a:gd name="connsiteY6" fmla="*/ 1543050 h 2705100"/>
                  <a:gd name="connsiteX7" fmla="*/ 0 w 12191999"/>
                  <a:gd name="connsiteY7" fmla="*/ 1543050 h 2705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191999" h="2705100">
                    <a:moveTo>
                      <a:pt x="0" y="0"/>
                    </a:moveTo>
                    <a:lnTo>
                      <a:pt x="1104899" y="0"/>
                    </a:lnTo>
                    <a:lnTo>
                      <a:pt x="1104899" y="1422400"/>
                    </a:lnTo>
                    <a:lnTo>
                      <a:pt x="12191999" y="1422400"/>
                    </a:lnTo>
                    <a:lnTo>
                      <a:pt x="12191999" y="2705100"/>
                    </a:lnTo>
                    <a:lnTo>
                      <a:pt x="1" y="2705100"/>
                    </a:lnTo>
                    <a:lnTo>
                      <a:pt x="1" y="1543050"/>
                    </a:lnTo>
                    <a:lnTo>
                      <a:pt x="0" y="154305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6B1C6E9-C7C0-445A-8911-23E57FA33B25}"/>
                  </a:ext>
                </a:extLst>
              </p:cNvPr>
              <p:cNvSpPr/>
              <p:nvPr/>
            </p:nvSpPr>
            <p:spPr>
              <a:xfrm>
                <a:off x="219560" y="5822714"/>
                <a:ext cx="939521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dirty="0">
                    <a:solidFill>
                      <a:srgbClr val="00234B"/>
                    </a:solidFill>
                    <a:latin typeface="Arial" panose="020B0604020202020204" pitchFamily="34" charset="0"/>
                  </a:rPr>
                  <a:t>© STMicroelectronics - All rights reserved.</a:t>
                </a:r>
                <a:br>
                  <a:rPr lang="en-US" sz="900" dirty="0">
                    <a:solidFill>
                      <a:srgbClr val="00234B"/>
                    </a:solidFill>
                    <a:latin typeface="Arial" panose="020B0604020202020204" pitchFamily="34" charset="0"/>
                  </a:rPr>
                </a:br>
                <a:r>
                  <a:rPr lang="en-US" sz="900" kern="1200" dirty="0">
                    <a:solidFill>
                      <a:srgbClr val="00234B"/>
                    </a:solidFill>
                    <a:latin typeface="Arial" panose="020B0604020202020204" pitchFamily="34" charset="0"/>
                    <a:ea typeface="+mn-ea"/>
                    <a:cs typeface="+mn-cs"/>
                  </a:rPr>
                  <a:t>ST logo is a trademark or a registered trademark of STMicroelectronics International NV or its affiliates in the EU and/or other countries. For additional information about ST trademarks, please refer to </a:t>
                </a:r>
                <a:r>
                  <a:rPr lang="en-US" sz="900" kern="1200" dirty="0">
                    <a:solidFill>
                      <a:srgbClr val="00234B"/>
                    </a:solidFill>
                    <a:latin typeface="Arial" panose="020B0604020202020204" pitchFamily="34" charset="0"/>
                    <a:ea typeface="+mn-ea"/>
                    <a:cs typeface="+mn-cs"/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www.st.com/trademarks</a:t>
                </a:r>
                <a:r>
                  <a:rPr lang="en-US" sz="900" kern="1200" dirty="0">
                    <a:solidFill>
                      <a:srgbClr val="00234B"/>
                    </a:solidFill>
                    <a:latin typeface="Arial" panose="020B0604020202020204" pitchFamily="34" charset="0"/>
                    <a:ea typeface="+mn-ea"/>
                    <a:cs typeface="+mn-cs"/>
                  </a:rPr>
                  <a:t>. </a:t>
                </a:r>
                <a:br>
                  <a:rPr lang="en-US" sz="900" kern="1200" dirty="0">
                    <a:solidFill>
                      <a:srgbClr val="00234B"/>
                    </a:solidFill>
                    <a:latin typeface="Arial" panose="020B0604020202020204" pitchFamily="34" charset="0"/>
                    <a:ea typeface="+mn-ea"/>
                    <a:cs typeface="+mn-cs"/>
                  </a:rPr>
                </a:br>
                <a:r>
                  <a:rPr lang="en-US" sz="900" kern="1200" dirty="0">
                    <a:solidFill>
                      <a:srgbClr val="00234B"/>
                    </a:solidFill>
                    <a:latin typeface="Arial" panose="020B0604020202020204" pitchFamily="34" charset="0"/>
                    <a:ea typeface="+mn-ea"/>
                    <a:cs typeface="+mn-cs"/>
                  </a:rPr>
                  <a:t>All other product or service names are the property of their respective owners.</a:t>
                </a:r>
              </a:p>
            </p:txBody>
          </p:sp>
          <p:pic>
            <p:nvPicPr>
              <p:cNvPr id="11" name="Graphic 10">
                <a:extLst>
                  <a:ext uri="{FF2B5EF4-FFF2-40B4-BE49-F238E27FC236}">
                    <a16:creationId xmlns:a16="http://schemas.microsoft.com/office/drawing/2014/main" id="{B3C9C090-4752-447B-8BD0-B051865723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515600" y="5621565"/>
                <a:ext cx="1599819" cy="1233297"/>
              </a:xfrm>
              <a:prstGeom prst="rect">
                <a:avLst/>
              </a:prstGeom>
            </p:spPr>
          </p:pic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7C8CE8D-FE25-40F5-A966-5717F85ACF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9502" y="1565049"/>
            <a:ext cx="4704996" cy="228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268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49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olorPatch">
            <a:extLst>
              <a:ext uri="{FF2B5EF4-FFF2-40B4-BE49-F238E27FC236}">
                <a16:creationId xmlns:a16="http://schemas.microsoft.com/office/drawing/2014/main" id="{65F4699E-59A4-43A4-9A5C-D8BFD4B1E6D9}"/>
              </a:ext>
            </a:extLst>
          </p:cNvPr>
          <p:cNvSpPr/>
          <p:nvPr/>
        </p:nvSpPr>
        <p:spPr>
          <a:xfrm>
            <a:off x="-514350" y="5486400"/>
            <a:ext cx="238125" cy="317500"/>
          </a:xfrm>
          <a:prstGeom prst="rect">
            <a:avLst/>
          </a:prstGeom>
          <a:solidFill>
            <a:srgbClr val="E9E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sz="1350" dirty="0" err="1"/>
          </a:p>
        </p:txBody>
      </p:sp>
      <p:sp>
        <p:nvSpPr>
          <p:cNvPr id="40" name="ColorPatch">
            <a:extLst>
              <a:ext uri="{FF2B5EF4-FFF2-40B4-BE49-F238E27FC236}">
                <a16:creationId xmlns:a16="http://schemas.microsoft.com/office/drawing/2014/main" id="{1B167F27-4BE8-4B9C-A3D6-12AB9D6515A0}"/>
              </a:ext>
            </a:extLst>
          </p:cNvPr>
          <p:cNvSpPr/>
          <p:nvPr/>
        </p:nvSpPr>
        <p:spPr>
          <a:xfrm>
            <a:off x="-514350" y="5143500"/>
            <a:ext cx="238125" cy="317500"/>
          </a:xfrm>
          <a:prstGeom prst="rect">
            <a:avLst/>
          </a:prstGeom>
          <a:solidFill>
            <a:srgbClr val="D1D1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sz="1350" dirty="0" err="1"/>
          </a:p>
        </p:txBody>
      </p:sp>
      <p:sp>
        <p:nvSpPr>
          <p:cNvPr id="39" name="ColorPatch">
            <a:extLst>
              <a:ext uri="{FF2B5EF4-FFF2-40B4-BE49-F238E27FC236}">
                <a16:creationId xmlns:a16="http://schemas.microsoft.com/office/drawing/2014/main" id="{62C30C2F-9D3D-402B-9C93-7BB3D257A941}"/>
              </a:ext>
            </a:extLst>
          </p:cNvPr>
          <p:cNvSpPr/>
          <p:nvPr/>
        </p:nvSpPr>
        <p:spPr>
          <a:xfrm>
            <a:off x="-514350" y="4800600"/>
            <a:ext cx="238125" cy="317500"/>
          </a:xfrm>
          <a:prstGeom prst="rect">
            <a:avLst/>
          </a:prstGeom>
          <a:solidFill>
            <a:srgbClr val="A2A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sz="1350" dirty="0" err="1"/>
          </a:p>
        </p:txBody>
      </p:sp>
      <p:sp>
        <p:nvSpPr>
          <p:cNvPr id="38" name="ColorPatch">
            <a:extLst>
              <a:ext uri="{FF2B5EF4-FFF2-40B4-BE49-F238E27FC236}">
                <a16:creationId xmlns:a16="http://schemas.microsoft.com/office/drawing/2014/main" id="{D6517BE0-9063-4916-BC84-EDE406E9CDE4}"/>
              </a:ext>
            </a:extLst>
          </p:cNvPr>
          <p:cNvSpPr/>
          <p:nvPr/>
        </p:nvSpPr>
        <p:spPr>
          <a:xfrm>
            <a:off x="-514350" y="4457700"/>
            <a:ext cx="238125" cy="317500"/>
          </a:xfrm>
          <a:prstGeom prst="rect">
            <a:avLst/>
          </a:prstGeom>
          <a:solidFill>
            <a:srgbClr val="747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sz="1350" dirty="0" err="1"/>
          </a:p>
        </p:txBody>
      </p:sp>
      <p:sp>
        <p:nvSpPr>
          <p:cNvPr id="37" name="ColorPatch">
            <a:extLst>
              <a:ext uri="{FF2B5EF4-FFF2-40B4-BE49-F238E27FC236}">
                <a16:creationId xmlns:a16="http://schemas.microsoft.com/office/drawing/2014/main" id="{B5249DC3-A9A0-4038-AEE9-AEBFB5D0089D}"/>
              </a:ext>
            </a:extLst>
          </p:cNvPr>
          <p:cNvSpPr/>
          <p:nvPr/>
        </p:nvSpPr>
        <p:spPr>
          <a:xfrm>
            <a:off x="-514350" y="4114800"/>
            <a:ext cx="238125" cy="317500"/>
          </a:xfrm>
          <a:prstGeom prst="rect">
            <a:avLst/>
          </a:prstGeom>
          <a:solidFill>
            <a:srgbClr val="464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sz="1350" dirty="0" err="1"/>
          </a:p>
        </p:txBody>
      </p:sp>
      <p:sp>
        <p:nvSpPr>
          <p:cNvPr id="36" name="ColorPatch">
            <a:extLst>
              <a:ext uri="{FF2B5EF4-FFF2-40B4-BE49-F238E27FC236}">
                <a16:creationId xmlns:a16="http://schemas.microsoft.com/office/drawing/2014/main" id="{18A6D389-12F3-4EC1-8CC2-242EFF07CB1C}"/>
              </a:ext>
            </a:extLst>
          </p:cNvPr>
          <p:cNvSpPr/>
          <p:nvPr/>
        </p:nvSpPr>
        <p:spPr>
          <a:xfrm>
            <a:off x="-514350" y="3771900"/>
            <a:ext cx="238125" cy="317500"/>
          </a:xfrm>
          <a:prstGeom prst="rect">
            <a:avLst/>
          </a:prstGeom>
          <a:solidFill>
            <a:srgbClr val="E2B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sz="1350" dirty="0" err="1"/>
          </a:p>
        </p:txBody>
      </p:sp>
      <p:sp>
        <p:nvSpPr>
          <p:cNvPr id="35" name="ColorPatch">
            <a:extLst>
              <a:ext uri="{FF2B5EF4-FFF2-40B4-BE49-F238E27FC236}">
                <a16:creationId xmlns:a16="http://schemas.microsoft.com/office/drawing/2014/main" id="{2ADD0FF6-E42B-4A48-AA80-7BFCC31B080A}"/>
              </a:ext>
            </a:extLst>
          </p:cNvPr>
          <p:cNvSpPr/>
          <p:nvPr/>
        </p:nvSpPr>
        <p:spPr>
          <a:xfrm>
            <a:off x="-514350" y="3429000"/>
            <a:ext cx="238125" cy="317500"/>
          </a:xfrm>
          <a:prstGeom prst="rect">
            <a:avLst/>
          </a:prstGeom>
          <a:solidFill>
            <a:srgbClr val="C57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sz="1350" dirty="0" err="1"/>
          </a:p>
        </p:txBody>
      </p:sp>
      <p:sp>
        <p:nvSpPr>
          <p:cNvPr id="34" name="ColorPatch">
            <a:extLst>
              <a:ext uri="{FF2B5EF4-FFF2-40B4-BE49-F238E27FC236}">
                <a16:creationId xmlns:a16="http://schemas.microsoft.com/office/drawing/2014/main" id="{B669360D-4B82-4260-88C6-0543CF560378}"/>
              </a:ext>
            </a:extLst>
          </p:cNvPr>
          <p:cNvSpPr/>
          <p:nvPr/>
        </p:nvSpPr>
        <p:spPr>
          <a:xfrm>
            <a:off x="-514350" y="3086100"/>
            <a:ext cx="238125" cy="317500"/>
          </a:xfrm>
          <a:prstGeom prst="rect">
            <a:avLst/>
          </a:prstGeom>
          <a:solidFill>
            <a:srgbClr val="A94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sz="1350" dirty="0" err="1"/>
          </a:p>
        </p:txBody>
      </p:sp>
      <p:sp>
        <p:nvSpPr>
          <p:cNvPr id="33" name="ColorPatch">
            <a:extLst>
              <a:ext uri="{FF2B5EF4-FFF2-40B4-BE49-F238E27FC236}">
                <a16:creationId xmlns:a16="http://schemas.microsoft.com/office/drawing/2014/main" id="{B042156B-6D14-4769-85DE-0BC6133DC1EA}"/>
              </a:ext>
            </a:extLst>
          </p:cNvPr>
          <p:cNvSpPr/>
          <p:nvPr/>
        </p:nvSpPr>
        <p:spPr>
          <a:xfrm>
            <a:off x="-514350" y="2743200"/>
            <a:ext cx="238125" cy="317500"/>
          </a:xfrm>
          <a:prstGeom prst="rect">
            <a:avLst/>
          </a:prstGeom>
          <a:solidFill>
            <a:srgbClr val="8C0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sz="1350" dirty="0" err="1"/>
          </a:p>
        </p:txBody>
      </p:sp>
      <p:sp>
        <p:nvSpPr>
          <p:cNvPr id="32" name="ColorPatch">
            <a:extLst>
              <a:ext uri="{FF2B5EF4-FFF2-40B4-BE49-F238E27FC236}">
                <a16:creationId xmlns:a16="http://schemas.microsoft.com/office/drawing/2014/main" id="{0A8AEA2A-477D-451D-A82D-F30F8990A07D}"/>
              </a:ext>
            </a:extLst>
          </p:cNvPr>
          <p:cNvSpPr/>
          <p:nvPr/>
        </p:nvSpPr>
        <p:spPr>
          <a:xfrm>
            <a:off x="-514350" y="2400300"/>
            <a:ext cx="238125" cy="317500"/>
          </a:xfrm>
          <a:prstGeom prst="rect">
            <a:avLst/>
          </a:prstGeom>
          <a:solidFill>
            <a:srgbClr val="C0D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sz="1350" dirty="0" err="1"/>
          </a:p>
        </p:txBody>
      </p:sp>
      <p:sp>
        <p:nvSpPr>
          <p:cNvPr id="31" name="ColorPatch">
            <a:extLst>
              <a:ext uri="{FF2B5EF4-FFF2-40B4-BE49-F238E27FC236}">
                <a16:creationId xmlns:a16="http://schemas.microsoft.com/office/drawing/2014/main" id="{8CE1DB46-E195-40AF-8BEB-3E6873A1B2FA}"/>
              </a:ext>
            </a:extLst>
          </p:cNvPr>
          <p:cNvSpPr/>
          <p:nvPr/>
        </p:nvSpPr>
        <p:spPr>
          <a:xfrm>
            <a:off x="-514350" y="2057400"/>
            <a:ext cx="238125" cy="317500"/>
          </a:xfrm>
          <a:prstGeom prst="rect">
            <a:avLst/>
          </a:prstGeom>
          <a:solidFill>
            <a:srgbClr val="81AB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sz="1350" dirty="0" err="1"/>
          </a:p>
        </p:txBody>
      </p:sp>
      <p:sp>
        <p:nvSpPr>
          <p:cNvPr id="30" name="ColorPatch">
            <a:extLst>
              <a:ext uri="{FF2B5EF4-FFF2-40B4-BE49-F238E27FC236}">
                <a16:creationId xmlns:a16="http://schemas.microsoft.com/office/drawing/2014/main" id="{E0F1957D-72C6-4D6C-9201-6AA28AA6C57D}"/>
              </a:ext>
            </a:extLst>
          </p:cNvPr>
          <p:cNvSpPr/>
          <p:nvPr/>
        </p:nvSpPr>
        <p:spPr>
          <a:xfrm>
            <a:off x="-514350" y="1714500"/>
            <a:ext cx="238125" cy="317500"/>
          </a:xfrm>
          <a:prstGeom prst="rect">
            <a:avLst/>
          </a:prstGeom>
          <a:solidFill>
            <a:srgbClr val="4381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sz="1350" dirty="0" err="1"/>
          </a:p>
        </p:txBody>
      </p:sp>
      <p:sp>
        <p:nvSpPr>
          <p:cNvPr id="29" name="ColorPatch">
            <a:extLst>
              <a:ext uri="{FF2B5EF4-FFF2-40B4-BE49-F238E27FC236}">
                <a16:creationId xmlns:a16="http://schemas.microsoft.com/office/drawing/2014/main" id="{F00834CE-7B51-4FC1-989D-97A947599379}"/>
              </a:ext>
            </a:extLst>
          </p:cNvPr>
          <p:cNvSpPr/>
          <p:nvPr/>
        </p:nvSpPr>
        <p:spPr>
          <a:xfrm>
            <a:off x="-514350" y="1371600"/>
            <a:ext cx="238125" cy="317500"/>
          </a:xfrm>
          <a:prstGeom prst="rect">
            <a:avLst/>
          </a:prstGeom>
          <a:solidFill>
            <a:srgbClr val="0457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sz="1350" dirty="0" err="1"/>
          </a:p>
        </p:txBody>
      </p:sp>
      <p:sp>
        <p:nvSpPr>
          <p:cNvPr id="28" name="ColorPatch">
            <a:extLst>
              <a:ext uri="{FF2B5EF4-FFF2-40B4-BE49-F238E27FC236}">
                <a16:creationId xmlns:a16="http://schemas.microsoft.com/office/drawing/2014/main" id="{AB72B3FD-EF38-4401-99A2-12BA97E1031C}"/>
              </a:ext>
            </a:extLst>
          </p:cNvPr>
          <p:cNvSpPr/>
          <p:nvPr/>
        </p:nvSpPr>
        <p:spPr>
          <a:xfrm>
            <a:off x="-514350" y="1028700"/>
            <a:ext cx="238125" cy="317500"/>
          </a:xfrm>
          <a:prstGeom prst="rect">
            <a:avLst/>
          </a:prstGeom>
          <a:solidFill>
            <a:srgbClr val="D1E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sz="1350" dirty="0" err="1"/>
          </a:p>
        </p:txBody>
      </p:sp>
      <p:sp>
        <p:nvSpPr>
          <p:cNvPr id="27" name="ColorPatch">
            <a:extLst>
              <a:ext uri="{FF2B5EF4-FFF2-40B4-BE49-F238E27FC236}">
                <a16:creationId xmlns:a16="http://schemas.microsoft.com/office/drawing/2014/main" id="{DB636BCE-D7BA-42A6-B589-71540B9DC5AD}"/>
              </a:ext>
            </a:extLst>
          </p:cNvPr>
          <p:cNvSpPr/>
          <p:nvPr/>
        </p:nvSpPr>
        <p:spPr>
          <a:xfrm>
            <a:off x="-514350" y="685800"/>
            <a:ext cx="238125" cy="317500"/>
          </a:xfrm>
          <a:prstGeom prst="rect">
            <a:avLst/>
          </a:prstGeom>
          <a:solidFill>
            <a:srgbClr val="A4D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sz="1350" dirty="0" err="1"/>
          </a:p>
        </p:txBody>
      </p:sp>
      <p:sp>
        <p:nvSpPr>
          <p:cNvPr id="26" name="ColorPatch">
            <a:extLst>
              <a:ext uri="{FF2B5EF4-FFF2-40B4-BE49-F238E27FC236}">
                <a16:creationId xmlns:a16="http://schemas.microsoft.com/office/drawing/2014/main" id="{9D1EA9E9-05C1-4D17-8CE5-6492F824502A}"/>
              </a:ext>
            </a:extLst>
          </p:cNvPr>
          <p:cNvSpPr/>
          <p:nvPr/>
        </p:nvSpPr>
        <p:spPr>
          <a:xfrm>
            <a:off x="-514350" y="342900"/>
            <a:ext cx="238125" cy="317500"/>
          </a:xfrm>
          <a:prstGeom prst="rect">
            <a:avLst/>
          </a:prstGeom>
          <a:solidFill>
            <a:srgbClr val="77C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sz="1350" dirty="0" err="1"/>
          </a:p>
        </p:txBody>
      </p:sp>
      <p:sp>
        <p:nvSpPr>
          <p:cNvPr id="25" name="ColorPatch">
            <a:extLst>
              <a:ext uri="{FF2B5EF4-FFF2-40B4-BE49-F238E27FC236}">
                <a16:creationId xmlns:a16="http://schemas.microsoft.com/office/drawing/2014/main" id="{9A5ADA3E-3A73-4260-828D-18023D21EE0E}"/>
              </a:ext>
            </a:extLst>
          </p:cNvPr>
          <p:cNvSpPr/>
          <p:nvPr/>
        </p:nvSpPr>
        <p:spPr>
          <a:xfrm>
            <a:off x="-514350" y="0"/>
            <a:ext cx="238125" cy="317500"/>
          </a:xfrm>
          <a:prstGeom prst="rect">
            <a:avLst/>
          </a:prstGeom>
          <a:solidFill>
            <a:srgbClr val="49B1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sz="1350" dirty="0" err="1"/>
          </a:p>
        </p:txBody>
      </p:sp>
      <p:sp>
        <p:nvSpPr>
          <p:cNvPr id="24" name="ColorPatch">
            <a:extLst>
              <a:ext uri="{FF2B5EF4-FFF2-40B4-BE49-F238E27FC236}">
                <a16:creationId xmlns:a16="http://schemas.microsoft.com/office/drawing/2014/main" id="{177ED0F8-E668-4F55-9F61-0BADCC753B93}"/>
              </a:ext>
            </a:extLst>
          </p:cNvPr>
          <p:cNvSpPr/>
          <p:nvPr/>
        </p:nvSpPr>
        <p:spPr>
          <a:xfrm>
            <a:off x="-257175" y="5143500"/>
            <a:ext cx="238125" cy="317500"/>
          </a:xfrm>
          <a:prstGeom prst="rect">
            <a:avLst/>
          </a:prstGeom>
          <a:solidFill>
            <a:srgbClr val="F9B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sz="1350" dirty="0" err="1"/>
          </a:p>
        </p:txBody>
      </p:sp>
      <p:sp>
        <p:nvSpPr>
          <p:cNvPr id="23" name="ColorPatch">
            <a:extLst>
              <a:ext uri="{FF2B5EF4-FFF2-40B4-BE49-F238E27FC236}">
                <a16:creationId xmlns:a16="http://schemas.microsoft.com/office/drawing/2014/main" id="{8CD7E567-0649-47B4-B5F7-346B6C6FAE6E}"/>
              </a:ext>
            </a:extLst>
          </p:cNvPr>
          <p:cNvSpPr/>
          <p:nvPr/>
        </p:nvSpPr>
        <p:spPr>
          <a:xfrm>
            <a:off x="-257175" y="4800600"/>
            <a:ext cx="238125" cy="317500"/>
          </a:xfrm>
          <a:prstGeom prst="rect">
            <a:avLst/>
          </a:prstGeom>
          <a:solidFill>
            <a:srgbClr val="F27F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sz="1350" dirty="0" err="1"/>
          </a:p>
        </p:txBody>
      </p:sp>
      <p:sp>
        <p:nvSpPr>
          <p:cNvPr id="22" name="ColorPatch">
            <a:extLst>
              <a:ext uri="{FF2B5EF4-FFF2-40B4-BE49-F238E27FC236}">
                <a16:creationId xmlns:a16="http://schemas.microsoft.com/office/drawing/2014/main" id="{0B27B926-9D23-408B-B261-7474BA138B0E}"/>
              </a:ext>
            </a:extLst>
          </p:cNvPr>
          <p:cNvSpPr/>
          <p:nvPr/>
        </p:nvSpPr>
        <p:spPr>
          <a:xfrm>
            <a:off x="-257175" y="4457700"/>
            <a:ext cx="238125" cy="317500"/>
          </a:xfrm>
          <a:prstGeom prst="rect">
            <a:avLst/>
          </a:prstGeom>
          <a:solidFill>
            <a:srgbClr val="EC4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sz="1350" dirty="0" err="1"/>
          </a:p>
        </p:txBody>
      </p:sp>
      <p:sp>
        <p:nvSpPr>
          <p:cNvPr id="21" name="ColorPatch">
            <a:extLst>
              <a:ext uri="{FF2B5EF4-FFF2-40B4-BE49-F238E27FC236}">
                <a16:creationId xmlns:a16="http://schemas.microsoft.com/office/drawing/2014/main" id="{C79F16A5-2F29-42BB-88AB-9C69D7AB8969}"/>
              </a:ext>
            </a:extLst>
          </p:cNvPr>
          <p:cNvSpPr/>
          <p:nvPr/>
        </p:nvSpPr>
        <p:spPr>
          <a:xfrm>
            <a:off x="-257175" y="4114800"/>
            <a:ext cx="238125" cy="317500"/>
          </a:xfrm>
          <a:prstGeom prst="rect">
            <a:avLst/>
          </a:prstGeom>
          <a:solidFill>
            <a:srgbClr val="E60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sz="1350" dirty="0" err="1"/>
          </a:p>
        </p:txBody>
      </p:sp>
      <p:sp>
        <p:nvSpPr>
          <p:cNvPr id="20" name="ColorPatch">
            <a:extLst>
              <a:ext uri="{FF2B5EF4-FFF2-40B4-BE49-F238E27FC236}">
                <a16:creationId xmlns:a16="http://schemas.microsoft.com/office/drawing/2014/main" id="{7164F073-8D27-4C57-9FA9-5D80FC8EDB68}"/>
              </a:ext>
            </a:extLst>
          </p:cNvPr>
          <p:cNvSpPr/>
          <p:nvPr/>
        </p:nvSpPr>
        <p:spPr>
          <a:xfrm>
            <a:off x="-257175" y="3771900"/>
            <a:ext cx="238125" cy="317500"/>
          </a:xfrm>
          <a:prstGeom prst="rect">
            <a:avLst/>
          </a:prstGeom>
          <a:solidFill>
            <a:srgbClr val="FFF4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sz="1350" dirty="0" err="1"/>
          </a:p>
        </p:txBody>
      </p:sp>
      <p:sp>
        <p:nvSpPr>
          <p:cNvPr id="19" name="ColorPatch">
            <a:extLst>
              <a:ext uri="{FF2B5EF4-FFF2-40B4-BE49-F238E27FC236}">
                <a16:creationId xmlns:a16="http://schemas.microsoft.com/office/drawing/2014/main" id="{C400E972-E723-4251-BA45-FDC0E6CEEF6C}"/>
              </a:ext>
            </a:extLst>
          </p:cNvPr>
          <p:cNvSpPr/>
          <p:nvPr/>
        </p:nvSpPr>
        <p:spPr>
          <a:xfrm>
            <a:off x="-257175" y="3429000"/>
            <a:ext cx="238125" cy="317500"/>
          </a:xfrm>
          <a:prstGeom prst="rect">
            <a:avLst/>
          </a:prstGeom>
          <a:solidFill>
            <a:srgbClr val="FFE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sz="1350" dirty="0" err="1"/>
          </a:p>
        </p:txBody>
      </p:sp>
      <p:sp>
        <p:nvSpPr>
          <p:cNvPr id="18" name="ColorPatch">
            <a:extLst>
              <a:ext uri="{FF2B5EF4-FFF2-40B4-BE49-F238E27FC236}">
                <a16:creationId xmlns:a16="http://schemas.microsoft.com/office/drawing/2014/main" id="{50D772BA-D4EE-40DA-B415-8EC283428CF5}"/>
              </a:ext>
            </a:extLst>
          </p:cNvPr>
          <p:cNvSpPr/>
          <p:nvPr/>
        </p:nvSpPr>
        <p:spPr>
          <a:xfrm>
            <a:off x="-257175" y="3086100"/>
            <a:ext cx="238125" cy="317500"/>
          </a:xfrm>
          <a:prstGeom prst="rect">
            <a:avLst/>
          </a:prstGeom>
          <a:solidFill>
            <a:srgbClr val="FFD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sz="1350" dirty="0" err="1"/>
          </a:p>
        </p:txBody>
      </p:sp>
      <p:sp>
        <p:nvSpPr>
          <p:cNvPr id="17" name="ColorPatch">
            <a:extLst>
              <a:ext uri="{FF2B5EF4-FFF2-40B4-BE49-F238E27FC236}">
                <a16:creationId xmlns:a16="http://schemas.microsoft.com/office/drawing/2014/main" id="{6BEEA5BD-11E7-4F3D-BD73-EC2249E8CCEB}"/>
              </a:ext>
            </a:extLst>
          </p:cNvPr>
          <p:cNvSpPr/>
          <p:nvPr/>
        </p:nvSpPr>
        <p:spPr>
          <a:xfrm>
            <a:off x="-257175" y="2743200"/>
            <a:ext cx="238125" cy="317500"/>
          </a:xfrm>
          <a:prstGeom prst="rect">
            <a:avLst/>
          </a:prstGeom>
          <a:solidFill>
            <a:srgbClr val="FF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sz="1350" dirty="0" err="1"/>
          </a:p>
        </p:txBody>
      </p:sp>
      <p:sp>
        <p:nvSpPr>
          <p:cNvPr id="16" name="ColorPatch">
            <a:extLst>
              <a:ext uri="{FF2B5EF4-FFF2-40B4-BE49-F238E27FC236}">
                <a16:creationId xmlns:a16="http://schemas.microsoft.com/office/drawing/2014/main" id="{27A566A9-4C8D-4179-BE6D-6A885CF5E38A}"/>
              </a:ext>
            </a:extLst>
          </p:cNvPr>
          <p:cNvSpPr/>
          <p:nvPr/>
        </p:nvSpPr>
        <p:spPr>
          <a:xfrm>
            <a:off x="-257175" y="2400300"/>
            <a:ext cx="238125" cy="317500"/>
          </a:xfrm>
          <a:prstGeom prst="rect">
            <a:avLst/>
          </a:prstGeom>
          <a:solidFill>
            <a:srgbClr val="CEEC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sz="1350" dirty="0" err="1"/>
          </a:p>
        </p:txBody>
      </p:sp>
      <p:sp>
        <p:nvSpPr>
          <p:cNvPr id="15" name="ColorPatch">
            <a:extLst>
              <a:ext uri="{FF2B5EF4-FFF2-40B4-BE49-F238E27FC236}">
                <a16:creationId xmlns:a16="http://schemas.microsoft.com/office/drawing/2014/main" id="{98BB652E-B542-4A6D-842C-A8AFF7CF962D}"/>
              </a:ext>
            </a:extLst>
          </p:cNvPr>
          <p:cNvSpPr/>
          <p:nvPr/>
        </p:nvSpPr>
        <p:spPr>
          <a:xfrm>
            <a:off x="-257175" y="2057400"/>
            <a:ext cx="238125" cy="317500"/>
          </a:xfrm>
          <a:prstGeom prst="rect">
            <a:avLst/>
          </a:prstGeom>
          <a:solidFill>
            <a:srgbClr val="9DD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sz="1350" dirty="0" err="1"/>
          </a:p>
        </p:txBody>
      </p:sp>
      <p:sp>
        <p:nvSpPr>
          <p:cNvPr id="14" name="ColorPatch">
            <a:extLst>
              <a:ext uri="{FF2B5EF4-FFF2-40B4-BE49-F238E27FC236}">
                <a16:creationId xmlns:a16="http://schemas.microsoft.com/office/drawing/2014/main" id="{7BE09878-3507-434C-8FBD-3253E93E01C8}"/>
              </a:ext>
            </a:extLst>
          </p:cNvPr>
          <p:cNvSpPr/>
          <p:nvPr/>
        </p:nvSpPr>
        <p:spPr>
          <a:xfrm>
            <a:off x="-257175" y="1714500"/>
            <a:ext cx="238125" cy="317500"/>
          </a:xfrm>
          <a:prstGeom prst="rect">
            <a:avLst/>
          </a:prstGeom>
          <a:solidFill>
            <a:srgbClr val="6DC7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sz="1350" dirty="0" err="1"/>
          </a:p>
        </p:txBody>
      </p:sp>
      <p:sp>
        <p:nvSpPr>
          <p:cNvPr id="12" name="ColorPatch">
            <a:extLst>
              <a:ext uri="{FF2B5EF4-FFF2-40B4-BE49-F238E27FC236}">
                <a16:creationId xmlns:a16="http://schemas.microsoft.com/office/drawing/2014/main" id="{2E26D6BD-036D-4346-A29B-7683021D70FB}"/>
              </a:ext>
            </a:extLst>
          </p:cNvPr>
          <p:cNvSpPr/>
          <p:nvPr/>
        </p:nvSpPr>
        <p:spPr>
          <a:xfrm>
            <a:off x="-257175" y="1371600"/>
            <a:ext cx="238125" cy="317500"/>
          </a:xfrm>
          <a:prstGeom prst="rect">
            <a:avLst/>
          </a:prstGeom>
          <a:solidFill>
            <a:srgbClr val="3C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sz="1350" dirty="0" err="1"/>
          </a:p>
        </p:txBody>
      </p:sp>
      <p:sp>
        <p:nvSpPr>
          <p:cNvPr id="11" name="ColorPatch">
            <a:extLst>
              <a:ext uri="{FF2B5EF4-FFF2-40B4-BE49-F238E27FC236}">
                <a16:creationId xmlns:a16="http://schemas.microsoft.com/office/drawing/2014/main" id="{D840EC2E-1487-4A69-A809-9929CDB60313}"/>
              </a:ext>
            </a:extLst>
          </p:cNvPr>
          <p:cNvSpPr/>
          <p:nvPr/>
        </p:nvSpPr>
        <p:spPr>
          <a:xfrm>
            <a:off x="-257175" y="1028700"/>
            <a:ext cx="238125" cy="317500"/>
          </a:xfrm>
          <a:prstGeom prst="rect">
            <a:avLst/>
          </a:prstGeom>
          <a:solidFill>
            <a:srgbClr val="C0C8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sz="1350" dirty="0" err="1"/>
          </a:p>
        </p:txBody>
      </p:sp>
      <p:sp>
        <p:nvSpPr>
          <p:cNvPr id="10" name="ColorPatch">
            <a:extLst>
              <a:ext uri="{FF2B5EF4-FFF2-40B4-BE49-F238E27FC236}">
                <a16:creationId xmlns:a16="http://schemas.microsoft.com/office/drawing/2014/main" id="{4BBE9809-F301-459A-87DE-3C5C95F62870}"/>
              </a:ext>
            </a:extLst>
          </p:cNvPr>
          <p:cNvSpPr/>
          <p:nvPr/>
        </p:nvSpPr>
        <p:spPr>
          <a:xfrm>
            <a:off x="-257175" y="685800"/>
            <a:ext cx="238125" cy="317500"/>
          </a:xfrm>
          <a:prstGeom prst="rect">
            <a:avLst/>
          </a:prstGeom>
          <a:solidFill>
            <a:srgbClr val="819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sz="1350" dirty="0" err="1"/>
          </a:p>
        </p:txBody>
      </p:sp>
      <p:sp>
        <p:nvSpPr>
          <p:cNvPr id="8" name="ColorPatch">
            <a:extLst>
              <a:ext uri="{FF2B5EF4-FFF2-40B4-BE49-F238E27FC236}">
                <a16:creationId xmlns:a16="http://schemas.microsoft.com/office/drawing/2014/main" id="{AD5D23E8-FC29-4F12-AB2C-C32E10546318}"/>
              </a:ext>
            </a:extLst>
          </p:cNvPr>
          <p:cNvSpPr/>
          <p:nvPr/>
        </p:nvSpPr>
        <p:spPr>
          <a:xfrm>
            <a:off x="-257175" y="342900"/>
            <a:ext cx="238125" cy="317500"/>
          </a:xfrm>
          <a:prstGeom prst="rect">
            <a:avLst/>
          </a:prstGeom>
          <a:solidFill>
            <a:srgbClr val="425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sz="1350" dirty="0" err="1"/>
          </a:p>
        </p:txBody>
      </p:sp>
      <p:sp>
        <p:nvSpPr>
          <p:cNvPr id="7" name="ColorPatch">
            <a:extLst>
              <a:ext uri="{FF2B5EF4-FFF2-40B4-BE49-F238E27FC236}">
                <a16:creationId xmlns:a16="http://schemas.microsoft.com/office/drawing/2014/main" id="{57149537-0C06-456D-A4A3-2FBB5503631B}"/>
              </a:ext>
            </a:extLst>
          </p:cNvPr>
          <p:cNvSpPr/>
          <p:nvPr/>
        </p:nvSpPr>
        <p:spPr>
          <a:xfrm>
            <a:off x="-257175" y="0"/>
            <a:ext cx="238125" cy="317500"/>
          </a:xfrm>
          <a:prstGeom prst="rect">
            <a:avLst/>
          </a:prstGeom>
          <a:solidFill>
            <a:srgbClr val="03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sz="1350" dirty="0" err="1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5028" y="-1"/>
            <a:ext cx="8706869" cy="1304925"/>
          </a:xfrm>
          <a:prstGeom prst="rect">
            <a:avLst/>
          </a:prstGeom>
        </p:spPr>
        <p:txBody>
          <a:bodyPr vert="horz" lIns="91440" tIns="45720" rIns="90000" bIns="45720" rtlCol="0" anchor="ctr">
            <a:noAutofit/>
          </a:bodyPr>
          <a:lstStyle/>
          <a:p>
            <a:pPr lvl="0" algn="r"/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029" y="1484313"/>
            <a:ext cx="8693944" cy="4608512"/>
          </a:xfrm>
          <a:prstGeom prst="rect">
            <a:avLst/>
          </a:prstGeom>
        </p:spPr>
        <p:txBody>
          <a:bodyPr vert="horz" lIns="91440" tIns="45720" rIns="90000" bIns="45720" rtlCol="0">
            <a:noAutofit/>
          </a:bodyPr>
          <a:lstStyle/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52950" y="6330968"/>
            <a:ext cx="4112486" cy="292554"/>
          </a:xfrm>
          <a:prstGeom prst="rect">
            <a:avLst/>
          </a:prstGeom>
        </p:spPr>
        <p:txBody>
          <a:bodyPr vert="horz" lIns="90000" tIns="45720" rIns="90000" bIns="45720" rtlCol="0" anchor="b"/>
          <a:lstStyle>
            <a:lvl1pPr algn="r">
              <a:defRPr lang="en-US" sz="825"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7696" y="6330968"/>
            <a:ext cx="308253" cy="292554"/>
          </a:xfrm>
          <a:prstGeom prst="rect">
            <a:avLst/>
          </a:prstGeom>
        </p:spPr>
        <p:txBody>
          <a:bodyPr vert="horz" lIns="0" tIns="46800" rIns="0" bIns="46800" rtlCol="0" anchor="b"/>
          <a:lstStyle>
            <a:lvl1pPr algn="r">
              <a:defRPr lang="en-US" sz="825" b="0" smtClean="0"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43138" y="6330968"/>
            <a:ext cx="888682" cy="2925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25" b="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10/7/2024</a:t>
            </a:fld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3DE2817A-3634-41C4-BE77-0740C5A7811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73667" y="6094700"/>
            <a:ext cx="742519" cy="76320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7CD4E90-0AD7-41F7-BEF4-B339EC998E49}"/>
              </a:ext>
            </a:extLst>
          </p:cNvPr>
          <p:cNvSpPr/>
          <p:nvPr/>
        </p:nvSpPr>
        <p:spPr>
          <a:xfrm>
            <a:off x="9003671" y="0"/>
            <a:ext cx="140329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9254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lang="en-US" sz="2700" b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6454" indent="-196454" algn="l" defTabSz="685800" rtl="0" eaLnBrk="1" latinLnBrk="0" hangingPunct="1">
        <a:lnSpc>
          <a:spcPct val="10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402431" indent="-200025" algn="l" defTabSz="685800" rtl="0" eaLnBrk="1" latinLnBrk="0" hangingPunct="1">
        <a:lnSpc>
          <a:spcPct val="100000"/>
        </a:lnSpc>
        <a:spcBef>
          <a:spcPts val="450"/>
        </a:spcBef>
        <a:buClr>
          <a:schemeClr val="tx1"/>
        </a:buClr>
        <a:buFont typeface="Arial" panose="020B0604020202020204" pitchFamily="34" charset="0"/>
        <a:buChar char="•"/>
        <a:defRPr lang="en-US" sz="15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609600" indent="-204788" algn="l" defTabSz="685800" rtl="0" eaLnBrk="1" latinLnBrk="0" hangingPunct="1">
        <a:lnSpc>
          <a:spcPct val="100000"/>
        </a:lnSpc>
        <a:spcBef>
          <a:spcPts val="450"/>
        </a:spcBef>
        <a:buClr>
          <a:schemeClr val="tx1"/>
        </a:buClr>
        <a:buFont typeface="Arial" panose="020B0604020202020204" pitchFamily="34" charset="0"/>
        <a:buChar char="•"/>
        <a:defRPr lang="en-US" sz="135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740569" indent="-201216" algn="l" defTabSz="6858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Font typeface="Arial" panose="020B0604020202020204" pitchFamily="34" charset="0"/>
        <a:buChar char="•"/>
        <a:defRPr lang="en-US" sz="1200" kern="1200" smtClean="0">
          <a:solidFill>
            <a:schemeClr val="tx2"/>
          </a:solidFill>
          <a:latin typeface="+mn-lt"/>
          <a:ea typeface="+mn-ea"/>
          <a:cs typeface="+mn-cs"/>
        </a:defRPr>
      </a:lvl4pPr>
      <a:lvl5pPr marL="870347" indent="-196454" algn="l" defTabSz="6858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9">
          <p15:clr>
            <a:srgbClr val="F26B43"/>
          </p15:clr>
        </p15:guide>
        <p15:guide id="2" pos="7491">
          <p15:clr>
            <a:srgbClr val="F26B43"/>
          </p15:clr>
        </p15:guide>
        <p15:guide id="3" orient="horz" pos="2160">
          <p15:clr>
            <a:srgbClr val="F26B43"/>
          </p15:clr>
        </p15:guide>
        <p15:guide id="4" orient="horz" pos="935">
          <p15:clr>
            <a:srgbClr val="F26B43"/>
          </p15:clr>
        </p15:guide>
        <p15:guide id="5" orient="horz" pos="3838">
          <p15:clr>
            <a:srgbClr val="F26B43"/>
          </p15:clr>
        </p15:guide>
        <p15:guide id="6" orient="horz" pos="822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31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IT Modern Observability con </a:t>
            </a:r>
            <a:r>
              <a:rPr dirty="0" err="1"/>
              <a:t>l’implementazione</a:t>
            </a:r>
            <a:r>
              <a:rPr dirty="0"/>
              <a:t> di </a:t>
            </a:r>
            <a:r>
              <a:rPr dirty="0" err="1"/>
              <a:t>una</a:t>
            </a:r>
            <a:r>
              <a:rPr dirty="0"/>
              <a:t> rete </a:t>
            </a:r>
            <a:r>
              <a:rPr dirty="0" err="1"/>
              <a:t>neurale</a:t>
            </a:r>
            <a:r>
              <a:rPr dirty="0"/>
              <a:t> </a:t>
            </a:r>
            <a:r>
              <a:rPr dirty="0" err="1"/>
              <a:t>predittiva</a:t>
            </a:r>
            <a:r>
              <a:rPr dirty="0"/>
              <a:t> a </a:t>
            </a:r>
            <a:r>
              <a:rPr dirty="0" err="1"/>
              <a:t>supporto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Relatore: Ilenia Tinnirello</a:t>
            </a:r>
          </a:p>
          <a:p>
            <a:r>
              <a:t>Tesi di Laurea di: Federico Crucillà</a:t>
            </a:r>
          </a:p>
          <a:p>
            <a:r>
              <a:t>Matricola: 0744768</a:t>
            </a:r>
          </a:p>
          <a:p>
            <a:r>
              <a:t>Anno Accademico: 2023 - 2024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Strumenti</a:t>
            </a:r>
            <a:r>
              <a:rPr lang="en-US" dirty="0"/>
              <a:t> </a:t>
            </a:r>
            <a:r>
              <a:rPr lang="en-US" dirty="0" err="1"/>
              <a:t>Moderni</a:t>
            </a:r>
            <a:r>
              <a:rPr lang="en-US" dirty="0"/>
              <a:t> di Observability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G</a:t>
            </a:r>
            <a:r>
              <a:rPr lang="it-IT" sz="2400" dirty="0" err="1"/>
              <a:t>rafana</a:t>
            </a:r>
            <a:r>
              <a:rPr lang="it-IT" sz="2400" dirty="0"/>
              <a:t>:</a:t>
            </a:r>
          </a:p>
          <a:p>
            <a:pPr marL="0" indent="0">
              <a:buNone/>
            </a:pPr>
            <a:r>
              <a:rPr lang="it-IT" sz="2400" dirty="0"/>
              <a:t>- Piattaforma di analisi e visualizzazione open-source</a:t>
            </a:r>
          </a:p>
          <a:p>
            <a:pPr marL="0" indent="0">
              <a:buNone/>
            </a:pPr>
            <a:r>
              <a:rPr lang="it-IT" sz="2400" dirty="0"/>
              <a:t>- Creazione di dashboard interattive</a:t>
            </a:r>
          </a:p>
          <a:p>
            <a:pPr marL="0" indent="0">
              <a:buNone/>
            </a:pPr>
            <a:r>
              <a:rPr sz="2400" dirty="0"/>
              <a:t>Elastic Stack (ELK):</a:t>
            </a:r>
          </a:p>
          <a:p>
            <a:pPr>
              <a:buFontTx/>
              <a:buChar char="-"/>
            </a:pPr>
            <a:r>
              <a:rPr sz="2400" dirty="0"/>
              <a:t>Suite di </a:t>
            </a:r>
            <a:r>
              <a:rPr sz="2400" dirty="0" err="1"/>
              <a:t>strumenti</a:t>
            </a:r>
            <a:r>
              <a:rPr sz="2400" dirty="0"/>
              <a:t> per la </a:t>
            </a:r>
            <a:r>
              <a:rPr sz="2400" dirty="0" err="1"/>
              <a:t>raccolta</a:t>
            </a:r>
            <a:r>
              <a:rPr sz="2400" dirty="0"/>
              <a:t>, </a:t>
            </a:r>
            <a:r>
              <a:rPr sz="2400" dirty="0" err="1"/>
              <a:t>analisi</a:t>
            </a:r>
            <a:r>
              <a:rPr sz="2400" dirty="0"/>
              <a:t> e </a:t>
            </a:r>
            <a:r>
              <a:rPr sz="2400" dirty="0" err="1"/>
              <a:t>visualizzazione</a:t>
            </a:r>
            <a:r>
              <a:rPr sz="2400" dirty="0"/>
              <a:t> </a:t>
            </a:r>
            <a:r>
              <a:rPr sz="2400" dirty="0" err="1"/>
              <a:t>dei</a:t>
            </a:r>
            <a:r>
              <a:rPr sz="2400" dirty="0"/>
              <a:t> log, Elasticsearch, Logstash</a:t>
            </a:r>
            <a:r>
              <a:rPr sz="2400"/>
              <a:t>, Kibana</a:t>
            </a:r>
          </a:p>
          <a:p>
            <a:pPr marL="0" indent="0">
              <a:buNone/>
            </a:pPr>
            <a:endParaRPr sz="2400" dirty="0"/>
          </a:p>
          <a:p>
            <a:pPr>
              <a:buFontTx/>
              <a:buChar char="-"/>
            </a:pP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Machine Learning a Supporto dell’Observability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sz="2400" dirty="0" err="1"/>
              <a:t>Tecniche</a:t>
            </a:r>
            <a:r>
              <a:rPr sz="2400" dirty="0"/>
              <a:t> di Machine Learning:</a:t>
            </a:r>
          </a:p>
          <a:p>
            <a:pPr marL="0" indent="0">
              <a:buNone/>
            </a:pPr>
            <a:r>
              <a:rPr sz="2400" dirty="0"/>
              <a:t>- </a:t>
            </a:r>
            <a:r>
              <a:rPr sz="2400" dirty="0" err="1"/>
              <a:t>Rilevamento</a:t>
            </a:r>
            <a:r>
              <a:rPr sz="2400" dirty="0"/>
              <a:t> </a:t>
            </a:r>
            <a:r>
              <a:rPr sz="2400" dirty="0" err="1"/>
              <a:t>delle</a:t>
            </a:r>
            <a:r>
              <a:rPr sz="2400" dirty="0"/>
              <a:t> </a:t>
            </a:r>
            <a:r>
              <a:rPr sz="2400" dirty="0" err="1"/>
              <a:t>Anomalie</a:t>
            </a:r>
            <a:endParaRPr sz="2400" dirty="0"/>
          </a:p>
          <a:p>
            <a:pPr marL="0" indent="0">
              <a:buNone/>
            </a:pPr>
            <a:r>
              <a:rPr sz="2400" dirty="0"/>
              <a:t>- </a:t>
            </a:r>
            <a:r>
              <a:rPr sz="2400" dirty="0" err="1"/>
              <a:t>Previsione</a:t>
            </a:r>
            <a:r>
              <a:rPr sz="2400" dirty="0"/>
              <a:t> </a:t>
            </a:r>
            <a:r>
              <a:rPr sz="2400" dirty="0" err="1"/>
              <a:t>delle</a:t>
            </a:r>
            <a:r>
              <a:rPr sz="2400" dirty="0"/>
              <a:t> Serie </a:t>
            </a:r>
            <a:r>
              <a:rPr sz="2400" dirty="0" err="1"/>
              <a:t>Temporali</a:t>
            </a:r>
            <a:endParaRPr sz="2400" dirty="0"/>
          </a:p>
          <a:p>
            <a:pPr marL="0" indent="0">
              <a:buNone/>
            </a:pPr>
            <a:r>
              <a:rPr sz="2400" dirty="0"/>
              <a:t>- </a:t>
            </a:r>
            <a:r>
              <a:rPr sz="2400" dirty="0" err="1"/>
              <a:t>Analisi</a:t>
            </a:r>
            <a:r>
              <a:rPr sz="2400" dirty="0"/>
              <a:t> </a:t>
            </a:r>
            <a:r>
              <a:rPr sz="2400" dirty="0" err="1"/>
              <a:t>delle</a:t>
            </a:r>
            <a:r>
              <a:rPr sz="2400" dirty="0"/>
              <a:t> Cause </a:t>
            </a:r>
            <a:r>
              <a:rPr sz="2400" dirty="0" err="1"/>
              <a:t>Radice</a:t>
            </a:r>
            <a:endParaRPr sz="2400" dirty="0"/>
          </a:p>
          <a:p>
            <a:pPr marL="0" indent="0">
              <a:buNone/>
            </a:pPr>
            <a:r>
              <a:rPr sz="2400" dirty="0"/>
              <a:t>- Clustering</a:t>
            </a:r>
          </a:p>
          <a:p>
            <a:pPr marL="0" indent="0">
              <a:buNone/>
            </a:pPr>
            <a:r>
              <a:rPr sz="2400" dirty="0" err="1"/>
              <a:t>Casi</a:t>
            </a:r>
            <a:r>
              <a:rPr sz="2400" dirty="0"/>
              <a:t> </a:t>
            </a:r>
            <a:r>
              <a:rPr sz="2400" dirty="0" err="1"/>
              <a:t>d'Uso</a:t>
            </a:r>
            <a:r>
              <a:rPr sz="2400" dirty="0"/>
              <a:t> del Machine Learning:</a:t>
            </a:r>
          </a:p>
          <a:p>
            <a:pPr marL="0" indent="0">
              <a:buNone/>
            </a:pPr>
            <a:r>
              <a:rPr sz="2400" dirty="0"/>
              <a:t>- </a:t>
            </a:r>
            <a:r>
              <a:rPr sz="2400" dirty="0" err="1"/>
              <a:t>Rilevamento</a:t>
            </a:r>
            <a:r>
              <a:rPr sz="2400" dirty="0"/>
              <a:t> </a:t>
            </a:r>
            <a:r>
              <a:rPr sz="2400" dirty="0" err="1"/>
              <a:t>delle</a:t>
            </a:r>
            <a:r>
              <a:rPr sz="2400" dirty="0"/>
              <a:t> </a:t>
            </a:r>
            <a:r>
              <a:rPr sz="2400" dirty="0" err="1"/>
              <a:t>Anomalie</a:t>
            </a:r>
            <a:r>
              <a:rPr sz="2400" dirty="0"/>
              <a:t> </a:t>
            </a:r>
            <a:r>
              <a:rPr sz="2400" dirty="0" err="1"/>
              <a:t>nei</a:t>
            </a:r>
            <a:r>
              <a:rPr sz="2400" dirty="0"/>
              <a:t> Log</a:t>
            </a:r>
          </a:p>
          <a:p>
            <a:pPr marL="0" indent="0">
              <a:buNone/>
            </a:pPr>
            <a:r>
              <a:rPr sz="2400" dirty="0"/>
              <a:t>- </a:t>
            </a:r>
            <a:r>
              <a:rPr sz="2400" dirty="0" err="1"/>
              <a:t>Previsione</a:t>
            </a:r>
            <a:r>
              <a:rPr sz="2400" dirty="0"/>
              <a:t> </a:t>
            </a:r>
            <a:r>
              <a:rPr sz="2400" dirty="0" err="1"/>
              <a:t>dell'Utilizzo</a:t>
            </a:r>
            <a:r>
              <a:rPr sz="2400" dirty="0"/>
              <a:t> </a:t>
            </a:r>
            <a:r>
              <a:rPr sz="2400" dirty="0" err="1"/>
              <a:t>delle</a:t>
            </a:r>
            <a:r>
              <a:rPr sz="2400" dirty="0"/>
              <a:t> </a:t>
            </a:r>
            <a:r>
              <a:rPr sz="2400" dirty="0" err="1"/>
              <a:t>Risorse</a:t>
            </a:r>
            <a:endParaRPr sz="2400" dirty="0"/>
          </a:p>
          <a:p>
            <a:pPr marL="0" indent="0">
              <a:buNone/>
            </a:pPr>
            <a:r>
              <a:rPr sz="2400" dirty="0"/>
              <a:t>- </a:t>
            </a:r>
            <a:r>
              <a:rPr sz="2400" dirty="0" err="1"/>
              <a:t>Ottimizzazione</a:t>
            </a:r>
            <a:r>
              <a:rPr sz="2400" dirty="0"/>
              <a:t> </a:t>
            </a:r>
            <a:r>
              <a:rPr sz="2400" dirty="0" err="1"/>
              <a:t>delle</a:t>
            </a:r>
            <a:r>
              <a:rPr sz="2400" dirty="0"/>
              <a:t> </a:t>
            </a:r>
            <a:r>
              <a:rPr sz="2400" dirty="0" err="1"/>
              <a:t>Prestazioni</a:t>
            </a:r>
            <a:r>
              <a:rPr sz="2400" dirty="0"/>
              <a:t> </a:t>
            </a:r>
            <a:r>
              <a:rPr sz="2400" dirty="0" err="1"/>
              <a:t>delle</a:t>
            </a:r>
            <a:r>
              <a:rPr sz="2400" dirty="0"/>
              <a:t> </a:t>
            </a:r>
            <a:r>
              <a:rPr sz="2400" dirty="0" err="1"/>
              <a:t>Applicazioni</a:t>
            </a:r>
            <a:endParaRPr sz="2400" dirty="0"/>
          </a:p>
          <a:p>
            <a:pPr marL="0" indent="0">
              <a:buNone/>
            </a:pPr>
            <a:r>
              <a:rPr sz="2400" dirty="0"/>
              <a:t>- </a:t>
            </a:r>
            <a:r>
              <a:rPr sz="2400" dirty="0" err="1"/>
              <a:t>Monitoraggio</a:t>
            </a:r>
            <a:r>
              <a:rPr sz="2400" dirty="0"/>
              <a:t> </a:t>
            </a:r>
            <a:r>
              <a:rPr sz="2400" dirty="0" err="1"/>
              <a:t>delle</a:t>
            </a:r>
            <a:r>
              <a:rPr sz="2400" dirty="0"/>
              <a:t> </a:t>
            </a:r>
            <a:r>
              <a:rPr sz="2400" dirty="0" err="1"/>
              <a:t>Attività</a:t>
            </a:r>
            <a:r>
              <a:rPr sz="2400" dirty="0"/>
              <a:t> </a:t>
            </a:r>
            <a:r>
              <a:rPr sz="2400" dirty="0" err="1"/>
              <a:t>Sospette</a:t>
            </a:r>
            <a:endParaRPr sz="24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Strumenti di Machine Learning per l’Observability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sz="2000" dirty="0"/>
              <a:t>TensorFlow:</a:t>
            </a:r>
          </a:p>
          <a:p>
            <a:pPr marL="0" indent="0">
              <a:buNone/>
            </a:pPr>
            <a:r>
              <a:rPr sz="2000" dirty="0"/>
              <a:t>- </a:t>
            </a:r>
            <a:r>
              <a:rPr sz="2000" dirty="0" err="1"/>
              <a:t>Libreria</a:t>
            </a:r>
            <a:r>
              <a:rPr sz="2000" dirty="0"/>
              <a:t> open-source per il machine learning </a:t>
            </a:r>
            <a:r>
              <a:rPr sz="2000" dirty="0" err="1"/>
              <a:t>sviluppata</a:t>
            </a:r>
            <a:r>
              <a:rPr sz="2000" dirty="0"/>
              <a:t> da Google</a:t>
            </a:r>
          </a:p>
          <a:p>
            <a:pPr marL="0" indent="0">
              <a:buNone/>
            </a:pPr>
            <a:r>
              <a:rPr sz="2000" dirty="0"/>
              <a:t>PyTorch:</a:t>
            </a:r>
          </a:p>
          <a:p>
            <a:pPr marL="0" indent="0">
              <a:buNone/>
            </a:pPr>
            <a:r>
              <a:rPr sz="2000" dirty="0"/>
              <a:t>- </a:t>
            </a:r>
            <a:r>
              <a:rPr sz="2000" dirty="0" err="1"/>
              <a:t>Libreria</a:t>
            </a:r>
            <a:r>
              <a:rPr sz="2000" dirty="0"/>
              <a:t> open-source per il machine learning </a:t>
            </a:r>
            <a:r>
              <a:rPr sz="2000" dirty="0" err="1"/>
              <a:t>sviluppata</a:t>
            </a:r>
            <a:r>
              <a:rPr sz="2000" dirty="0"/>
              <a:t> da Facebook</a:t>
            </a:r>
          </a:p>
          <a:p>
            <a:pPr marL="0" indent="0">
              <a:buNone/>
            </a:pPr>
            <a:r>
              <a:rPr sz="2000" dirty="0" err="1"/>
              <a:t>Keras</a:t>
            </a:r>
            <a:r>
              <a:rPr sz="2000" dirty="0"/>
              <a:t>:</a:t>
            </a:r>
          </a:p>
          <a:p>
            <a:pPr marL="0" indent="0">
              <a:buNone/>
            </a:pPr>
            <a:r>
              <a:rPr sz="2000" dirty="0"/>
              <a:t>- </a:t>
            </a:r>
            <a:r>
              <a:rPr sz="2000" dirty="0" err="1"/>
              <a:t>Libreria</a:t>
            </a:r>
            <a:r>
              <a:rPr sz="2000" dirty="0"/>
              <a:t> open-source per il machine learning con API di alto </a:t>
            </a:r>
            <a:r>
              <a:rPr sz="2000" dirty="0" err="1"/>
              <a:t>livello</a:t>
            </a:r>
            <a:endParaRPr sz="2000" dirty="0"/>
          </a:p>
          <a:p>
            <a:pPr>
              <a:buFontTx/>
              <a:buChar char="-"/>
            </a:pPr>
            <a:r>
              <a:rPr lang="en-US" sz="2000" dirty="0" err="1"/>
              <a:t>DistilBERT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8AD7DB4-5BBB-7EF5-8FA2-B6D5C2813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28" y="-1"/>
            <a:ext cx="8706869" cy="1304925"/>
          </a:xfrm>
        </p:spPr>
        <p:txBody>
          <a:bodyPr/>
          <a:lstStyle/>
          <a:p>
            <a:r>
              <a:rPr lang="it-IT" dirty="0" err="1"/>
              <a:t>DistilBERT</a:t>
            </a:r>
            <a:endParaRPr lang="en-US"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9EB0F8A5-04C7-9B22-A5F9-D32D69AA8B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599" y="3276599"/>
            <a:ext cx="2528047" cy="252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A0985255-1845-D55C-FACD-DD1A8E2AFC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599" y="3276599"/>
            <a:ext cx="470647" cy="47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82C5F6E-3250-407E-EFE4-A352DA132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443" y="1415795"/>
            <a:ext cx="6197113" cy="333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647DC4-7913-4DBB-0534-95678C9AC505}"/>
              </a:ext>
            </a:extLst>
          </p:cNvPr>
          <p:cNvSpPr txBox="1"/>
          <p:nvPr/>
        </p:nvSpPr>
        <p:spPr>
          <a:xfrm>
            <a:off x="1436332" y="5204481"/>
            <a:ext cx="62842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t-IT" sz="1800" i="0" dirty="0" err="1">
                <a:effectLst/>
              </a:rPr>
              <a:t>DistilBERT</a:t>
            </a:r>
            <a:r>
              <a:rPr lang="it-IT" sz="1800" i="0" dirty="0">
                <a:effectLst/>
              </a:rPr>
              <a:t>, una versione ottimizzata e leggera di BERT, è utilizzato per migliorare l'osservabilità attraverso l'analisi avanzata dei log e la previsione delle anomalie, garantendo efficienza computazionale e accuratezza predittiva.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10788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Implementazione del Machine Learning nell’Observability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029" y="1484313"/>
            <a:ext cx="8693944" cy="4608512"/>
          </a:xfrm>
        </p:spPr>
        <p:txBody>
          <a:bodyPr/>
          <a:lstStyle/>
          <a:p>
            <a:pPr marL="0" indent="0">
              <a:buNone/>
            </a:pPr>
            <a:r>
              <a:rPr lang="it-IT" sz="3200" dirty="0"/>
              <a:t>Passaggi Chiave:</a:t>
            </a:r>
          </a:p>
          <a:p>
            <a:pPr marL="0" indent="0">
              <a:buNone/>
            </a:pPr>
            <a:r>
              <a:rPr lang="it-IT" sz="3200" dirty="0"/>
              <a:t>- Raccolta dei Dati</a:t>
            </a:r>
          </a:p>
          <a:p>
            <a:pPr marL="0" indent="0">
              <a:buNone/>
            </a:pPr>
            <a:r>
              <a:rPr lang="it-IT" sz="3200" dirty="0"/>
              <a:t>- Preelaborazione dei Dati</a:t>
            </a:r>
          </a:p>
          <a:p>
            <a:pPr marL="0" indent="0">
              <a:buNone/>
            </a:pPr>
            <a:r>
              <a:rPr lang="it-IT" sz="3200" dirty="0"/>
              <a:t>- Selezione degli Algoritmi</a:t>
            </a:r>
          </a:p>
          <a:p>
            <a:pPr marL="0" indent="0">
              <a:buNone/>
            </a:pPr>
            <a:r>
              <a:rPr lang="it-IT" sz="3200" dirty="0"/>
              <a:t>- Addestramento dei Modelli</a:t>
            </a:r>
          </a:p>
          <a:p>
            <a:pPr marL="0" indent="0">
              <a:buNone/>
            </a:pPr>
            <a:r>
              <a:rPr lang="it-IT" sz="3200" dirty="0"/>
              <a:t>- Implementazione e Integrazione</a:t>
            </a:r>
          </a:p>
          <a:p>
            <a:pPr marL="0" indent="0">
              <a:buNone/>
            </a:pPr>
            <a:r>
              <a:rPr lang="it-IT" sz="3200" dirty="0"/>
              <a:t>- Monitoraggio e Manutenzione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Vantaggi del Machine Learning nell’Observability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029" y="1493278"/>
            <a:ext cx="8693944" cy="4608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200" dirty="0" err="1"/>
              <a:t>Rilevamento</a:t>
            </a:r>
            <a:r>
              <a:rPr sz="2200" dirty="0"/>
              <a:t> </a:t>
            </a:r>
            <a:r>
              <a:rPr sz="2200" dirty="0" err="1"/>
              <a:t>Proattivo</a:t>
            </a:r>
            <a:r>
              <a:rPr sz="2200" dirty="0"/>
              <a:t> </a:t>
            </a:r>
            <a:r>
              <a:rPr sz="2200" dirty="0" err="1"/>
              <a:t>dei</a:t>
            </a:r>
            <a:r>
              <a:rPr sz="2200" dirty="0"/>
              <a:t> </a:t>
            </a:r>
            <a:r>
              <a:rPr sz="2200" dirty="0" err="1"/>
              <a:t>Problemi</a:t>
            </a:r>
            <a:r>
              <a:rPr sz="2200" dirty="0"/>
              <a:t>:</a:t>
            </a:r>
          </a:p>
          <a:p>
            <a:pPr marL="0" indent="0">
              <a:buNone/>
            </a:pPr>
            <a:r>
              <a:rPr sz="2200" dirty="0"/>
              <a:t>- </a:t>
            </a:r>
            <a:r>
              <a:rPr sz="2200" dirty="0" err="1"/>
              <a:t>Identificazione</a:t>
            </a:r>
            <a:r>
              <a:rPr sz="2200" dirty="0"/>
              <a:t> di </a:t>
            </a:r>
            <a:r>
              <a:rPr sz="2200" dirty="0" err="1"/>
              <a:t>problemi</a:t>
            </a:r>
            <a:r>
              <a:rPr sz="2200" dirty="0"/>
              <a:t> di performance, </a:t>
            </a:r>
            <a:r>
              <a:rPr sz="2200" dirty="0" err="1"/>
              <a:t>errori</a:t>
            </a:r>
            <a:r>
              <a:rPr sz="2200" dirty="0"/>
              <a:t> di </a:t>
            </a:r>
            <a:r>
              <a:rPr sz="2200" dirty="0" err="1"/>
              <a:t>sistema</a:t>
            </a:r>
            <a:r>
              <a:rPr sz="2200" dirty="0"/>
              <a:t> e </a:t>
            </a:r>
            <a:r>
              <a:rPr sz="2200" dirty="0" err="1"/>
              <a:t>attività</a:t>
            </a:r>
            <a:r>
              <a:rPr sz="2200" dirty="0"/>
              <a:t> </a:t>
            </a:r>
            <a:r>
              <a:rPr sz="2200" dirty="0" err="1"/>
              <a:t>sospette</a:t>
            </a:r>
            <a:endParaRPr sz="2200" dirty="0"/>
          </a:p>
          <a:p>
            <a:pPr marL="0" indent="0">
              <a:buNone/>
            </a:pPr>
            <a:r>
              <a:rPr sz="2200" dirty="0" err="1"/>
              <a:t>Previsione</a:t>
            </a:r>
            <a:r>
              <a:rPr sz="2200" dirty="0"/>
              <a:t> </a:t>
            </a:r>
            <a:r>
              <a:rPr sz="2200" dirty="0" err="1"/>
              <a:t>delle</a:t>
            </a:r>
            <a:r>
              <a:rPr sz="2200" dirty="0"/>
              <a:t> </a:t>
            </a:r>
            <a:r>
              <a:rPr sz="2200" dirty="0" err="1"/>
              <a:t>Tendenze</a:t>
            </a:r>
            <a:r>
              <a:rPr sz="2200" dirty="0"/>
              <a:t> con </a:t>
            </a:r>
            <a:r>
              <a:rPr sz="2200" dirty="0" err="1"/>
              <a:t>conseguente</a:t>
            </a:r>
            <a:r>
              <a:rPr sz="2200" dirty="0"/>
              <a:t> </a:t>
            </a:r>
            <a:r>
              <a:rPr sz="2200" dirty="0" err="1"/>
              <a:t>ot</a:t>
            </a:r>
            <a:r>
              <a:rPr lang="it-IT" sz="2200" dirty="0" err="1"/>
              <a:t>timizzazione</a:t>
            </a:r>
            <a:r>
              <a:rPr lang="it-IT" sz="2200" dirty="0"/>
              <a:t> delle Prestazioni:</a:t>
            </a:r>
            <a:endParaRPr sz="2200" dirty="0"/>
          </a:p>
          <a:p>
            <a:pPr>
              <a:buFontTx/>
              <a:buChar char="-"/>
            </a:pPr>
            <a:r>
              <a:rPr sz="2200" dirty="0" err="1"/>
              <a:t>Previsione</a:t>
            </a:r>
            <a:r>
              <a:rPr sz="2200" dirty="0"/>
              <a:t> </a:t>
            </a:r>
            <a:r>
              <a:rPr sz="2200" dirty="0" err="1"/>
              <a:t>dell'utilizzo</a:t>
            </a:r>
            <a:r>
              <a:rPr sz="2200" dirty="0"/>
              <a:t> </a:t>
            </a:r>
            <a:r>
              <a:rPr sz="2200" dirty="0" err="1"/>
              <a:t>delle</a:t>
            </a:r>
            <a:r>
              <a:rPr sz="2200" dirty="0"/>
              <a:t> </a:t>
            </a:r>
            <a:r>
              <a:rPr sz="2200" dirty="0" err="1"/>
              <a:t>risorse</a:t>
            </a:r>
            <a:r>
              <a:rPr sz="2200" dirty="0"/>
              <a:t> e </a:t>
            </a:r>
            <a:r>
              <a:rPr sz="2200" dirty="0" err="1"/>
              <a:t>dei</a:t>
            </a:r>
            <a:r>
              <a:rPr sz="2200" dirty="0"/>
              <a:t> </a:t>
            </a:r>
            <a:r>
              <a:rPr sz="2200" dirty="0" err="1"/>
              <a:t>parametri</a:t>
            </a:r>
            <a:r>
              <a:rPr sz="2200" dirty="0"/>
              <a:t> di performance</a:t>
            </a:r>
          </a:p>
          <a:p>
            <a:pPr marL="0" indent="0">
              <a:buNone/>
            </a:pPr>
            <a:r>
              <a:rPr sz="2200" dirty="0" err="1"/>
              <a:t>Analisi</a:t>
            </a:r>
            <a:r>
              <a:rPr sz="2200" dirty="0"/>
              <a:t> </a:t>
            </a:r>
            <a:r>
              <a:rPr sz="2200" dirty="0" err="1"/>
              <a:t>delle</a:t>
            </a:r>
            <a:r>
              <a:rPr sz="2200" dirty="0"/>
              <a:t> Cause </a:t>
            </a:r>
            <a:r>
              <a:rPr sz="2200" dirty="0" err="1"/>
              <a:t>Radice</a:t>
            </a:r>
            <a:r>
              <a:rPr sz="2200" dirty="0"/>
              <a:t>:</a:t>
            </a:r>
          </a:p>
          <a:p>
            <a:pPr marL="0" indent="0">
              <a:buNone/>
            </a:pPr>
            <a:r>
              <a:rPr sz="2200" dirty="0"/>
              <a:t>- </a:t>
            </a:r>
            <a:r>
              <a:rPr sz="2200" dirty="0" err="1"/>
              <a:t>Identificazione</a:t>
            </a:r>
            <a:r>
              <a:rPr sz="2200" dirty="0"/>
              <a:t> </a:t>
            </a:r>
            <a:r>
              <a:rPr sz="2200" dirty="0" err="1"/>
              <a:t>delle</a:t>
            </a:r>
            <a:r>
              <a:rPr sz="2200" dirty="0"/>
              <a:t> cause profonde </a:t>
            </a:r>
            <a:r>
              <a:rPr sz="2200" dirty="0" err="1"/>
              <a:t>dei</a:t>
            </a:r>
            <a:r>
              <a:rPr sz="2200" dirty="0"/>
              <a:t> </a:t>
            </a:r>
            <a:r>
              <a:rPr sz="2200" dirty="0" err="1"/>
              <a:t>problemi</a:t>
            </a:r>
            <a:endParaRPr sz="2200" dirty="0"/>
          </a:p>
          <a:p>
            <a:pPr marL="0" indent="0">
              <a:buNone/>
            </a:pPr>
            <a:r>
              <a:rPr sz="2200" dirty="0" err="1"/>
              <a:t>Monitoraggio</a:t>
            </a:r>
            <a:r>
              <a:rPr sz="2200" dirty="0"/>
              <a:t> </a:t>
            </a:r>
            <a:r>
              <a:rPr sz="2200" dirty="0" err="1"/>
              <a:t>delle</a:t>
            </a:r>
            <a:r>
              <a:rPr sz="2200" dirty="0"/>
              <a:t> </a:t>
            </a:r>
            <a:r>
              <a:rPr sz="2200" dirty="0" err="1"/>
              <a:t>Attività</a:t>
            </a:r>
            <a:r>
              <a:rPr sz="2200" dirty="0"/>
              <a:t> </a:t>
            </a:r>
            <a:r>
              <a:rPr sz="2200" dirty="0" err="1"/>
              <a:t>Sospette</a:t>
            </a:r>
            <a:r>
              <a:rPr sz="2200" dirty="0"/>
              <a:t>:</a:t>
            </a:r>
          </a:p>
          <a:p>
            <a:pPr marL="0" indent="0">
              <a:buNone/>
            </a:pPr>
            <a:r>
              <a:rPr sz="2200" dirty="0"/>
              <a:t>- </a:t>
            </a:r>
            <a:r>
              <a:rPr sz="2200" dirty="0" err="1"/>
              <a:t>Rilevamento</a:t>
            </a:r>
            <a:r>
              <a:rPr sz="2200" dirty="0"/>
              <a:t> di </a:t>
            </a:r>
            <a:r>
              <a:rPr sz="2200" dirty="0" err="1"/>
              <a:t>potenziali</a:t>
            </a:r>
            <a:r>
              <a:rPr sz="2200" dirty="0"/>
              <a:t> </a:t>
            </a:r>
            <a:r>
              <a:rPr sz="2200" dirty="0" err="1"/>
              <a:t>minacce</a:t>
            </a:r>
            <a:r>
              <a:rPr sz="2200" dirty="0"/>
              <a:t> </a:t>
            </a:r>
            <a:r>
              <a:rPr sz="2200" dirty="0" err="1"/>
              <a:t>alla</a:t>
            </a:r>
            <a:r>
              <a:rPr sz="2200" dirty="0"/>
              <a:t> </a:t>
            </a:r>
            <a:r>
              <a:rPr sz="2200" dirty="0" err="1"/>
              <a:t>sicurezza</a:t>
            </a:r>
            <a:endParaRPr sz="22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Implementazione</a:t>
            </a:r>
            <a:r>
              <a:rPr dirty="0"/>
              <a:t> e </a:t>
            </a:r>
            <a:r>
              <a:rPr dirty="0" err="1"/>
              <a:t>Problemi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029" y="1492939"/>
            <a:ext cx="8693944" cy="46085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dirty="0" err="1"/>
              <a:t>Implementazione</a:t>
            </a:r>
            <a:r>
              <a:rPr dirty="0"/>
              <a:t> del </a:t>
            </a:r>
            <a:r>
              <a:rPr dirty="0" err="1"/>
              <a:t>Codice</a:t>
            </a:r>
            <a:r>
              <a:rPr dirty="0"/>
              <a:t> con </a:t>
            </a:r>
            <a:r>
              <a:rPr dirty="0" err="1"/>
              <a:t>Grafici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Tokenizzazione</a:t>
            </a:r>
            <a:r>
              <a:rPr dirty="0"/>
              <a:t> del testo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Addestramento</a:t>
            </a:r>
            <a:r>
              <a:rPr dirty="0"/>
              <a:t> del </a:t>
            </a:r>
            <a:r>
              <a:rPr dirty="0" err="1"/>
              <a:t>modello</a:t>
            </a:r>
            <a:endParaRPr dirty="0"/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Predizione</a:t>
            </a:r>
            <a:r>
              <a:rPr dirty="0"/>
              <a:t> e </a:t>
            </a:r>
            <a:r>
              <a:rPr dirty="0" err="1"/>
              <a:t>valutazione</a:t>
            </a:r>
            <a:endParaRPr dirty="0"/>
          </a:p>
          <a:p>
            <a:pPr marL="0" indent="0">
              <a:buNone/>
            </a:pPr>
            <a:r>
              <a:rPr dirty="0" err="1"/>
              <a:t>Limitazioni</a:t>
            </a:r>
            <a:r>
              <a:rPr dirty="0"/>
              <a:t> e </a:t>
            </a:r>
            <a:r>
              <a:rPr dirty="0" err="1"/>
              <a:t>Sfide</a:t>
            </a:r>
            <a:r>
              <a:rPr dirty="0"/>
              <a:t>:</a:t>
            </a:r>
          </a:p>
          <a:p>
            <a:pPr>
              <a:buFontTx/>
              <a:buChar char="-"/>
            </a:pPr>
            <a:r>
              <a:rPr dirty="0"/>
              <a:t>Bias </a:t>
            </a:r>
            <a:r>
              <a:rPr dirty="0" err="1"/>
              <a:t>nei</a:t>
            </a:r>
            <a:r>
              <a:rPr dirty="0"/>
              <a:t> </a:t>
            </a:r>
            <a:r>
              <a:rPr dirty="0" err="1"/>
              <a:t>dati</a:t>
            </a:r>
            <a:endParaRPr dirty="0"/>
          </a:p>
          <a:p>
            <a:pPr marL="0" indent="0">
              <a:buNone/>
            </a:pPr>
            <a:r>
              <a:rPr lang="it-IT" sz="1800" dirty="0"/>
              <a:t>- Capacità di Generalizzazione: Difficoltà nel generalizzare su dati molto diversi</a:t>
            </a:r>
            <a:endParaRPr dirty="0"/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Rischio</a:t>
            </a:r>
            <a:r>
              <a:rPr dirty="0"/>
              <a:t> di over-fitting</a:t>
            </a:r>
          </a:p>
          <a:p>
            <a:pPr lvl="1">
              <a:buFontTx/>
              <a:buChar char="-"/>
            </a:pP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limitato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Caso </a:t>
            </a:r>
            <a:r>
              <a:rPr lang="en-US" dirty="0" err="1"/>
              <a:t>d’uso</a:t>
            </a:r>
            <a:r>
              <a:rPr lang="en-US" dirty="0"/>
              <a:t> </a:t>
            </a:r>
            <a:r>
              <a:rPr lang="en-US" dirty="0" err="1"/>
              <a:t>specifico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D9B5D-5192-5FE1-EE1F-FE66970E1C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5028" y="1484313"/>
            <a:ext cx="4289822" cy="4608512"/>
          </a:xfrm>
        </p:spPr>
        <p:txBody>
          <a:bodyPr>
            <a:normAutofit lnSpcReduction="10000"/>
          </a:bodyPr>
          <a:lstStyle/>
          <a:p>
            <a:pPr marR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it-IT" sz="1400" kern="0" dirty="0">
                <a:effectLst/>
              </a:rPr>
              <a:t>Un log potrebbe essere il seguente:</a:t>
            </a:r>
            <a:endParaRPr lang="en-US" sz="1400" kern="100" dirty="0"/>
          </a:p>
          <a:p>
            <a:pPr marR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it-IT" sz="1400" kern="100" dirty="0">
                <a:effectLst/>
              </a:rPr>
              <a:t>FAB|LDB_5D|ALLLOTS|RULE_LTS1|NULL|0|1474799980|23/01/2024 07:44:05.664757+01:00|5.96046e-06|0.00451303|2048|1|0|0|N|3.91368293762207|CTNSX00364|29069|||||0.0013270378112793|3.91235589981079|a2224ed2af5d5072|CTNSX00364|||</a:t>
            </a:r>
          </a:p>
          <a:p>
            <a:pPr marR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it-IT" sz="1400" kern="100" dirty="0">
                <a:effectLst/>
              </a:rPr>
              <a:t>FAB|LDB_5D|ALLLOTS|Model_Context_Scan_Go|NULL|0|1474799953|23/01/2024 07:44:05.249794+01:00|1.00136e-05|4.99046|389362|5|0|0|N|5.23067593574524|CTNSX00364|29068|||||0.000334024429321289|5.23034191131592|72ca4c2595b84c02|CTNSX00364|||</a:t>
            </a:r>
          </a:p>
          <a:p>
            <a:pPr marR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it-IT" sz="1400" kern="100" dirty="0">
                <a:effectLst/>
              </a:rPr>
              <a:t>FAB|LDB_5D|ALLLOTS|Model_Context_Scan_Go|NULL|0|1474800244|23/01/2024 07:44:15.577001+01:00|8.82149e-06|4.93605|389362|17|0|0|N|0.000797033309936523|CTNSX00364|29070|||||0.000624179840087891|0.000172853469848633|8d952796f82fad49|CTNSX00364|||</a:t>
            </a:r>
            <a:endParaRPr lang="en-US" sz="1400" kern="100" dirty="0">
              <a:effectLst/>
            </a:endParaRPr>
          </a:p>
          <a:p>
            <a:pPr>
              <a:lnSpc>
                <a:spcPct val="90000"/>
              </a:lnSpc>
            </a:pPr>
            <a:endParaRPr lang="en-US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3E16ED-ECFA-F484-9451-1D6084149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28" y="-1"/>
            <a:ext cx="8706869" cy="1304925"/>
          </a:xfrm>
        </p:spPr>
        <p:txBody>
          <a:bodyPr anchor="ctr">
            <a:normAutofit/>
          </a:bodyPr>
          <a:lstStyle/>
          <a:p>
            <a:r>
              <a:rPr lang="it-IT" kern="100" dirty="0">
                <a:effectLst/>
              </a:rPr>
              <a:t>Esempio di Log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DA8202A-0701-7E63-52F9-E4F47DB03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564357"/>
              </p:ext>
            </p:extLst>
          </p:nvPr>
        </p:nvGraphicFramePr>
        <p:xfrm>
          <a:off x="4572000" y="1484313"/>
          <a:ext cx="4290303" cy="4273804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433539">
                  <a:extLst>
                    <a:ext uri="{9D8B030D-6E8A-4147-A177-3AD203B41FA5}">
                      <a16:colId xmlns:a16="http://schemas.microsoft.com/office/drawing/2014/main" val="3744494421"/>
                    </a:ext>
                  </a:extLst>
                </a:gridCol>
                <a:gridCol w="504560">
                  <a:extLst>
                    <a:ext uri="{9D8B030D-6E8A-4147-A177-3AD203B41FA5}">
                      <a16:colId xmlns:a16="http://schemas.microsoft.com/office/drawing/2014/main" val="1497727838"/>
                    </a:ext>
                  </a:extLst>
                </a:gridCol>
                <a:gridCol w="756230">
                  <a:extLst>
                    <a:ext uri="{9D8B030D-6E8A-4147-A177-3AD203B41FA5}">
                      <a16:colId xmlns:a16="http://schemas.microsoft.com/office/drawing/2014/main" val="4265329515"/>
                    </a:ext>
                  </a:extLst>
                </a:gridCol>
                <a:gridCol w="827236">
                  <a:extLst>
                    <a:ext uri="{9D8B030D-6E8A-4147-A177-3AD203B41FA5}">
                      <a16:colId xmlns:a16="http://schemas.microsoft.com/office/drawing/2014/main" val="1647786989"/>
                    </a:ext>
                  </a:extLst>
                </a:gridCol>
                <a:gridCol w="1215544">
                  <a:extLst>
                    <a:ext uri="{9D8B030D-6E8A-4147-A177-3AD203B41FA5}">
                      <a16:colId xmlns:a16="http://schemas.microsoft.com/office/drawing/2014/main" val="805059794"/>
                    </a:ext>
                  </a:extLst>
                </a:gridCol>
                <a:gridCol w="553194">
                  <a:extLst>
                    <a:ext uri="{9D8B030D-6E8A-4147-A177-3AD203B41FA5}">
                      <a16:colId xmlns:a16="http://schemas.microsoft.com/office/drawing/2014/main" val="3565417622"/>
                    </a:ext>
                  </a:extLst>
                </a:gridCol>
              </a:tblGrid>
              <a:tr h="667216">
                <a:tc>
                  <a:txBody>
                    <a:bodyPr/>
                    <a:lstStyle/>
                    <a:p>
                      <a:pPr marL="0" marR="0" algn="r" fontAlgn="t">
                        <a:lnSpc>
                          <a:spcPct val="107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FACILITY</a:t>
                      </a:r>
                      <a:endParaRPr lang="en-US" sz="1100" b="0" i="0" u="none" strike="noStrike" dirty="0">
                        <a:effectLst/>
                        <a:latin typeface="+mn-lt"/>
                      </a:endParaRPr>
                    </a:p>
                  </a:txBody>
                  <a:tcPr marL="33349" marR="33349" marT="4632" marB="0"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FIELD_FAB</a:t>
                      </a:r>
                      <a:endParaRPr lang="en-US" sz="1100" b="0" i="0" u="none" strike="noStrike" dirty="0">
                        <a:effectLst/>
                        <a:latin typeface="+mn-lt"/>
                      </a:endParaRPr>
                    </a:p>
                  </a:txBody>
                  <a:tcPr marL="33349" marR="33349" marT="4632" marB="0"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ALL_LOTS</a:t>
                      </a:r>
                      <a:endParaRPr lang="en-US" sz="1100" b="0" i="0" u="none" strike="noStrike" dirty="0">
                        <a:effectLst/>
                        <a:latin typeface="+mn-lt"/>
                      </a:endParaRPr>
                    </a:p>
                  </a:txBody>
                  <a:tcPr marL="33349" marR="33349" marT="4632" marB="0"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DATETIME</a:t>
                      </a:r>
                      <a:endParaRPr lang="en-US" sz="1100" b="0" i="0" u="none" strike="noStrike" dirty="0">
                        <a:effectLst/>
                        <a:latin typeface="+mn-lt"/>
                      </a:endParaRPr>
                    </a:p>
                  </a:txBody>
                  <a:tcPr marL="33349" marR="33349" marT="4632" marB="0"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TEXT</a:t>
                      </a:r>
                      <a:endParaRPr lang="en-US" sz="1100" b="0" i="0" u="none" strike="noStrike" dirty="0">
                        <a:effectLst/>
                        <a:latin typeface="+mn-lt"/>
                      </a:endParaRPr>
                    </a:p>
                  </a:txBody>
                  <a:tcPr marL="33349" marR="33349" marT="4632" marB="0"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PREDICTION</a:t>
                      </a:r>
                      <a:endParaRPr lang="en-US" sz="1100" b="0" i="0" u="none" strike="noStrike" dirty="0">
                        <a:effectLst/>
                        <a:latin typeface="+mn-lt"/>
                      </a:endParaRPr>
                    </a:p>
                  </a:txBody>
                  <a:tcPr marL="33349" marR="33349" marT="4632" marB="0"/>
                </a:tc>
                <a:extLst>
                  <a:ext uri="{0D108BD9-81ED-4DB2-BD59-A6C34878D82A}">
                    <a16:rowId xmlns:a16="http://schemas.microsoft.com/office/drawing/2014/main" val="208652368"/>
                  </a:ext>
                </a:extLst>
              </a:tr>
              <a:tr h="1202196">
                <a:tc>
                  <a:txBody>
                    <a:bodyPr/>
                    <a:lstStyle/>
                    <a:p>
                      <a:pPr marL="0" marR="0" algn="r" fontAlgn="t">
                        <a:lnSpc>
                          <a:spcPct val="107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FAB</a:t>
                      </a:r>
                      <a:endParaRPr lang="en-US" sz="1100" b="0" i="0" u="none" strike="noStrike">
                        <a:effectLst/>
                        <a:latin typeface="+mn-lt"/>
                      </a:endParaRPr>
                    </a:p>
                  </a:txBody>
                  <a:tcPr marL="33349" marR="33349" marT="4632" marB="0"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</a:pPr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LDB_5D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3349" marR="33349" marT="4632" marB="0"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ALLLOTS</a:t>
                      </a:r>
                      <a:endParaRPr lang="en-US" sz="1100" b="0" i="0" u="none" strike="noStrike" dirty="0">
                        <a:effectLst/>
                        <a:latin typeface="+mn-lt"/>
                      </a:endParaRPr>
                    </a:p>
                  </a:txBody>
                  <a:tcPr marL="33349" marR="33349" marT="4632" marB="0"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23/01/2024 07:44:05.664757+01:00</a:t>
                      </a:r>
                      <a:endParaRPr lang="en-US" sz="1100" b="0" i="0" u="none" strike="noStrike" dirty="0">
                        <a:effectLst/>
                        <a:latin typeface="+mn-lt"/>
                      </a:endParaRPr>
                    </a:p>
                  </a:txBody>
                  <a:tcPr marL="33349" marR="33349" marT="4632" marB="0"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RULE_LTS1 3.91368293762207 CTNSX00364</a:t>
                      </a:r>
                      <a:endParaRPr lang="en-US" sz="1100" b="0" i="0" u="none" strike="noStrike" dirty="0">
                        <a:effectLst/>
                        <a:latin typeface="+mn-lt"/>
                      </a:endParaRPr>
                    </a:p>
                  </a:txBody>
                  <a:tcPr marL="33349" marR="33349" marT="4632" marB="0"/>
                </a:tc>
                <a:tc>
                  <a:txBody>
                    <a:bodyPr/>
                    <a:lstStyle/>
                    <a:p>
                      <a:pPr marL="0" marR="0" algn="r" fontAlgn="t">
                        <a:lnSpc>
                          <a:spcPct val="107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effectLst/>
                        <a:latin typeface="+mn-lt"/>
                      </a:endParaRPr>
                    </a:p>
                  </a:txBody>
                  <a:tcPr marL="33349" marR="33349" marT="4632" marB="0"/>
                </a:tc>
                <a:extLst>
                  <a:ext uri="{0D108BD9-81ED-4DB2-BD59-A6C34878D82A}">
                    <a16:rowId xmlns:a16="http://schemas.microsoft.com/office/drawing/2014/main" val="3760673276"/>
                  </a:ext>
                </a:extLst>
              </a:tr>
              <a:tr h="1202196">
                <a:tc>
                  <a:txBody>
                    <a:bodyPr/>
                    <a:lstStyle/>
                    <a:p>
                      <a:pPr marL="0" marR="0" algn="r" fontAlgn="t">
                        <a:lnSpc>
                          <a:spcPct val="107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FAB</a:t>
                      </a:r>
                      <a:endParaRPr lang="en-US" sz="1100" b="0" i="0" u="none" strike="noStrike">
                        <a:effectLst/>
                        <a:latin typeface="+mn-lt"/>
                      </a:endParaRPr>
                    </a:p>
                  </a:txBody>
                  <a:tcPr marL="33349" marR="33349" marT="4632" marB="0"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LDB_5D</a:t>
                      </a:r>
                      <a:endParaRPr lang="en-US" sz="1100" b="0" i="0" u="none" strike="noStrike">
                        <a:effectLst/>
                        <a:latin typeface="+mn-lt"/>
                      </a:endParaRPr>
                    </a:p>
                  </a:txBody>
                  <a:tcPr marL="33349" marR="33349" marT="4632" marB="0"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ALLOTS</a:t>
                      </a:r>
                      <a:endParaRPr lang="en-US" sz="1100" b="0" i="0" u="none" strike="noStrike" dirty="0">
                        <a:effectLst/>
                        <a:latin typeface="+mn-lt"/>
                      </a:endParaRPr>
                    </a:p>
                  </a:txBody>
                  <a:tcPr marL="33349" marR="33349" marT="4632" marB="0"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23/01/2024 07:44:05.249794+01:00</a:t>
                      </a:r>
                      <a:endParaRPr lang="en-US" sz="1100" b="0" i="0" u="none" strike="noStrike" dirty="0">
                        <a:effectLst/>
                        <a:latin typeface="+mn-lt"/>
                      </a:endParaRPr>
                    </a:p>
                  </a:txBody>
                  <a:tcPr marL="33349" marR="33349" marT="4632" marB="0"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Model_Context_Scan_Go 5.23067593574524 CTNSX00364</a:t>
                      </a:r>
                      <a:endParaRPr lang="en-US" sz="1100" b="0" i="0" u="none" strike="noStrike">
                        <a:effectLst/>
                        <a:latin typeface="+mn-lt"/>
                      </a:endParaRPr>
                    </a:p>
                  </a:txBody>
                  <a:tcPr marL="33349" marR="33349" marT="4632" marB="0"/>
                </a:tc>
                <a:tc>
                  <a:txBody>
                    <a:bodyPr/>
                    <a:lstStyle/>
                    <a:p>
                      <a:pPr marL="0" marR="0" algn="r" fontAlgn="t">
                        <a:lnSpc>
                          <a:spcPct val="107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>
                        <a:effectLst/>
                        <a:latin typeface="+mn-lt"/>
                      </a:endParaRPr>
                    </a:p>
                  </a:txBody>
                  <a:tcPr marL="33349" marR="33349" marT="4632" marB="0"/>
                </a:tc>
                <a:extLst>
                  <a:ext uri="{0D108BD9-81ED-4DB2-BD59-A6C34878D82A}">
                    <a16:rowId xmlns:a16="http://schemas.microsoft.com/office/drawing/2014/main" val="3345567202"/>
                  </a:ext>
                </a:extLst>
              </a:tr>
              <a:tr h="1202196">
                <a:tc>
                  <a:txBody>
                    <a:bodyPr/>
                    <a:lstStyle/>
                    <a:p>
                      <a:pPr marL="0" marR="0" algn="r" fontAlgn="t">
                        <a:lnSpc>
                          <a:spcPct val="107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FAB</a:t>
                      </a:r>
                      <a:endParaRPr lang="en-US" sz="1100" b="0" i="0" u="none" strike="noStrike">
                        <a:effectLst/>
                        <a:latin typeface="+mn-lt"/>
                      </a:endParaRPr>
                    </a:p>
                  </a:txBody>
                  <a:tcPr marL="33349" marR="33349" marT="4632" marB="0"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LDB_5D</a:t>
                      </a:r>
                      <a:endParaRPr lang="en-US" sz="1100" b="0" i="0" u="none" strike="noStrike">
                        <a:effectLst/>
                        <a:latin typeface="+mn-lt"/>
                      </a:endParaRPr>
                    </a:p>
                  </a:txBody>
                  <a:tcPr marL="33349" marR="33349" marT="4632" marB="0"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ALLLOTS</a:t>
                      </a:r>
                      <a:endParaRPr lang="en-US" sz="1100" b="0" i="0" u="none" strike="noStrike" dirty="0">
                        <a:effectLst/>
                        <a:latin typeface="+mn-lt"/>
                      </a:endParaRPr>
                    </a:p>
                  </a:txBody>
                  <a:tcPr marL="33349" marR="33349" marT="4632" marB="0"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23/01/2024 07:44:15.577001+01:00</a:t>
                      </a:r>
                      <a:endParaRPr lang="en-US" sz="1100" b="0" i="0" u="none" strike="noStrike">
                        <a:effectLst/>
                        <a:latin typeface="+mn-lt"/>
                      </a:endParaRPr>
                    </a:p>
                  </a:txBody>
                  <a:tcPr marL="33349" marR="33349" marT="4632" marB="0"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Model_Context_Scan_Go 0.0007970333099365 CTNSX00364</a:t>
                      </a:r>
                      <a:endParaRPr lang="en-US" sz="1100" b="0" i="0" u="none" strike="noStrike">
                        <a:effectLst/>
                        <a:latin typeface="+mn-lt"/>
                      </a:endParaRPr>
                    </a:p>
                  </a:txBody>
                  <a:tcPr marL="33349" marR="33349" marT="4632" marB="0"/>
                </a:tc>
                <a:tc>
                  <a:txBody>
                    <a:bodyPr/>
                    <a:lstStyle/>
                    <a:p>
                      <a:pPr marL="0" marR="0" algn="r" fontAlgn="t">
                        <a:lnSpc>
                          <a:spcPct val="107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100" b="0" i="0" u="none" strike="noStrike" dirty="0">
                        <a:effectLst/>
                        <a:latin typeface="+mn-lt"/>
                      </a:endParaRPr>
                    </a:p>
                  </a:txBody>
                  <a:tcPr marL="33349" marR="33349" marT="4632" marB="0"/>
                </a:tc>
                <a:extLst>
                  <a:ext uri="{0D108BD9-81ED-4DB2-BD59-A6C34878D82A}">
                    <a16:rowId xmlns:a16="http://schemas.microsoft.com/office/drawing/2014/main" val="1693314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180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Limitazioni</a:t>
            </a:r>
            <a:r>
              <a:rPr dirty="0"/>
              <a:t> e </a:t>
            </a:r>
            <a:r>
              <a:rPr dirty="0" err="1"/>
              <a:t>Sfide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sz="2400" dirty="0" err="1"/>
              <a:t>Problemi</a:t>
            </a:r>
            <a:r>
              <a:rPr sz="2400" dirty="0"/>
              <a:t> di </a:t>
            </a:r>
            <a:r>
              <a:rPr sz="2400" dirty="0" err="1"/>
              <a:t>Integrazione</a:t>
            </a:r>
            <a:r>
              <a:rPr sz="2400" dirty="0"/>
              <a:t>:</a:t>
            </a:r>
          </a:p>
          <a:p>
            <a:pPr marL="0" indent="0">
              <a:buNone/>
            </a:pPr>
            <a:r>
              <a:rPr sz="2400" dirty="0"/>
              <a:t>- </a:t>
            </a:r>
            <a:r>
              <a:rPr sz="2400" dirty="0" err="1"/>
              <a:t>Compatibilità</a:t>
            </a:r>
            <a:r>
              <a:rPr sz="2400" dirty="0"/>
              <a:t>: </a:t>
            </a:r>
            <a:r>
              <a:rPr sz="2400" dirty="0" err="1"/>
              <a:t>Problemi</a:t>
            </a:r>
            <a:r>
              <a:rPr sz="2400" dirty="0"/>
              <a:t> di </a:t>
            </a:r>
            <a:r>
              <a:rPr sz="2400" dirty="0" err="1"/>
              <a:t>integrazione</a:t>
            </a:r>
            <a:r>
              <a:rPr sz="2400" dirty="0"/>
              <a:t> con </a:t>
            </a:r>
            <a:r>
              <a:rPr sz="2400" dirty="0" err="1"/>
              <a:t>sistemi</a:t>
            </a:r>
            <a:r>
              <a:rPr sz="2400" dirty="0"/>
              <a:t> </a:t>
            </a:r>
            <a:r>
              <a:rPr sz="2400" dirty="0" err="1"/>
              <a:t>esistenti</a:t>
            </a:r>
            <a:endParaRPr sz="2400" dirty="0"/>
          </a:p>
          <a:p>
            <a:pPr marL="0" indent="0">
              <a:buNone/>
            </a:pPr>
            <a:r>
              <a:rPr sz="2400" dirty="0"/>
              <a:t>- </a:t>
            </a:r>
            <a:r>
              <a:rPr sz="2400" dirty="0" err="1"/>
              <a:t>Manutenzione</a:t>
            </a:r>
            <a:r>
              <a:rPr sz="2400" dirty="0"/>
              <a:t>: Aggiornamento e </a:t>
            </a:r>
            <a:r>
              <a:rPr sz="2400" dirty="0" err="1"/>
              <a:t>gestione</a:t>
            </a:r>
            <a:r>
              <a:rPr sz="2400" dirty="0"/>
              <a:t> del </a:t>
            </a:r>
            <a:r>
              <a:rPr sz="2400" dirty="0" err="1"/>
              <a:t>modello</a:t>
            </a:r>
            <a:endParaRPr sz="24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Sfide</a:t>
            </a:r>
            <a:r>
              <a:rPr dirty="0"/>
              <a:t> </a:t>
            </a:r>
            <a:r>
              <a:rPr dirty="0" err="1"/>
              <a:t>Tecniche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sz="2200" dirty="0"/>
              <a:t>Pre-</a:t>
            </a:r>
            <a:r>
              <a:rPr sz="2200" dirty="0" err="1"/>
              <a:t>elaborazione</a:t>
            </a:r>
            <a:r>
              <a:rPr sz="2200" dirty="0"/>
              <a:t> </a:t>
            </a:r>
            <a:r>
              <a:rPr sz="2200" dirty="0" err="1"/>
              <a:t>dei</a:t>
            </a:r>
            <a:r>
              <a:rPr sz="2200" dirty="0"/>
              <a:t> Dati:</a:t>
            </a:r>
          </a:p>
          <a:p>
            <a:pPr marL="0" indent="0">
              <a:buNone/>
            </a:pPr>
            <a:r>
              <a:rPr lang="en-US" sz="2200" dirty="0"/>
              <a:t>- </a:t>
            </a:r>
            <a:r>
              <a:rPr sz="2200" dirty="0" err="1"/>
              <a:t>Pulizia</a:t>
            </a:r>
            <a:r>
              <a:rPr sz="2200" dirty="0"/>
              <a:t> </a:t>
            </a:r>
            <a:r>
              <a:rPr sz="2200" dirty="0" err="1"/>
              <a:t>dei</a:t>
            </a:r>
            <a:r>
              <a:rPr sz="2200" dirty="0"/>
              <a:t> Dati: </a:t>
            </a:r>
            <a:r>
              <a:rPr sz="2200" dirty="0" err="1"/>
              <a:t>Rimozione</a:t>
            </a:r>
            <a:r>
              <a:rPr sz="2200" dirty="0"/>
              <a:t> di </a:t>
            </a:r>
            <a:r>
              <a:rPr sz="2200" dirty="0" err="1"/>
              <a:t>dati</a:t>
            </a:r>
            <a:r>
              <a:rPr sz="2200" dirty="0"/>
              <a:t> non </a:t>
            </a:r>
            <a:r>
              <a:rPr sz="2200" dirty="0" err="1"/>
              <a:t>rilevanti</a:t>
            </a:r>
            <a:endParaRPr sz="2200" dirty="0"/>
          </a:p>
          <a:p>
            <a:pPr marL="0" indent="0">
              <a:buNone/>
            </a:pPr>
            <a:r>
              <a:rPr sz="2200" dirty="0"/>
              <a:t>- </a:t>
            </a:r>
            <a:r>
              <a:rPr sz="2200" dirty="0" err="1"/>
              <a:t>Tokenizzazione</a:t>
            </a:r>
            <a:r>
              <a:rPr sz="2200" dirty="0"/>
              <a:t>: </a:t>
            </a:r>
            <a:r>
              <a:rPr sz="2200" dirty="0" err="1"/>
              <a:t>Suddivisione</a:t>
            </a:r>
            <a:r>
              <a:rPr sz="2200" dirty="0"/>
              <a:t> del testo in </a:t>
            </a:r>
            <a:r>
              <a:rPr sz="2200" dirty="0" err="1"/>
              <a:t>unità</a:t>
            </a:r>
            <a:r>
              <a:rPr sz="2200" dirty="0"/>
              <a:t> </a:t>
            </a:r>
            <a:r>
              <a:rPr sz="2200" dirty="0" err="1"/>
              <a:t>più</a:t>
            </a:r>
            <a:r>
              <a:rPr sz="2200" dirty="0"/>
              <a:t> </a:t>
            </a:r>
            <a:r>
              <a:rPr sz="2200" dirty="0" err="1"/>
              <a:t>piccole</a:t>
            </a:r>
            <a:endParaRPr sz="2200" dirty="0"/>
          </a:p>
          <a:p>
            <a:pPr marL="0" indent="0">
              <a:buNone/>
            </a:pPr>
            <a:r>
              <a:rPr sz="2200" dirty="0" err="1"/>
              <a:t>Addestramento</a:t>
            </a:r>
            <a:r>
              <a:rPr sz="2200" dirty="0"/>
              <a:t> del </a:t>
            </a:r>
            <a:r>
              <a:rPr sz="2200" dirty="0" err="1"/>
              <a:t>Modello</a:t>
            </a:r>
            <a:r>
              <a:rPr sz="2200" dirty="0"/>
              <a:t>:</a:t>
            </a:r>
          </a:p>
          <a:p>
            <a:pPr marL="0" indent="0">
              <a:buNone/>
            </a:pPr>
            <a:r>
              <a:rPr sz="2200" dirty="0"/>
              <a:t>- Tempo di </a:t>
            </a:r>
            <a:r>
              <a:rPr sz="2200" dirty="0" err="1"/>
              <a:t>Addestramento</a:t>
            </a:r>
            <a:r>
              <a:rPr sz="2200" dirty="0"/>
              <a:t>: </a:t>
            </a:r>
            <a:r>
              <a:rPr sz="2200" dirty="0" err="1"/>
              <a:t>Strategie</a:t>
            </a:r>
            <a:r>
              <a:rPr sz="2200" dirty="0"/>
              <a:t> per </a:t>
            </a:r>
            <a:r>
              <a:rPr sz="2200" dirty="0" err="1"/>
              <a:t>ridurre</a:t>
            </a:r>
            <a:r>
              <a:rPr sz="2200" dirty="0"/>
              <a:t> il tempo di </a:t>
            </a:r>
            <a:r>
              <a:rPr sz="2200" dirty="0" err="1"/>
              <a:t>addestramento</a:t>
            </a:r>
            <a:endParaRPr lang="en-US" sz="2200" dirty="0"/>
          </a:p>
          <a:p>
            <a:pPr marL="0" indent="0">
              <a:buNone/>
            </a:pPr>
            <a:r>
              <a:rPr lang="it-IT" sz="2200" dirty="0"/>
              <a:t>Integrazione del Modello:</a:t>
            </a:r>
          </a:p>
          <a:p>
            <a:pPr>
              <a:buFontTx/>
              <a:buChar char="-"/>
            </a:pPr>
            <a:r>
              <a:rPr lang="it-IT" sz="2200" dirty="0"/>
              <a:t>Monitoraggio: </a:t>
            </a:r>
            <a:r>
              <a:rPr lang="it-IT" sz="2200" dirty="0" err="1"/>
              <a:t>Logging</a:t>
            </a:r>
            <a:r>
              <a:rPr lang="it-IT" sz="2200" dirty="0"/>
              <a:t>, metriche di prestazione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Introduzione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0896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2800" dirty="0" err="1"/>
              <a:t>Contesto</a:t>
            </a:r>
            <a:r>
              <a:rPr sz="2800" dirty="0"/>
              <a:t> e </a:t>
            </a:r>
            <a:r>
              <a:rPr sz="2800" dirty="0" err="1"/>
              <a:t>Motivazione</a:t>
            </a:r>
            <a:r>
              <a:rPr sz="2800" dirty="0"/>
              <a:t>:</a:t>
            </a:r>
          </a:p>
          <a:p>
            <a:pPr marL="0" indent="0">
              <a:buNone/>
            </a:pPr>
            <a:r>
              <a:rPr sz="2800" dirty="0"/>
              <a:t>- </a:t>
            </a:r>
            <a:r>
              <a:rPr sz="2800" dirty="0" err="1"/>
              <a:t>Complessità</a:t>
            </a:r>
            <a:r>
              <a:rPr sz="2800" dirty="0"/>
              <a:t> </a:t>
            </a:r>
            <a:r>
              <a:rPr sz="2800" dirty="0" err="1"/>
              <a:t>delle</a:t>
            </a:r>
            <a:r>
              <a:rPr sz="2800" dirty="0"/>
              <a:t> </a:t>
            </a:r>
            <a:r>
              <a:rPr sz="2800" dirty="0" err="1"/>
              <a:t>infrastrutture</a:t>
            </a:r>
            <a:r>
              <a:rPr sz="2800" dirty="0"/>
              <a:t> IT </a:t>
            </a:r>
            <a:r>
              <a:rPr sz="2800" dirty="0" err="1"/>
              <a:t>moderne</a:t>
            </a:r>
            <a:endParaRPr sz="2800" dirty="0"/>
          </a:p>
          <a:p>
            <a:pPr marL="0" indent="0">
              <a:buNone/>
            </a:pPr>
            <a:r>
              <a:rPr sz="2800" dirty="0"/>
              <a:t>- </a:t>
            </a:r>
            <a:r>
              <a:rPr sz="2800" dirty="0" err="1"/>
              <a:t>Evoluzione</a:t>
            </a:r>
            <a:r>
              <a:rPr sz="2800" dirty="0"/>
              <a:t> </a:t>
            </a:r>
            <a:r>
              <a:rPr sz="2800" dirty="0" err="1"/>
              <a:t>delle</a:t>
            </a:r>
            <a:r>
              <a:rPr sz="2800" dirty="0"/>
              <a:t> </a:t>
            </a:r>
            <a:r>
              <a:rPr sz="2800" dirty="0" err="1"/>
              <a:t>architetture</a:t>
            </a:r>
            <a:r>
              <a:rPr sz="2800" dirty="0"/>
              <a:t> IT: </a:t>
            </a:r>
            <a:r>
              <a:rPr sz="2800" dirty="0" err="1"/>
              <a:t>microservizi</a:t>
            </a:r>
            <a:r>
              <a:rPr sz="2800" dirty="0"/>
              <a:t>, </a:t>
            </a:r>
            <a:r>
              <a:rPr sz="2800" dirty="0" err="1"/>
              <a:t>applicazioni</a:t>
            </a:r>
            <a:r>
              <a:rPr sz="2800" dirty="0"/>
              <a:t> cloud-native, </a:t>
            </a:r>
            <a:r>
              <a:rPr sz="2800" dirty="0" err="1"/>
              <a:t>infrastrutture</a:t>
            </a:r>
            <a:r>
              <a:rPr sz="2800" dirty="0"/>
              <a:t> </a:t>
            </a:r>
            <a:r>
              <a:rPr sz="2800" dirty="0" err="1"/>
              <a:t>distribuite</a:t>
            </a:r>
            <a:endParaRPr sz="2800" dirty="0"/>
          </a:p>
          <a:p>
            <a:pPr marL="0" indent="0">
              <a:buNone/>
            </a:pPr>
            <a:r>
              <a:rPr sz="2800" dirty="0"/>
              <a:t>- </a:t>
            </a:r>
            <a:r>
              <a:rPr sz="2800" dirty="0" err="1"/>
              <a:t>Necessità</a:t>
            </a:r>
            <a:r>
              <a:rPr sz="2800" dirty="0"/>
              <a:t> di </a:t>
            </a:r>
            <a:r>
              <a:rPr sz="2800" dirty="0" err="1"/>
              <a:t>approcci</a:t>
            </a:r>
            <a:r>
              <a:rPr sz="2800" dirty="0"/>
              <a:t> </a:t>
            </a:r>
            <a:r>
              <a:rPr sz="2800" dirty="0" err="1"/>
              <a:t>avanzati</a:t>
            </a:r>
            <a:r>
              <a:rPr sz="2800" dirty="0"/>
              <a:t> per </a:t>
            </a:r>
            <a:r>
              <a:rPr sz="2800" dirty="0" err="1"/>
              <a:t>monitorare</a:t>
            </a:r>
            <a:r>
              <a:rPr sz="2800" dirty="0"/>
              <a:t> e </a:t>
            </a:r>
            <a:r>
              <a:rPr sz="2800" dirty="0" err="1"/>
              <a:t>garantire</a:t>
            </a:r>
            <a:r>
              <a:rPr sz="2800" dirty="0"/>
              <a:t> </a:t>
            </a:r>
            <a:r>
              <a:rPr sz="2800" dirty="0" err="1"/>
              <a:t>affidabilità</a:t>
            </a:r>
            <a:r>
              <a:rPr sz="2800" dirty="0"/>
              <a:t> e performance</a:t>
            </a:r>
          </a:p>
          <a:p>
            <a:pPr marL="0" indent="0">
              <a:buNone/>
            </a:pPr>
            <a:r>
              <a:rPr sz="2800" dirty="0"/>
              <a:t>- </a:t>
            </a:r>
            <a:r>
              <a:rPr sz="2800" dirty="0" err="1"/>
              <a:t>Importanza</a:t>
            </a:r>
            <a:r>
              <a:rPr sz="2800" dirty="0"/>
              <a:t> </a:t>
            </a:r>
            <a:r>
              <a:rPr sz="2800" dirty="0" err="1"/>
              <a:t>dell'osservabilità</a:t>
            </a:r>
            <a:r>
              <a:rPr sz="2800" dirty="0"/>
              <a:t>: </a:t>
            </a:r>
            <a:r>
              <a:rPr sz="2800" dirty="0" err="1"/>
              <a:t>visione</a:t>
            </a:r>
            <a:r>
              <a:rPr sz="2800" dirty="0"/>
              <a:t> </a:t>
            </a:r>
            <a:r>
              <a:rPr sz="2800" dirty="0" err="1"/>
              <a:t>completa</a:t>
            </a:r>
            <a:r>
              <a:rPr sz="2800" dirty="0"/>
              <a:t> e </a:t>
            </a:r>
            <a:r>
              <a:rPr sz="2800" dirty="0" err="1"/>
              <a:t>dettagliata</a:t>
            </a:r>
            <a:r>
              <a:rPr sz="2800" dirty="0"/>
              <a:t> del </a:t>
            </a:r>
            <a:r>
              <a:rPr sz="2800" dirty="0" err="1"/>
              <a:t>funzionamento</a:t>
            </a:r>
            <a:r>
              <a:rPr sz="2800" dirty="0"/>
              <a:t> </a:t>
            </a:r>
            <a:r>
              <a:rPr sz="2800" dirty="0" err="1"/>
              <a:t>interno</a:t>
            </a:r>
            <a:r>
              <a:rPr sz="2800" dirty="0"/>
              <a:t> </a:t>
            </a:r>
            <a:r>
              <a:rPr sz="2800" dirty="0" err="1"/>
              <a:t>dei</a:t>
            </a:r>
            <a:r>
              <a:rPr sz="2800" dirty="0"/>
              <a:t> </a:t>
            </a:r>
            <a:r>
              <a:rPr sz="2800" dirty="0" err="1"/>
              <a:t>sistemi</a:t>
            </a:r>
            <a:r>
              <a:rPr sz="2800" dirty="0"/>
              <a:t> IT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200" dirty="0" err="1"/>
              <a:t>Problemi</a:t>
            </a:r>
            <a:r>
              <a:rPr sz="2200" dirty="0"/>
              <a:t> di </a:t>
            </a:r>
            <a:r>
              <a:rPr sz="2200" dirty="0" err="1"/>
              <a:t>Accuratezza</a:t>
            </a:r>
            <a:r>
              <a:rPr sz="2200" dirty="0"/>
              <a:t>:</a:t>
            </a:r>
          </a:p>
          <a:p>
            <a:pPr marL="0" indent="0">
              <a:buNone/>
            </a:pPr>
            <a:r>
              <a:rPr sz="2200" dirty="0"/>
              <a:t>- Overfitting: </a:t>
            </a:r>
            <a:r>
              <a:rPr sz="2200" dirty="0" err="1"/>
              <a:t>Adattamento</a:t>
            </a:r>
            <a:r>
              <a:rPr sz="2200" dirty="0"/>
              <a:t> </a:t>
            </a:r>
            <a:r>
              <a:rPr sz="2200" dirty="0" err="1"/>
              <a:t>eccessivo</a:t>
            </a:r>
            <a:r>
              <a:rPr sz="2200" dirty="0"/>
              <a:t> ai </a:t>
            </a:r>
            <a:r>
              <a:rPr sz="2200" dirty="0" err="1"/>
              <a:t>dati</a:t>
            </a:r>
            <a:r>
              <a:rPr sz="2200" dirty="0"/>
              <a:t> di </a:t>
            </a:r>
            <a:r>
              <a:rPr sz="2200" dirty="0" err="1"/>
              <a:t>addestramento</a:t>
            </a:r>
            <a:endParaRPr sz="2200" dirty="0"/>
          </a:p>
          <a:p>
            <a:pPr marL="0" indent="0">
              <a:buNone/>
            </a:pPr>
            <a:r>
              <a:rPr sz="2200" dirty="0" err="1"/>
              <a:t>Problemi</a:t>
            </a:r>
            <a:r>
              <a:rPr sz="2200" dirty="0"/>
              <a:t> di </a:t>
            </a:r>
            <a:r>
              <a:rPr sz="2200" dirty="0" err="1"/>
              <a:t>Prestazioni</a:t>
            </a:r>
            <a:r>
              <a:rPr sz="2200" dirty="0"/>
              <a:t>:</a:t>
            </a:r>
          </a:p>
          <a:p>
            <a:pPr marL="0" indent="0">
              <a:buNone/>
            </a:pPr>
            <a:r>
              <a:rPr sz="2200" dirty="0"/>
              <a:t>- </a:t>
            </a:r>
            <a:r>
              <a:rPr sz="2200" dirty="0" err="1"/>
              <a:t>Latenza</a:t>
            </a:r>
            <a:r>
              <a:rPr sz="2200" dirty="0"/>
              <a:t>: Tempo di </a:t>
            </a:r>
            <a:r>
              <a:rPr sz="2200" dirty="0" err="1"/>
              <a:t>risposta</a:t>
            </a:r>
            <a:r>
              <a:rPr sz="2200" dirty="0"/>
              <a:t> </a:t>
            </a:r>
            <a:r>
              <a:rPr sz="2200" dirty="0" err="1"/>
              <a:t>elevato</a:t>
            </a:r>
            <a:r>
              <a:rPr sz="2200" dirty="0"/>
              <a:t> </a:t>
            </a:r>
            <a:r>
              <a:rPr sz="2200" dirty="0" err="1"/>
              <a:t>durante</a:t>
            </a:r>
            <a:r>
              <a:rPr sz="2200" dirty="0"/>
              <a:t> </a:t>
            </a:r>
            <a:r>
              <a:rPr sz="2200" dirty="0" err="1"/>
              <a:t>l'inferenza</a:t>
            </a:r>
            <a:endParaRPr sz="2200" dirty="0"/>
          </a:p>
          <a:p>
            <a:pPr marL="0" indent="0">
              <a:buNone/>
            </a:pPr>
            <a:r>
              <a:rPr sz="2200" dirty="0"/>
              <a:t>- </a:t>
            </a:r>
            <a:r>
              <a:rPr sz="2200" dirty="0" err="1"/>
              <a:t>Efficienza</a:t>
            </a:r>
            <a:r>
              <a:rPr sz="2200" dirty="0"/>
              <a:t>: </a:t>
            </a:r>
            <a:r>
              <a:rPr sz="2200" dirty="0" err="1"/>
              <a:t>Ottimizzazione</a:t>
            </a:r>
            <a:r>
              <a:rPr sz="2200" dirty="0"/>
              <a:t> </a:t>
            </a:r>
            <a:r>
              <a:rPr sz="2200" dirty="0" err="1"/>
              <a:t>delle</a:t>
            </a:r>
            <a:r>
              <a:rPr sz="2200" dirty="0"/>
              <a:t> </a:t>
            </a:r>
            <a:r>
              <a:rPr sz="2200" dirty="0" err="1"/>
              <a:t>risorse</a:t>
            </a:r>
            <a:r>
              <a:rPr sz="2200" dirty="0"/>
              <a:t> </a:t>
            </a:r>
            <a:r>
              <a:rPr sz="2200" dirty="0" err="1"/>
              <a:t>computazionali</a:t>
            </a:r>
            <a:endParaRPr sz="2200" dirty="0"/>
          </a:p>
          <a:p>
            <a:pPr marL="0" indent="0">
              <a:buNone/>
            </a:pPr>
            <a:r>
              <a:rPr sz="2200" dirty="0" err="1"/>
              <a:t>Problemi</a:t>
            </a:r>
            <a:r>
              <a:rPr sz="2200" dirty="0"/>
              <a:t> di </a:t>
            </a:r>
            <a:r>
              <a:rPr sz="2200" dirty="0" err="1"/>
              <a:t>Manutenzione</a:t>
            </a:r>
            <a:r>
              <a:rPr sz="2200" dirty="0"/>
              <a:t>:</a:t>
            </a:r>
          </a:p>
          <a:p>
            <a:pPr marL="0" indent="0">
              <a:buNone/>
            </a:pPr>
            <a:r>
              <a:rPr sz="2200" dirty="0"/>
              <a:t>- Aggiornamenti: </a:t>
            </a:r>
            <a:r>
              <a:rPr sz="2200" dirty="0" err="1"/>
              <a:t>Mantenere</a:t>
            </a:r>
            <a:r>
              <a:rPr sz="2200" dirty="0"/>
              <a:t> il </a:t>
            </a:r>
            <a:r>
              <a:rPr sz="2200" dirty="0" err="1"/>
              <a:t>modello</a:t>
            </a:r>
            <a:r>
              <a:rPr sz="2200" dirty="0"/>
              <a:t> </a:t>
            </a:r>
            <a:r>
              <a:rPr sz="2200" dirty="0" err="1"/>
              <a:t>aggiornato</a:t>
            </a:r>
            <a:r>
              <a:rPr sz="2200" dirty="0"/>
              <a:t> con </a:t>
            </a:r>
            <a:r>
              <a:rPr sz="2200" dirty="0" err="1"/>
              <a:t>nuovi</a:t>
            </a:r>
            <a:r>
              <a:rPr sz="2200" dirty="0"/>
              <a:t> </a:t>
            </a:r>
            <a:r>
              <a:rPr sz="2200" dirty="0" err="1"/>
              <a:t>dati</a:t>
            </a:r>
            <a:endParaRPr sz="2200" dirty="0"/>
          </a:p>
          <a:p>
            <a:pPr marL="0" indent="0">
              <a:buNone/>
            </a:pPr>
            <a:r>
              <a:rPr sz="2200" dirty="0"/>
              <a:t>- Debugging: </a:t>
            </a:r>
            <a:r>
              <a:rPr sz="2200" dirty="0" err="1"/>
              <a:t>Risoluzione</a:t>
            </a:r>
            <a:r>
              <a:rPr sz="2200" dirty="0"/>
              <a:t> di bug e </a:t>
            </a:r>
            <a:r>
              <a:rPr sz="2200" dirty="0" err="1"/>
              <a:t>problemi</a:t>
            </a:r>
            <a:endParaRPr sz="22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8DF731-0971-FC71-F8D8-12B6AE6806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5028" y="1475687"/>
            <a:ext cx="4289822" cy="4608512"/>
          </a:xfrm>
        </p:spPr>
        <p:txBody>
          <a:bodyPr/>
          <a:lstStyle/>
          <a:p>
            <a:pPr marL="0" indent="0">
              <a:buNone/>
            </a:pPr>
            <a:r>
              <a:rPr lang="en-US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Log di Input:</a:t>
            </a:r>
          </a:p>
          <a:p>
            <a:pPr marL="0" indent="0">
              <a:buNone/>
            </a:pPr>
            <a:r>
              <a:rPr lang="en-US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| FAB | LDB_5D | ALLLOTS | RULE_LTS1 | NULL | 0 | 1474799980 | 23/01/2024 07:44:05.664757+01:00 | 5.96046e-06 | 0.00451303 | 2048 | 1 | 0 | 0 | N | 3.91368293762207 | CTNSX00364 | 29069 | | | | | 0.0013270378112793 | 3.91235589981079 | a2224ed2af5d5072 | CTNSX00364 | | |</a:t>
            </a:r>
          </a:p>
          <a:p>
            <a:pPr marL="0" indent="0">
              <a:buNone/>
            </a:pPr>
            <a:r>
              <a:rPr lang="en-US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| --- | --- | --- | --- | --- | --- | --- | --- | --- | --- | --- | --- | --- | --- | --- | --- | --- | --- | --- | --- | --- | --- | --- | --- | --- | --- | --- |</a:t>
            </a:r>
          </a:p>
          <a:p>
            <a:pPr marL="0" indent="0">
              <a:buNone/>
            </a:pPr>
            <a:r>
              <a:rPr lang="en-US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| FAB | LDB_5D | ALLLOTS | </a:t>
            </a:r>
            <a:r>
              <a:rPr lang="en-US" sz="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Model_Context_Scan_Go</a:t>
            </a:r>
            <a:r>
              <a:rPr lang="en-US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| NULL | 0 | 1474799953 | 23/01/2024 07:44:05.249794+01:00 | 1.00136e-05 | 4.99046 | 389362 | 5 | 0 | 0 | N | 5.23067593574524 | CTNSX00364 | 29068 | | | | | 0.000334024429321289 | 5.23034191131592 | 72ca4c2595b84c02 | CTNSX00364 | | |</a:t>
            </a:r>
          </a:p>
          <a:p>
            <a:pPr marL="0" indent="0">
              <a:buNone/>
            </a:pPr>
            <a:r>
              <a:rPr lang="en-US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| FAB | LDB_5D | ALLLOTS | </a:t>
            </a:r>
            <a:r>
              <a:rPr lang="en-US" sz="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Model_Context_Scan_Go</a:t>
            </a:r>
            <a:r>
              <a:rPr lang="en-US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| NULL | 0 | 1474800244 | 23/01/2024 07:44:15.577001+01:00 | 8.82149e-06 | 4.93605 | 389362 | 17 | 0 | 0 | N | 0.000797033309936523 | CTNSX00364 | 29070 | | | | | 0.000624179840087891 | 0.000172853469848633 | 8d952796f82fad49 | CTNSX00364 | | |</a:t>
            </a:r>
          </a:p>
          <a:p>
            <a:pPr marL="0" indent="0">
              <a:buNone/>
            </a:pPr>
            <a:endParaRPr lang="en-US" sz="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Log di Output:</a:t>
            </a:r>
          </a:p>
          <a:p>
            <a:pPr marL="0" indent="0">
              <a:buNone/>
            </a:pPr>
            <a:r>
              <a:rPr lang="en-US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| FACILITY | FIELD_FAB | ALL_LOTS | DATETIME | TEXT | PREDICTION |</a:t>
            </a:r>
          </a:p>
          <a:p>
            <a:pPr marL="0" indent="0">
              <a:buNone/>
            </a:pPr>
            <a:r>
              <a:rPr lang="en-US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| --- | --- | --- | --- | --- | --- |</a:t>
            </a:r>
          </a:p>
          <a:p>
            <a:pPr marL="0" indent="0">
              <a:buNone/>
            </a:pPr>
            <a:r>
              <a:rPr lang="en-US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| FAB | LDB_5D | ALLLOTS | 23/01/2024 07:44:05.664757+01:00 | RULE_LTS1 3.91368293762207 CTNSX00364 | 0 |</a:t>
            </a:r>
          </a:p>
          <a:p>
            <a:pPr marL="0" indent="0">
              <a:buNone/>
            </a:pPr>
            <a:r>
              <a:rPr lang="en-US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| FAB | LDB_5D | ALLLOTS | 23/01/2024 07:44:05.249794+01:00 | </a:t>
            </a:r>
            <a:r>
              <a:rPr lang="en-US" sz="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Model_Context_Scan_Go</a:t>
            </a:r>
            <a:r>
              <a:rPr lang="en-US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5.23067593574524 CTNSX00364 | 0 |</a:t>
            </a:r>
          </a:p>
          <a:p>
            <a:pPr marL="0" indent="0">
              <a:buNone/>
            </a:pPr>
            <a:r>
              <a:rPr lang="en-US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| FAB | LDB_5D | ALLLOTS | 23/01/2024 07:44:15.577001+01:00 | </a:t>
            </a:r>
            <a:r>
              <a:rPr lang="en-US" sz="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Model_Context_Scan_Go</a:t>
            </a:r>
            <a:r>
              <a:rPr lang="en-US" sz="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0.0007970333099365 CTNSX00364 | 1 |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1DE16-666E-C3EE-402B-99C95F7637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900" dirty="0" err="1"/>
              <a:t>Analisi</a:t>
            </a:r>
            <a:r>
              <a:rPr lang="en-US" sz="1900" dirty="0"/>
              <a:t> e </a:t>
            </a:r>
            <a:r>
              <a:rPr lang="en-US" sz="1900" dirty="0" err="1"/>
              <a:t>confronto</a:t>
            </a:r>
            <a:r>
              <a:rPr lang="en-US" sz="1900" dirty="0"/>
              <a:t>:</a:t>
            </a:r>
          </a:p>
          <a:p>
            <a:pPr marL="0" indent="0">
              <a:buNone/>
            </a:pPr>
            <a:r>
              <a:rPr lang="it-IT" sz="19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Confrontando il modello con altri algoritmi, come il K-</a:t>
            </a:r>
            <a:r>
              <a:rPr lang="it-IT" sz="19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Nearest</a:t>
            </a:r>
            <a:r>
              <a:rPr lang="it-IT" sz="19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9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Neighbors</a:t>
            </a:r>
            <a:r>
              <a:rPr lang="it-IT" sz="19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(KNN) o il Random </a:t>
            </a:r>
            <a:r>
              <a:rPr lang="it-IT" sz="19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Forest</a:t>
            </a:r>
            <a:r>
              <a:rPr lang="it-IT" sz="19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si può notare che il modello non funziona correttamente. Questo è evidente anche dall'output del modello, dove i primi due valori sono rimasti a 0 mentre il terzo è arrivato a 1. Tuttavia, questo risultato non è corretto, poiché i primi due valori dovrebbero essere 1 mentre il terzo dovrebbe essere 0.</a:t>
            </a:r>
            <a:endParaRPr lang="en-US" sz="19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0EA44C-8E45-51D8-DC7A-6B087D02D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28" y="10761"/>
            <a:ext cx="8706869" cy="1304925"/>
          </a:xfrm>
        </p:spPr>
        <p:txBody>
          <a:bodyPr/>
          <a:lstStyle/>
          <a:p>
            <a:r>
              <a:rPr lang="en-US" dirty="0" err="1"/>
              <a:t>Confronto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modelli</a:t>
            </a:r>
            <a:r>
              <a:rPr lang="en-US" dirty="0"/>
              <a:t> di </a:t>
            </a:r>
            <a:r>
              <a:rPr lang="en-US" dirty="0" err="1"/>
              <a:t>classificazione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34809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Risultati</a:t>
            </a:r>
            <a:r>
              <a:rPr lang="en-US" dirty="0"/>
              <a:t> e </a:t>
            </a:r>
            <a:r>
              <a:rPr lang="en-US" dirty="0" err="1"/>
              <a:t>Sviluppi</a:t>
            </a:r>
            <a:r>
              <a:rPr lang="en-US" dirty="0"/>
              <a:t> </a:t>
            </a:r>
            <a:r>
              <a:rPr lang="en-US" dirty="0" err="1"/>
              <a:t>Futuri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sz="2400" dirty="0" err="1"/>
              <a:t>Risultati</a:t>
            </a:r>
            <a:r>
              <a:rPr sz="2400" dirty="0"/>
              <a:t>:</a:t>
            </a:r>
          </a:p>
          <a:p>
            <a:pPr marL="0" indent="0">
              <a:buNone/>
            </a:pPr>
            <a:r>
              <a:rPr sz="2400" dirty="0"/>
              <a:t>- </a:t>
            </a:r>
            <a:r>
              <a:rPr sz="2400" dirty="0" err="1"/>
              <a:t>Metriche</a:t>
            </a:r>
            <a:r>
              <a:rPr sz="2400" dirty="0"/>
              <a:t> di </a:t>
            </a:r>
            <a:r>
              <a:rPr sz="2400" dirty="0" err="1"/>
              <a:t>Valutazione</a:t>
            </a:r>
            <a:r>
              <a:rPr sz="2400" dirty="0"/>
              <a:t>: </a:t>
            </a:r>
            <a:r>
              <a:rPr sz="2400" dirty="0" err="1"/>
              <a:t>Accuratezza</a:t>
            </a:r>
            <a:r>
              <a:rPr sz="2400" dirty="0"/>
              <a:t>, </a:t>
            </a:r>
            <a:r>
              <a:rPr sz="2400" dirty="0" err="1"/>
              <a:t>precisione</a:t>
            </a:r>
            <a:r>
              <a:rPr sz="2400" dirty="0"/>
              <a:t>, </a:t>
            </a:r>
            <a:r>
              <a:rPr sz="2400" dirty="0" err="1"/>
              <a:t>richiamo</a:t>
            </a:r>
            <a:r>
              <a:rPr sz="2400" dirty="0"/>
              <a:t>, F1-score</a:t>
            </a:r>
          </a:p>
          <a:p>
            <a:pPr marL="0" indent="0">
              <a:buNone/>
            </a:pPr>
            <a:r>
              <a:rPr sz="2400" dirty="0"/>
              <a:t>- Curve di </a:t>
            </a:r>
            <a:r>
              <a:rPr sz="2400" dirty="0" err="1"/>
              <a:t>Apprendimento</a:t>
            </a:r>
            <a:r>
              <a:rPr sz="2400" dirty="0"/>
              <a:t>: </a:t>
            </a:r>
            <a:r>
              <a:rPr sz="2400" dirty="0" err="1"/>
              <a:t>Precisione</a:t>
            </a:r>
            <a:r>
              <a:rPr sz="2400" dirty="0"/>
              <a:t> e </a:t>
            </a:r>
            <a:r>
              <a:rPr sz="2400" dirty="0" err="1"/>
              <a:t>perdita</a:t>
            </a:r>
            <a:r>
              <a:rPr sz="2400" dirty="0"/>
              <a:t> </a:t>
            </a:r>
            <a:r>
              <a:rPr sz="2400" dirty="0" err="1"/>
              <a:t>durante</a:t>
            </a:r>
            <a:r>
              <a:rPr sz="2400" dirty="0"/>
              <a:t> </a:t>
            </a:r>
            <a:r>
              <a:rPr sz="2400" dirty="0" err="1"/>
              <a:t>l'addestramento</a:t>
            </a:r>
            <a:endParaRPr sz="2400" dirty="0"/>
          </a:p>
          <a:p>
            <a:pPr>
              <a:buFontTx/>
              <a:buChar char="-"/>
            </a:pPr>
            <a:r>
              <a:rPr sz="2400" dirty="0" err="1"/>
              <a:t>Analisi</a:t>
            </a:r>
            <a:r>
              <a:rPr sz="2400" dirty="0"/>
              <a:t> </a:t>
            </a:r>
            <a:r>
              <a:rPr sz="2400" dirty="0" err="1"/>
              <a:t>delle</a:t>
            </a:r>
            <a:r>
              <a:rPr sz="2400" dirty="0"/>
              <a:t> </a:t>
            </a:r>
            <a:r>
              <a:rPr sz="2400" dirty="0" err="1"/>
              <a:t>Prestazioni</a:t>
            </a:r>
            <a:r>
              <a:rPr sz="2400" dirty="0"/>
              <a:t>: </a:t>
            </a:r>
            <a:r>
              <a:rPr sz="2400" dirty="0" err="1"/>
              <a:t>Valutazione</a:t>
            </a:r>
            <a:r>
              <a:rPr sz="2400" dirty="0"/>
              <a:t> </a:t>
            </a:r>
            <a:r>
              <a:rPr sz="2400" dirty="0" err="1"/>
              <a:t>su</a:t>
            </a:r>
            <a:r>
              <a:rPr sz="2400" dirty="0"/>
              <a:t> </a:t>
            </a:r>
            <a:r>
              <a:rPr sz="2400" dirty="0" err="1"/>
              <a:t>dati</a:t>
            </a:r>
            <a:r>
              <a:rPr sz="2400" dirty="0"/>
              <a:t> di test e </a:t>
            </a:r>
            <a:r>
              <a:rPr sz="2400" dirty="0" err="1"/>
              <a:t>dati</a:t>
            </a:r>
            <a:r>
              <a:rPr sz="2400" dirty="0"/>
              <a:t> </a:t>
            </a:r>
            <a:r>
              <a:rPr sz="2400" dirty="0" err="1"/>
              <a:t>reali</a:t>
            </a:r>
            <a:endParaRPr sz="24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1">
                <a:extLst>
                  <a:ext uri="{FF2B5EF4-FFF2-40B4-BE49-F238E27FC236}">
                    <a16:creationId xmlns:a16="http://schemas.microsoft.com/office/drawing/2014/main" id="{51342ACE-4BC9-B0FE-EA43-42B4D6C0A7E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225028" y="1484313"/>
                <a:ext cx="4289822" cy="4608512"/>
              </a:xfrm>
            </p:spPr>
            <p:txBody>
              <a:bodyPr/>
              <a:lstStyle/>
              <a:p>
                <a:pPr>
                  <a:buFontTx/>
                  <a:buChar char="-"/>
                </a:pPr>
                <a:r>
                  <a:rPr lang="it-IT" sz="1200" dirty="0">
                    <a:solidFill>
                      <a:schemeClr val="accent1"/>
                    </a:solidFill>
                    <a:highlight>
                      <a:srgbClr val="FFFFFF"/>
                    </a:highlight>
                    <a:cs typeface="Aharoni" panose="020F0502020204030204" pitchFamily="2" charset="-79"/>
                  </a:rPr>
                  <a:t>Definizione di Accuratezza:</a:t>
                </a:r>
              </a:p>
              <a:p>
                <a:pPr marL="0" indent="0" algn="just">
                  <a:buNone/>
                </a:pPr>
                <a:r>
                  <a:rPr lang="it-IT" sz="1200" dirty="0">
                    <a:solidFill>
                      <a:schemeClr val="accent1"/>
                    </a:solidFill>
                    <a:highlight>
                      <a:srgbClr val="FFFFFF"/>
                    </a:highlight>
                    <a:cs typeface="Aharoni" panose="020F0502020204030204" pitchFamily="2" charset="-79"/>
                  </a:rPr>
                  <a:t>L'accuratezza (o </a:t>
                </a:r>
                <a:r>
                  <a:rPr lang="it-IT" sz="1200" dirty="0" err="1">
                    <a:solidFill>
                      <a:schemeClr val="accent1"/>
                    </a:solidFill>
                    <a:highlight>
                      <a:srgbClr val="FFFFFF"/>
                    </a:highlight>
                    <a:cs typeface="Aharoni" panose="020F0502020204030204" pitchFamily="2" charset="-79"/>
                  </a:rPr>
                  <a:t>accuracy</a:t>
                </a:r>
                <a:r>
                  <a:rPr lang="it-IT" sz="1200" dirty="0">
                    <a:solidFill>
                      <a:schemeClr val="accent1"/>
                    </a:solidFill>
                    <a:highlight>
                      <a:srgbClr val="FFFFFF"/>
                    </a:highlight>
                    <a:cs typeface="Aharoni" panose="020F0502020204030204" pitchFamily="2" charset="-79"/>
                  </a:rPr>
                  <a:t>) è una metrica utilizzata per valutare le prestazioni di un modello di classificazione. Essa misura la proporzione di istanze correttamente classificate rispetto al totale delle istanze valutate. L'accuratezza è definita come il rapporto tra il numero di predizioni corrette (sia veri positivi che veri negativi) e il numero totale di istanze: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200" i="1" dirty="0" smtClean="0">
                          <a:solidFill>
                            <a:schemeClr val="accent1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cs typeface="Aharoni" panose="020F0502020204030204" pitchFamily="2" charset="-79"/>
                        </a:rPr>
                        <m:t>𝐴𝑐𝑐𝑢𝑟𝑎𝑡𝑒𝑧𝑧𝑎</m:t>
                      </m:r>
                      <m:r>
                        <a:rPr lang="it-IT" sz="1200" i="1" dirty="0" smtClean="0">
                          <a:solidFill>
                            <a:schemeClr val="accent1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cs typeface="Aharoni" panose="020F0502020204030204" pitchFamily="2" charset="-79"/>
                        </a:rPr>
                        <m:t> =</m:t>
                      </m:r>
                      <m:f>
                        <m:fPr>
                          <m:ctrlPr>
                            <a:rPr lang="it-IT" sz="1200" i="1" dirty="0" smtClean="0">
                              <a:solidFill>
                                <a:schemeClr val="accent1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cs typeface="Aharoni" panose="020F0502020204030204" pitchFamily="2" charset="-79"/>
                            </a:rPr>
                          </m:ctrlPr>
                        </m:fPr>
                        <m:num>
                          <m:r>
                            <a:rPr lang="it-IT" sz="1200" b="0" i="1" dirty="0" smtClean="0">
                              <a:solidFill>
                                <a:schemeClr val="accent1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cs typeface="Aharoni" panose="020F0502020204030204" pitchFamily="2" charset="-79"/>
                            </a:rPr>
                            <m:t>𝑇𝑃</m:t>
                          </m:r>
                          <m:r>
                            <a:rPr lang="it-IT" sz="1200" i="1" dirty="0" smtClean="0">
                              <a:solidFill>
                                <a:schemeClr val="accent1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cs typeface="Aharoni" panose="020F0502020204030204" pitchFamily="2" charset="-79"/>
                            </a:rPr>
                            <m:t> +</m:t>
                          </m:r>
                          <m:r>
                            <a:rPr lang="it-IT" sz="1200" b="0" i="1" dirty="0" smtClean="0">
                              <a:solidFill>
                                <a:schemeClr val="accent1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cs typeface="Aharoni" panose="020F0502020204030204" pitchFamily="2" charset="-79"/>
                            </a:rPr>
                            <m:t>𝑇𝑁</m:t>
                          </m:r>
                        </m:num>
                        <m:den>
                          <m:r>
                            <a:rPr lang="it-IT" sz="1200" i="1" dirty="0" smtClean="0">
                              <a:solidFill>
                                <a:schemeClr val="accent1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cs typeface="Aharoni" panose="020F0502020204030204" pitchFamily="2" charset="-79"/>
                            </a:rPr>
                            <m:t>𝑇𝑜𝑡𝑎𝑙𝑒</m:t>
                          </m:r>
                          <m:r>
                            <a:rPr lang="it-IT" sz="1200" i="1" dirty="0" smtClean="0">
                              <a:solidFill>
                                <a:schemeClr val="accent1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cs typeface="Aharoni" panose="020F0502020204030204" pitchFamily="2" charset="-79"/>
                            </a:rPr>
                            <m:t> </m:t>
                          </m:r>
                          <m:r>
                            <a:rPr lang="it-IT" sz="1200" i="1" dirty="0" smtClean="0">
                              <a:solidFill>
                                <a:schemeClr val="accent1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cs typeface="Aharoni" panose="020F0502020204030204" pitchFamily="2" charset="-79"/>
                            </a:rPr>
                            <m:t>𝑑𝑒𝑙𝑙𝑒</m:t>
                          </m:r>
                          <m:r>
                            <a:rPr lang="it-IT" sz="1200" i="1" dirty="0" smtClean="0">
                              <a:solidFill>
                                <a:schemeClr val="accent1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cs typeface="Aharoni" panose="020F0502020204030204" pitchFamily="2" charset="-79"/>
                            </a:rPr>
                            <m:t> </m:t>
                          </m:r>
                          <m:r>
                            <a:rPr lang="it-IT" sz="1200" i="1" dirty="0" smtClean="0">
                              <a:solidFill>
                                <a:schemeClr val="accent1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cs typeface="Aharoni" panose="020F0502020204030204" pitchFamily="2" charset="-79"/>
                            </a:rPr>
                            <m:t>𝐼𝑠𝑡𝑎𝑛𝑧𝑒</m:t>
                          </m:r>
                          <m:r>
                            <a:rPr lang="it-IT" sz="1200" i="1" dirty="0" smtClean="0">
                              <a:solidFill>
                                <a:schemeClr val="accent1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cs typeface="Aharoni" panose="020F0502020204030204" pitchFamily="2" charset="-79"/>
                            </a:rPr>
                            <m:t> </m:t>
                          </m:r>
                          <m:d>
                            <m:dPr>
                              <m:ctrlPr>
                                <a:rPr lang="it-IT" sz="1200" i="1" dirty="0" smtClean="0">
                                  <a:solidFill>
                                    <a:schemeClr val="accent1"/>
                                  </a:solidFill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cs typeface="Aharoni" panose="020F0502020204030204" pitchFamily="2" charset="-79"/>
                                </a:rPr>
                              </m:ctrlPr>
                            </m:dPr>
                            <m:e>
                              <m:r>
                                <a:rPr lang="it-IT" sz="1200" i="1" dirty="0" smtClean="0">
                                  <a:solidFill>
                                    <a:schemeClr val="accent1"/>
                                  </a:solidFill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cs typeface="Aharoni" panose="020F0502020204030204" pitchFamily="2" charset="-79"/>
                                </a:rPr>
                                <m:t>𝑇𝑃</m:t>
                              </m:r>
                              <m:r>
                                <a:rPr lang="it-IT" sz="1200" i="1" dirty="0" smtClean="0">
                                  <a:solidFill>
                                    <a:schemeClr val="accent1"/>
                                  </a:solidFill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cs typeface="Aharoni" panose="020F0502020204030204" pitchFamily="2" charset="-79"/>
                                </a:rPr>
                                <m:t> + </m:t>
                              </m:r>
                              <m:r>
                                <a:rPr lang="it-IT" sz="1200" i="1" dirty="0" smtClean="0">
                                  <a:solidFill>
                                    <a:schemeClr val="accent1"/>
                                  </a:solidFill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cs typeface="Aharoni" panose="020F0502020204030204" pitchFamily="2" charset="-79"/>
                                </a:rPr>
                                <m:t>𝑇𝑁</m:t>
                              </m:r>
                              <m:r>
                                <a:rPr lang="it-IT" sz="1200" i="1" dirty="0" smtClean="0">
                                  <a:solidFill>
                                    <a:schemeClr val="accent1"/>
                                  </a:solidFill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cs typeface="Aharoni" panose="020F0502020204030204" pitchFamily="2" charset="-79"/>
                                </a:rPr>
                                <m:t> + </m:t>
                              </m:r>
                              <m:r>
                                <a:rPr lang="it-IT" sz="1200" i="1" dirty="0" smtClean="0">
                                  <a:solidFill>
                                    <a:schemeClr val="accent1"/>
                                  </a:solidFill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cs typeface="Aharoni" panose="020F0502020204030204" pitchFamily="2" charset="-79"/>
                                </a:rPr>
                                <m:t>𝐹𝑃</m:t>
                              </m:r>
                              <m:r>
                                <a:rPr lang="it-IT" sz="1200" i="1" dirty="0" smtClean="0">
                                  <a:solidFill>
                                    <a:schemeClr val="accent1"/>
                                  </a:solidFill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cs typeface="Aharoni" panose="020F0502020204030204" pitchFamily="2" charset="-79"/>
                                </a:rPr>
                                <m:t> + </m:t>
                              </m:r>
                              <m:r>
                                <a:rPr lang="it-IT" sz="1200" i="1" dirty="0" smtClean="0">
                                  <a:solidFill>
                                    <a:schemeClr val="accent1"/>
                                  </a:solidFill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cs typeface="Aharoni" panose="020F0502020204030204" pitchFamily="2" charset="-79"/>
                                </a:rPr>
                                <m:t>𝐹𝑁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it-IT" sz="1200" dirty="0">
                  <a:solidFill>
                    <a:schemeClr val="accent1"/>
                  </a:solidFill>
                  <a:highlight>
                    <a:srgbClr val="FFFFFF"/>
                  </a:highlight>
                  <a:cs typeface="Aharoni" panose="020F0502020204030204" pitchFamily="2" charset="-79"/>
                </a:endParaRPr>
              </a:p>
              <a:p>
                <a:pPr marL="0" indent="0">
                  <a:buNone/>
                </a:pPr>
                <a:r>
                  <a:rPr lang="it-IT" sz="1200" dirty="0">
                    <a:solidFill>
                      <a:schemeClr val="accent1"/>
                    </a:solidFill>
                    <a:highlight>
                      <a:srgbClr val="FFFFFF"/>
                    </a:highlight>
                    <a:cs typeface="Aharoni" panose="020F0502020204030204" pitchFamily="2" charset="-79"/>
                  </a:rPr>
                  <a:t>Dove:</a:t>
                </a:r>
              </a:p>
              <a:p>
                <a:pPr marL="0" indent="0">
                  <a:buNone/>
                </a:pPr>
                <a:r>
                  <a:rPr lang="it-IT" sz="1200" dirty="0">
                    <a:solidFill>
                      <a:schemeClr val="accent1"/>
                    </a:solidFill>
                    <a:highlight>
                      <a:srgbClr val="FFFFFF"/>
                    </a:highlight>
                    <a:cs typeface="Aharoni" panose="020F0502020204030204" pitchFamily="2" charset="-79"/>
                  </a:rPr>
                  <a:t>- Vero Positivi (TP): Istanze positive correttamente classificate.</a:t>
                </a:r>
              </a:p>
              <a:p>
                <a:pPr marL="0" indent="0">
                  <a:buNone/>
                </a:pPr>
                <a:r>
                  <a:rPr lang="it-IT" sz="1200" dirty="0">
                    <a:solidFill>
                      <a:schemeClr val="accent1"/>
                    </a:solidFill>
                    <a:highlight>
                      <a:srgbClr val="FFFFFF"/>
                    </a:highlight>
                    <a:cs typeface="Aharoni" panose="020F0502020204030204" pitchFamily="2" charset="-79"/>
                  </a:rPr>
                  <a:t>- Vero Negativi (TN): Istanze negative correttamente classificate.</a:t>
                </a:r>
              </a:p>
              <a:p>
                <a:pPr marL="0" indent="0">
                  <a:buNone/>
                </a:pPr>
                <a:r>
                  <a:rPr lang="it-IT" sz="1200" dirty="0">
                    <a:solidFill>
                      <a:schemeClr val="accent1"/>
                    </a:solidFill>
                    <a:highlight>
                      <a:srgbClr val="FFFFFF"/>
                    </a:highlight>
                    <a:cs typeface="Aharoni" panose="020F0502020204030204" pitchFamily="2" charset="-79"/>
                  </a:rPr>
                  <a:t>- Falsi Positivi (FP): Istanze negative erroneamente classificate come positive.</a:t>
                </a:r>
              </a:p>
              <a:p>
                <a:pPr marL="0" indent="0">
                  <a:buNone/>
                </a:pPr>
                <a:r>
                  <a:rPr lang="it-IT" sz="1200" dirty="0">
                    <a:solidFill>
                      <a:schemeClr val="accent1"/>
                    </a:solidFill>
                    <a:highlight>
                      <a:srgbClr val="FFFFFF"/>
                    </a:highlight>
                    <a:cs typeface="Aharoni" panose="020F0502020204030204" pitchFamily="2" charset="-79"/>
                  </a:rPr>
                  <a:t>- Falsi Negativi (FN): Istanze positive erroneamente classificate come negative.</a:t>
                </a:r>
              </a:p>
            </p:txBody>
          </p:sp>
        </mc:Choice>
        <mc:Fallback xmlns="">
          <p:sp>
            <p:nvSpPr>
              <p:cNvPr id="31" name="Content Placeholder 1">
                <a:extLst>
                  <a:ext uri="{FF2B5EF4-FFF2-40B4-BE49-F238E27FC236}">
                    <a16:creationId xmlns:a16="http://schemas.microsoft.com/office/drawing/2014/main" id="{51342ACE-4BC9-B0FE-EA43-42B4D6C0A7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25028" y="1484313"/>
                <a:ext cx="4289822" cy="4608512"/>
              </a:xfrm>
              <a:blipFill>
                <a:blip r:embed="rId3"/>
                <a:stretch>
                  <a:fillRect l="-142" t="-132" r="-9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Placeholder 3" descr="A graph with blue lines&#10;&#10;Description automatically generated">
            <a:extLst>
              <a:ext uri="{FF2B5EF4-FFF2-40B4-BE49-F238E27FC236}">
                <a16:creationId xmlns:a16="http://schemas.microsoft.com/office/drawing/2014/main" id="{53A8462B-3A2A-C8E5-6C3B-A4D881DB22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572000" y="2179707"/>
            <a:ext cx="4290300" cy="3217724"/>
          </a:xfrm>
          <a:noFill/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339553F1-5114-4A6C-A877-6C570BFAC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28" y="-1"/>
            <a:ext cx="8706869" cy="1304925"/>
          </a:xfrm>
        </p:spPr>
        <p:txBody>
          <a:bodyPr anchor="ctr">
            <a:normAutofit/>
          </a:bodyPr>
          <a:lstStyle/>
          <a:p>
            <a:r>
              <a:rPr lang="it-IT">
                <a:effectLst/>
              </a:rPr>
              <a:t>Evoluzione dell'Accuratezza nel Processo di Addestramento del Modello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855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1">
                <a:extLst>
                  <a:ext uri="{FF2B5EF4-FFF2-40B4-BE49-F238E27FC236}">
                    <a16:creationId xmlns:a16="http://schemas.microsoft.com/office/drawing/2014/main" id="{51342ACE-4BC9-B0FE-EA43-42B4D6C0A7E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225028" y="1484313"/>
                <a:ext cx="4289822" cy="4608512"/>
              </a:xfrm>
            </p:spPr>
            <p:txBody>
              <a:bodyPr/>
              <a:lstStyle/>
              <a:p>
                <a:pPr algn="l">
                  <a:buFontTx/>
                  <a:buChar char="-"/>
                </a:pPr>
                <a:r>
                  <a:rPr lang="it-IT" sz="2000" b="0" i="0" dirty="0">
                    <a:solidFill>
                      <a:schemeClr val="accent1"/>
                    </a:solidFill>
                    <a:effectLst/>
                    <a:highlight>
                      <a:srgbClr val="FFFFFF"/>
                    </a:highlight>
                  </a:rPr>
                  <a:t>La precisione indica la percentuale di predizioni corrette di classe positiva rispetto al totale delle predizioni di classe positiva.</a:t>
                </a:r>
              </a:p>
              <a:p>
                <a:pPr algn="l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accent1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𝑃𝑅</m:t>
                    </m:r>
                    <m:r>
                      <a:rPr lang="it-IT" sz="2000" b="0" i="1" smtClean="0">
                        <a:solidFill>
                          <a:schemeClr val="accent1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000" b="0" i="1" smtClean="0">
                            <a:solidFill>
                              <a:schemeClr val="accent1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b="0" i="1" smtClean="0">
                            <a:solidFill>
                              <a:schemeClr val="accent1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it-IT" sz="2000" b="0" i="1" smtClean="0">
                            <a:solidFill>
                              <a:schemeClr val="accent1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it-IT" sz="2000" b="0" i="1" smtClean="0">
                            <a:solidFill>
                              <a:schemeClr val="accent1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sz="2000" b="0" i="1" smtClean="0">
                            <a:solidFill>
                              <a:schemeClr val="accent1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it-IT" sz="2000" dirty="0">
                  <a:solidFill>
                    <a:schemeClr val="accent1"/>
                  </a:solidFill>
                  <a:highlight>
                    <a:srgbClr val="FFFFFF"/>
                  </a:highlight>
                </a:endParaRPr>
              </a:p>
              <a:p>
                <a:pPr marL="0" indent="0">
                  <a:buNone/>
                </a:pPr>
                <a:r>
                  <a:rPr lang="it-IT" sz="2000" dirty="0">
                    <a:solidFill>
                      <a:schemeClr val="accent1"/>
                    </a:solidFill>
                    <a:highlight>
                      <a:srgbClr val="FFFFFF"/>
                    </a:highlight>
                    <a:cs typeface="Aharoni" panose="020F0502020204030204" pitchFamily="2" charset="-79"/>
                  </a:rPr>
                  <a:t>Dove:</a:t>
                </a:r>
              </a:p>
              <a:p>
                <a:pPr marL="0" indent="0">
                  <a:buNone/>
                </a:pPr>
                <a:r>
                  <a:rPr lang="it-IT" sz="2000" dirty="0">
                    <a:solidFill>
                      <a:schemeClr val="accent1"/>
                    </a:solidFill>
                    <a:highlight>
                      <a:srgbClr val="FFFFFF"/>
                    </a:highlight>
                    <a:cs typeface="Aharoni" panose="020F0502020204030204" pitchFamily="2" charset="-79"/>
                  </a:rPr>
                  <a:t>- Vero Positivi (TP): Istanze positive correttamente classificate.</a:t>
                </a:r>
              </a:p>
              <a:p>
                <a:pPr marL="0" indent="0">
                  <a:buNone/>
                </a:pPr>
                <a:r>
                  <a:rPr lang="it-IT" sz="2000" dirty="0">
                    <a:solidFill>
                      <a:schemeClr val="accent1"/>
                    </a:solidFill>
                    <a:highlight>
                      <a:srgbClr val="FFFFFF"/>
                    </a:highlight>
                    <a:cs typeface="Aharoni" panose="020F0502020204030204" pitchFamily="2" charset="-79"/>
                  </a:rPr>
                  <a:t>- Falsi Positivi (FP): Istanze negative erroneamente classificate come positive.</a:t>
                </a:r>
              </a:p>
            </p:txBody>
          </p:sp>
        </mc:Choice>
        <mc:Fallback xmlns="">
          <p:sp>
            <p:nvSpPr>
              <p:cNvPr id="31" name="Content Placeholder 1">
                <a:extLst>
                  <a:ext uri="{FF2B5EF4-FFF2-40B4-BE49-F238E27FC236}">
                    <a16:creationId xmlns:a16="http://schemas.microsoft.com/office/drawing/2014/main" id="{51342ACE-4BC9-B0FE-EA43-42B4D6C0A7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25028" y="1484313"/>
                <a:ext cx="4289822" cy="4608512"/>
              </a:xfrm>
              <a:blipFill>
                <a:blip r:embed="rId3"/>
                <a:stretch>
                  <a:fillRect l="-1563" t="-529" r="-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itle 1">
            <a:extLst>
              <a:ext uri="{FF2B5EF4-FFF2-40B4-BE49-F238E27FC236}">
                <a16:creationId xmlns:a16="http://schemas.microsoft.com/office/drawing/2014/main" id="{339553F1-5114-4A6C-A877-6C570BFAC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28" y="-1"/>
            <a:ext cx="8706869" cy="1304925"/>
          </a:xfrm>
        </p:spPr>
        <p:txBody>
          <a:bodyPr anchor="ctr">
            <a:normAutofit/>
          </a:bodyPr>
          <a:lstStyle/>
          <a:p>
            <a:r>
              <a:rPr lang="it-IT" sz="2800" dirty="0">
                <a:solidFill>
                  <a:srgbClr val="0E2841"/>
                </a:solidFill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Evoluzione della Precisione nel Processo di Addestramento del Modello</a:t>
            </a:r>
            <a:endParaRPr lang="en-US" dirty="0"/>
          </a:p>
        </p:txBody>
      </p:sp>
      <p:pic>
        <p:nvPicPr>
          <p:cNvPr id="8" name="Content Placeholder 7" descr="A graph with a line&#10;&#10;Description automatically generated">
            <a:extLst>
              <a:ext uri="{FF2B5EF4-FFF2-40B4-BE49-F238E27FC236}">
                <a16:creationId xmlns:a16="http://schemas.microsoft.com/office/drawing/2014/main" id="{338675CE-D858-4A43-26DC-792EF9A232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572000" y="2123952"/>
            <a:ext cx="4291013" cy="3329234"/>
          </a:xfrm>
        </p:spPr>
      </p:pic>
    </p:spTree>
    <p:extLst>
      <p:ext uri="{BB962C8B-B14F-4D97-AF65-F5344CB8AC3E}">
        <p14:creationId xmlns:p14="http://schemas.microsoft.com/office/powerpoint/2010/main" val="2036289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181D0BEA-E0F2-8A0F-8783-1F98312B67D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25028" y="2179886"/>
            <a:ext cx="4289822" cy="3217366"/>
          </a:xfr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90C46A11-10D1-7848-27FD-15EE63A3ABD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0" y="1484313"/>
                <a:ext cx="4290300" cy="4608512"/>
              </a:xfrm>
            </p:spPr>
            <p:txBody>
              <a:bodyPr/>
              <a:lstStyle/>
              <a:p>
                <a:pPr>
                  <a:buFontTx/>
                  <a:buChar char="-"/>
                </a:pPr>
                <a:r>
                  <a:rPr lang="it-IT" sz="2000" b="0" dirty="0">
                    <a:solidFill>
                      <a:schemeClr val="accent1"/>
                    </a:solidFill>
                    <a:effectLst/>
                    <a:highlight>
                      <a:srgbClr val="FFFFFF"/>
                    </a:highlight>
                  </a:rPr>
                  <a:t>Il punteggio F1 è una metrica delle performance che combina precisione e richiamo in un unico valore, fornendo una valutazione equilibrata della capacità di un modello di machine learning di classificare correttamente le istanze.</a:t>
                </a:r>
              </a:p>
              <a:p>
                <a:pPr marL="0" indent="0">
                  <a:buNone/>
                </a:pPr>
                <a:r>
                  <a:rPr lang="it-IT" sz="2000" b="0" dirty="0">
                    <a:solidFill>
                      <a:schemeClr val="accent1"/>
                    </a:solidFill>
                    <a:effectLst/>
                    <a:highlight>
                      <a:srgbClr val="FFFFFF"/>
                    </a:highlight>
                  </a:rPr>
                  <a:t>-Il punteggio F1 viene calcolat</a:t>
                </a:r>
                <a:r>
                  <a:rPr lang="it-IT" sz="2000" dirty="0">
                    <a:solidFill>
                      <a:schemeClr val="accent1"/>
                    </a:solidFill>
                    <a:highlight>
                      <a:srgbClr val="FFFFFF"/>
                    </a:highlight>
                  </a:rPr>
                  <a:t>o </a:t>
                </a:r>
                <a:r>
                  <a:rPr lang="it-IT" sz="2000" b="0" dirty="0">
                    <a:solidFill>
                      <a:schemeClr val="accent1"/>
                    </a:solidFill>
                    <a:effectLst/>
                    <a:highlight>
                      <a:srgbClr val="FFFFFF"/>
                    </a:highlight>
                  </a:rPr>
                  <a:t>utilizzando la media armonica dell</a:t>
                </a:r>
                <a:r>
                  <a:rPr lang="it-IT" sz="2000" dirty="0">
                    <a:solidFill>
                      <a:schemeClr val="accent1"/>
                    </a:solidFill>
                    <a:highlight>
                      <a:srgbClr val="FFFFFF"/>
                    </a:highlight>
                  </a:rPr>
                  <a:t>a </a:t>
                </a:r>
                <a:r>
                  <a:rPr lang="it-IT" sz="2000" b="0" dirty="0">
                    <a:solidFill>
                      <a:schemeClr val="accent1"/>
                    </a:solidFill>
                    <a:effectLst/>
                    <a:highlight>
                      <a:srgbClr val="FFFFFF"/>
                    </a:highlight>
                  </a:rPr>
                  <a:t>precisione, come segue: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it-IT" sz="2000" b="0" i="1" dirty="0" smtClean="0">
                        <a:solidFill>
                          <a:schemeClr val="accent1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𝑃𝑢𝑛𝑡𝑒𝑔𝑔𝑖𝑜</m:t>
                    </m:r>
                    <m:r>
                      <a:rPr lang="it-IT" sz="2000" b="0" i="1" dirty="0" smtClean="0">
                        <a:solidFill>
                          <a:schemeClr val="accent1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 dirty="0" smtClean="0">
                        <a:solidFill>
                          <a:schemeClr val="accent1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𝐹</m:t>
                    </m:r>
                    <m:r>
                      <a:rPr lang="it-IT" sz="2000" b="0" i="1" dirty="0" smtClean="0">
                        <a:solidFill>
                          <a:schemeClr val="accent1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1=</m:t>
                    </m:r>
                    <m:f>
                      <m:fPr>
                        <m:ctrlPr>
                          <a:rPr lang="it-IT" sz="2000" b="0" i="1" dirty="0" smtClean="0">
                            <a:solidFill>
                              <a:schemeClr val="accent1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b="0" i="1" dirty="0" smtClean="0">
                            <a:solidFill>
                              <a:schemeClr val="accent1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2 × </m:t>
                        </m:r>
                        <m:r>
                          <a:rPr lang="it-IT" sz="2000" b="0" i="1" dirty="0" smtClean="0">
                            <a:solidFill>
                              <a:schemeClr val="accent1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𝑃𝑟𝑒𝑐𝑖𝑠𝑖𝑜𝑛𝑒</m:t>
                        </m:r>
                        <m:r>
                          <a:rPr lang="it-IT" sz="2000" b="0" i="1" dirty="0" smtClean="0">
                            <a:solidFill>
                              <a:schemeClr val="accent1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000" b="0" i="1" dirty="0" smtClean="0">
                            <a:solidFill>
                              <a:schemeClr val="accent1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sz="2000" b="0" i="1" dirty="0" smtClean="0">
                            <a:solidFill>
                              <a:schemeClr val="accent1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000" b="0" i="1" dirty="0" smtClean="0">
                            <a:solidFill>
                              <a:schemeClr val="accent1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𝑅𝑖𝑐h𝑖𝑎𝑚𝑜</m:t>
                        </m:r>
                      </m:num>
                      <m:den>
                        <m:r>
                          <a:rPr lang="it-IT" sz="2000" b="0" i="1" dirty="0" smtClean="0">
                            <a:solidFill>
                              <a:schemeClr val="accent1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𝑃𝑟𝑒𝑐𝑖𝑠𝑖𝑜𝑛𝑒</m:t>
                        </m:r>
                        <m:r>
                          <a:rPr lang="it-IT" sz="2000" b="0" i="1" dirty="0" smtClean="0">
                            <a:solidFill>
                              <a:schemeClr val="accent1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sz="2000" b="0" i="1" dirty="0" smtClean="0">
                            <a:solidFill>
                              <a:schemeClr val="accent1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𝑅𝑖𝑐h𝑖𝑎𝑚𝑜</m:t>
                        </m:r>
                      </m:den>
                    </m:f>
                  </m:oMath>
                </a14:m>
                <a:endParaRPr lang="it-IT" sz="2000" dirty="0">
                  <a:solidFill>
                    <a:schemeClr val="accent1"/>
                  </a:solidFill>
                  <a:highlight>
                    <a:srgbClr val="FFFFFF"/>
                  </a:highlight>
                </a:endParaRP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90C46A11-10D1-7848-27FD-15EE63A3AB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0" y="1484313"/>
                <a:ext cx="4290300" cy="4608512"/>
              </a:xfrm>
              <a:blipFill>
                <a:blip r:embed="rId4"/>
                <a:stretch>
                  <a:fillRect l="-1420" t="-529" r="-2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83CEDC0D-BE2B-0F25-502A-AA63ABA3D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28" y="-1"/>
            <a:ext cx="8706869" cy="1304925"/>
          </a:xfrm>
        </p:spPr>
        <p:txBody>
          <a:bodyPr anchor="ctr">
            <a:normAutofit/>
          </a:bodyPr>
          <a:lstStyle/>
          <a:p>
            <a:r>
              <a:rPr lang="it-IT" dirty="0">
                <a:effectLst/>
              </a:rPr>
              <a:t>Evoluzione del Punteggio F1 nel Processo di Addestramento del Modello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663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06A5E173-D099-4919-9186-1EEA0086B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5028" y="1484313"/>
            <a:ext cx="4289822" cy="4608512"/>
          </a:xfrm>
        </p:spPr>
        <p:txBody>
          <a:bodyPr/>
          <a:lstStyle/>
          <a:p>
            <a:pPr>
              <a:buFontTx/>
              <a:buChar char="-"/>
            </a:pPr>
            <a:r>
              <a:rPr lang="it-IT" sz="2400" i="0" dirty="0">
                <a:solidFill>
                  <a:schemeClr val="accent1"/>
                </a:solidFill>
                <a:effectLst/>
                <a:highlight>
                  <a:srgbClr val="FFFFFF"/>
                </a:highlight>
              </a:rPr>
              <a:t>Perdita è una metrica numerica che descrive sull'errore nelle previsioni di un modello. La perdita misura la distanza tra le previsioni del modello e quelle effettive etichette. L'obiettivo dell'addestramento di un modello è minimizzare la perdita, riducendolo il valore più basso possibile.</a:t>
            </a:r>
            <a:endParaRPr lang="it-IT" sz="2400" dirty="0">
              <a:solidFill>
                <a:schemeClr val="accent1"/>
              </a:solidFill>
            </a:endParaRPr>
          </a:p>
        </p:txBody>
      </p:sp>
      <p:pic>
        <p:nvPicPr>
          <p:cNvPr id="4" name="Picture Placeholder 3" descr="A graph with a line&#10;&#10;Description automatically generated">
            <a:extLst>
              <a:ext uri="{FF2B5EF4-FFF2-40B4-BE49-F238E27FC236}">
                <a16:creationId xmlns:a16="http://schemas.microsoft.com/office/drawing/2014/main" id="{4A3E170E-0058-E7E1-FA09-01B867DC1A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29152" y="2179707"/>
            <a:ext cx="4290300" cy="3217724"/>
          </a:xfrm>
          <a:noFill/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F68F14B-9792-88C2-EB27-B7098C8E8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28" y="-1"/>
            <a:ext cx="8706869" cy="1304925"/>
          </a:xfrm>
        </p:spPr>
        <p:txBody>
          <a:bodyPr anchor="ctr">
            <a:normAutofit/>
          </a:bodyPr>
          <a:lstStyle/>
          <a:p>
            <a:r>
              <a:rPr lang="it-IT" dirty="0">
                <a:effectLst/>
              </a:rPr>
              <a:t>Evoluzione della Perdita nel Processo di Addestramento del Modello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652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graph with a line&#10;&#10;Description automatically generated">
            <a:extLst>
              <a:ext uri="{FF2B5EF4-FFF2-40B4-BE49-F238E27FC236}">
                <a16:creationId xmlns:a16="http://schemas.microsoft.com/office/drawing/2014/main" id="{FC8FDC69-A57B-386C-8C29-61F15368CD4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25028" y="2179886"/>
            <a:ext cx="4289822" cy="3217366"/>
          </a:xfr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B7D5EBED-B2E6-3734-FC2D-DD95969E96A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628672" y="1484313"/>
                <a:ext cx="4290300" cy="460851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it-IT" sz="1600" dirty="0"/>
                  <a:t>- Definizione di Richiamo</a:t>
                </a:r>
              </a:p>
              <a:p>
                <a:pPr marL="0" indent="0">
                  <a:buNone/>
                </a:pPr>
                <a:r>
                  <a:rPr lang="it-IT" sz="1600" dirty="0"/>
                  <a:t>Il richiamo (o recall) è una metrica utilizzata per valutare le prestazioni di un modello di classificazione. Esso misura la capacità del modello di identificare correttamente tutte le istanze positive. Il richiamo è definito come il rapporto tra il numero di veri positivi (TP) e la somma dei veri positivi e dei falsi negativi (FN):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i="1" dirty="0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it-IT" sz="16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it-IT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sz="16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sz="1600" i="1" dirty="0" smtClean="0">
                              <a:latin typeface="Cambria Math" panose="02040503050406030204" pitchFamily="18" charset="0"/>
                            </a:rPr>
                            <m:t> +</m:t>
                          </m:r>
                          <m: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it-IT" sz="1600" dirty="0"/>
              </a:p>
              <a:p>
                <a:pPr marL="0" indent="0">
                  <a:buNone/>
                </a:pPr>
                <a:r>
                  <a:rPr lang="it-IT" sz="1600" dirty="0">
                    <a:solidFill>
                      <a:schemeClr val="accent1"/>
                    </a:solidFill>
                    <a:highlight>
                      <a:srgbClr val="FFFFFF"/>
                    </a:highlight>
                    <a:cs typeface="Aharoni" panose="020F0502020204030204" pitchFamily="2" charset="-79"/>
                  </a:rPr>
                  <a:t>Dove:</a:t>
                </a:r>
              </a:p>
              <a:p>
                <a:pPr marL="0" indent="0">
                  <a:buNone/>
                </a:pPr>
                <a:r>
                  <a:rPr lang="it-IT" sz="1600" dirty="0">
                    <a:solidFill>
                      <a:schemeClr val="accent1"/>
                    </a:solidFill>
                    <a:highlight>
                      <a:srgbClr val="FFFFFF"/>
                    </a:highlight>
                    <a:cs typeface="Aharoni" panose="020F0502020204030204" pitchFamily="2" charset="-79"/>
                  </a:rPr>
                  <a:t>- Vero Positivi (TP): Istanze positive correttamente classificate.</a:t>
                </a:r>
              </a:p>
              <a:p>
                <a:pPr marL="0" indent="0">
                  <a:buNone/>
                </a:pPr>
                <a:r>
                  <a:rPr lang="it-IT" sz="1600" dirty="0">
                    <a:solidFill>
                      <a:schemeClr val="accent1"/>
                    </a:solidFill>
                    <a:highlight>
                      <a:srgbClr val="FFFFFF"/>
                    </a:highlight>
                    <a:cs typeface="Aharoni" panose="020F0502020204030204" pitchFamily="2" charset="-79"/>
                  </a:rPr>
                  <a:t>- Falsi Negativi (FN): Istanze positive erroneamente classificate come negative.</a:t>
                </a: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B7D5EBED-B2E6-3734-FC2D-DD95969E96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28672" y="1484313"/>
                <a:ext cx="4290300" cy="4608512"/>
              </a:xfrm>
              <a:blipFill>
                <a:blip r:embed="rId4"/>
                <a:stretch>
                  <a:fillRect l="-710" t="-397" r="-9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2E36F5C6-01CC-B333-4B4A-7F78E163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28" y="-1"/>
            <a:ext cx="8706869" cy="1304925"/>
          </a:xfrm>
        </p:spPr>
        <p:txBody>
          <a:bodyPr anchor="ctr">
            <a:normAutofit/>
          </a:bodyPr>
          <a:lstStyle/>
          <a:p>
            <a:r>
              <a:rPr lang="it-IT">
                <a:effectLst/>
              </a:rPr>
              <a:t>Evoluzione del Richiamo nel Processo di Addestramento del Modello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69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Sviluppi</a:t>
            </a:r>
            <a:r>
              <a:rPr dirty="0"/>
              <a:t> </a:t>
            </a:r>
            <a:r>
              <a:rPr dirty="0" err="1"/>
              <a:t>Futuri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029" y="1498414"/>
            <a:ext cx="8693944" cy="46085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1900" dirty="0" err="1"/>
              <a:t>Miglioramenti</a:t>
            </a:r>
            <a:r>
              <a:rPr sz="1900" dirty="0"/>
              <a:t> del </a:t>
            </a:r>
            <a:r>
              <a:rPr sz="1900" dirty="0" err="1"/>
              <a:t>Modello</a:t>
            </a:r>
            <a:r>
              <a:rPr sz="1900" dirty="0"/>
              <a:t>:</a:t>
            </a:r>
          </a:p>
          <a:p>
            <a:pPr>
              <a:buFontTx/>
              <a:buChar char="-"/>
            </a:pPr>
            <a:r>
              <a:rPr sz="1900" dirty="0" err="1"/>
              <a:t>Architetture</a:t>
            </a:r>
            <a:r>
              <a:rPr sz="1900" dirty="0"/>
              <a:t> </a:t>
            </a:r>
            <a:r>
              <a:rPr sz="1900" dirty="0" err="1"/>
              <a:t>Avanzate</a:t>
            </a:r>
            <a:r>
              <a:rPr sz="1900" dirty="0"/>
              <a:t>: BERT, GPT</a:t>
            </a:r>
          </a:p>
          <a:p>
            <a:pPr marL="0" indent="0">
              <a:buNone/>
            </a:pPr>
            <a:r>
              <a:rPr sz="1900" dirty="0"/>
              <a:t>- Dati </a:t>
            </a:r>
            <a:r>
              <a:rPr sz="1900" dirty="0" err="1"/>
              <a:t>Aggiuntivi</a:t>
            </a:r>
            <a:r>
              <a:rPr sz="1900" dirty="0"/>
              <a:t>: </a:t>
            </a:r>
            <a:r>
              <a:rPr sz="1900" dirty="0" err="1"/>
              <a:t>Nuovi</a:t>
            </a:r>
            <a:r>
              <a:rPr sz="1900" dirty="0"/>
              <a:t> dataset per </a:t>
            </a:r>
            <a:r>
              <a:rPr sz="1900" dirty="0" err="1"/>
              <a:t>migliorare</a:t>
            </a:r>
            <a:r>
              <a:rPr sz="1900" dirty="0"/>
              <a:t> la </a:t>
            </a:r>
            <a:r>
              <a:rPr sz="1900" dirty="0" err="1"/>
              <a:t>generalizzazione</a:t>
            </a:r>
            <a:endParaRPr sz="1900" dirty="0"/>
          </a:p>
          <a:p>
            <a:pPr marL="0" indent="0">
              <a:buNone/>
            </a:pPr>
            <a:r>
              <a:rPr sz="1900" dirty="0"/>
              <a:t>- Fine-Tuning: </a:t>
            </a:r>
            <a:r>
              <a:rPr sz="1900" dirty="0" err="1"/>
              <a:t>Ottimizzazione</a:t>
            </a:r>
            <a:r>
              <a:rPr sz="1900" dirty="0"/>
              <a:t> </a:t>
            </a:r>
            <a:r>
              <a:rPr sz="1900" dirty="0" err="1"/>
              <a:t>dei</a:t>
            </a:r>
            <a:r>
              <a:rPr sz="1900" dirty="0"/>
              <a:t> </a:t>
            </a:r>
            <a:r>
              <a:rPr sz="1900" dirty="0" err="1"/>
              <a:t>parametri</a:t>
            </a:r>
            <a:r>
              <a:rPr sz="1900" dirty="0"/>
              <a:t> del </a:t>
            </a:r>
            <a:r>
              <a:rPr sz="1900" dirty="0" err="1"/>
              <a:t>modello</a:t>
            </a:r>
            <a:endParaRPr sz="1900" dirty="0"/>
          </a:p>
          <a:p>
            <a:pPr marL="0" indent="0">
              <a:buNone/>
            </a:pPr>
            <a:r>
              <a:rPr sz="1900" dirty="0" err="1"/>
              <a:t>Integrazione</a:t>
            </a:r>
            <a:r>
              <a:rPr sz="1900" dirty="0"/>
              <a:t> con </a:t>
            </a:r>
            <a:r>
              <a:rPr sz="1900" dirty="0" err="1"/>
              <a:t>Altri</a:t>
            </a:r>
            <a:r>
              <a:rPr sz="1900" dirty="0"/>
              <a:t> </a:t>
            </a:r>
            <a:r>
              <a:rPr sz="1900" dirty="0" err="1"/>
              <a:t>Sistemi</a:t>
            </a:r>
            <a:r>
              <a:rPr sz="1900" dirty="0"/>
              <a:t>:</a:t>
            </a:r>
          </a:p>
          <a:p>
            <a:pPr marL="0" indent="0">
              <a:buNone/>
            </a:pPr>
            <a:r>
              <a:rPr sz="1900" dirty="0"/>
              <a:t>- </a:t>
            </a:r>
            <a:r>
              <a:rPr sz="1900" dirty="0" err="1"/>
              <a:t>Sistemi</a:t>
            </a:r>
            <a:r>
              <a:rPr sz="1900" dirty="0"/>
              <a:t> di </a:t>
            </a:r>
            <a:r>
              <a:rPr sz="1900" dirty="0" err="1"/>
              <a:t>Monitoraggio</a:t>
            </a:r>
            <a:r>
              <a:rPr sz="1900" dirty="0"/>
              <a:t>: </a:t>
            </a:r>
            <a:r>
              <a:rPr sz="1900" dirty="0" err="1"/>
              <a:t>Rilevamento</a:t>
            </a:r>
            <a:r>
              <a:rPr sz="1900" dirty="0"/>
              <a:t> e </a:t>
            </a:r>
            <a:r>
              <a:rPr sz="1900" dirty="0" err="1"/>
              <a:t>risposta</a:t>
            </a:r>
            <a:r>
              <a:rPr sz="1900" dirty="0"/>
              <a:t> a </a:t>
            </a:r>
            <a:r>
              <a:rPr sz="1900" dirty="0" err="1"/>
              <a:t>problemi</a:t>
            </a:r>
            <a:r>
              <a:rPr sz="1900" dirty="0"/>
              <a:t> di performance</a:t>
            </a:r>
          </a:p>
          <a:p>
            <a:pPr marL="0" indent="0">
              <a:buNone/>
            </a:pPr>
            <a:r>
              <a:rPr sz="1900" dirty="0"/>
              <a:t>- </a:t>
            </a:r>
            <a:r>
              <a:rPr sz="1900" dirty="0" err="1"/>
              <a:t>Automazione</a:t>
            </a:r>
            <a:r>
              <a:rPr sz="1900" dirty="0"/>
              <a:t> </a:t>
            </a:r>
            <a:r>
              <a:rPr sz="1900" dirty="0" err="1"/>
              <a:t>dei</a:t>
            </a:r>
            <a:r>
              <a:rPr sz="1900" dirty="0"/>
              <a:t> </a:t>
            </a:r>
            <a:r>
              <a:rPr sz="1900" dirty="0" err="1"/>
              <a:t>Processi</a:t>
            </a:r>
            <a:r>
              <a:rPr sz="1900" dirty="0"/>
              <a:t>: </a:t>
            </a:r>
            <a:r>
              <a:rPr sz="1900" dirty="0" err="1"/>
              <a:t>Riduzione</a:t>
            </a:r>
            <a:r>
              <a:rPr sz="1900" dirty="0"/>
              <a:t> del </a:t>
            </a:r>
            <a:r>
              <a:rPr sz="1900" dirty="0" err="1"/>
              <a:t>carico</a:t>
            </a:r>
            <a:r>
              <a:rPr sz="1900" dirty="0"/>
              <a:t> di </a:t>
            </a:r>
            <a:r>
              <a:rPr sz="1900" dirty="0" err="1"/>
              <a:t>lavoro</a:t>
            </a:r>
            <a:r>
              <a:rPr sz="1900" dirty="0"/>
              <a:t> </a:t>
            </a:r>
            <a:r>
              <a:rPr sz="1900" dirty="0" err="1"/>
              <a:t>manuale</a:t>
            </a:r>
            <a:endParaRPr sz="1900" dirty="0"/>
          </a:p>
          <a:p>
            <a:pPr marL="0" indent="0">
              <a:buNone/>
            </a:pPr>
            <a:r>
              <a:rPr sz="1900" dirty="0"/>
              <a:t>- Dashboard </a:t>
            </a:r>
            <a:r>
              <a:rPr sz="1900" dirty="0" err="1"/>
              <a:t>Interattive</a:t>
            </a:r>
            <a:r>
              <a:rPr sz="1900" dirty="0"/>
              <a:t>: </a:t>
            </a:r>
            <a:r>
              <a:rPr sz="1900" dirty="0" err="1"/>
              <a:t>Visualizzazione</a:t>
            </a:r>
            <a:r>
              <a:rPr sz="1900" dirty="0"/>
              <a:t> in tempo </a:t>
            </a:r>
            <a:r>
              <a:rPr sz="1900" dirty="0" err="1"/>
              <a:t>reale</a:t>
            </a:r>
            <a:r>
              <a:rPr sz="1900" dirty="0"/>
              <a:t> </a:t>
            </a:r>
            <a:r>
              <a:rPr sz="1900" dirty="0" err="1"/>
              <a:t>delle</a:t>
            </a:r>
            <a:r>
              <a:rPr sz="1900" dirty="0"/>
              <a:t> </a:t>
            </a:r>
            <a:r>
              <a:rPr sz="1900" dirty="0" err="1"/>
              <a:t>prestazioni</a:t>
            </a:r>
            <a:r>
              <a:rPr sz="1900" dirty="0"/>
              <a:t> del </a:t>
            </a:r>
            <a:r>
              <a:rPr sz="1900" dirty="0" err="1"/>
              <a:t>modello</a:t>
            </a:r>
            <a:endParaRPr sz="1900" dirty="0"/>
          </a:p>
          <a:p>
            <a:pPr marL="0" indent="0">
              <a:buNone/>
            </a:pPr>
            <a:r>
              <a:rPr sz="1900" dirty="0" err="1"/>
              <a:t>Espansione</a:t>
            </a:r>
            <a:r>
              <a:rPr sz="1900" dirty="0"/>
              <a:t> </a:t>
            </a:r>
            <a:r>
              <a:rPr sz="1900" dirty="0" err="1"/>
              <a:t>delle</a:t>
            </a:r>
            <a:r>
              <a:rPr sz="1900" dirty="0"/>
              <a:t> </a:t>
            </a:r>
            <a:r>
              <a:rPr sz="1900" dirty="0" err="1"/>
              <a:t>Funzionalità</a:t>
            </a:r>
            <a:r>
              <a:rPr sz="1900" dirty="0"/>
              <a:t>:</a:t>
            </a:r>
          </a:p>
          <a:p>
            <a:pPr marL="0" indent="0">
              <a:buNone/>
            </a:pPr>
            <a:r>
              <a:rPr sz="1900" dirty="0"/>
              <a:t>- </a:t>
            </a:r>
            <a:r>
              <a:rPr sz="1900" dirty="0" err="1"/>
              <a:t>Analisi</a:t>
            </a:r>
            <a:r>
              <a:rPr sz="1900" dirty="0"/>
              <a:t> </a:t>
            </a:r>
            <a:r>
              <a:rPr sz="1900" dirty="0" err="1"/>
              <a:t>Predittiva</a:t>
            </a:r>
            <a:r>
              <a:rPr sz="1900" dirty="0"/>
              <a:t>: </a:t>
            </a:r>
            <a:r>
              <a:rPr sz="1900" dirty="0" err="1"/>
              <a:t>Previsione</a:t>
            </a:r>
            <a:r>
              <a:rPr sz="1900" dirty="0"/>
              <a:t> di </a:t>
            </a:r>
            <a:r>
              <a:rPr sz="1900" dirty="0" err="1"/>
              <a:t>problemi</a:t>
            </a:r>
            <a:r>
              <a:rPr sz="1900" dirty="0"/>
              <a:t> </a:t>
            </a:r>
            <a:r>
              <a:rPr sz="1900" dirty="0" err="1"/>
              <a:t>futuri</a:t>
            </a:r>
            <a:endParaRPr sz="19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Riepilogo:</a:t>
            </a:r>
          </a:p>
          <a:p>
            <a:pPr marL="0" indent="0">
              <a:buNone/>
            </a:pPr>
            <a:r>
              <a:rPr lang="it-IT" sz="2400" dirty="0"/>
              <a:t>- Importanza dell'osservabilità nelle moderne architetture IT</a:t>
            </a:r>
          </a:p>
          <a:p>
            <a:pPr marL="0" indent="0">
              <a:buNone/>
            </a:pPr>
            <a:r>
              <a:rPr lang="it-IT" sz="2400" dirty="0"/>
              <a:t>- Differenze tra legacy monitoring e observability</a:t>
            </a:r>
          </a:p>
          <a:p>
            <a:pPr marL="0" indent="0">
              <a:buNone/>
            </a:pPr>
            <a:r>
              <a:rPr lang="it-IT" sz="2400" dirty="0"/>
              <a:t>- Ruolo del machine learning nel migliorare l’osservabilità</a:t>
            </a:r>
          </a:p>
          <a:p>
            <a:pPr marL="0" indent="0">
              <a:buNone/>
            </a:pPr>
            <a:r>
              <a:rPr lang="it-IT" sz="2400" dirty="0"/>
              <a:t>- Implementazione pratica e sfide tecniche</a:t>
            </a:r>
          </a:p>
          <a:p>
            <a:pPr marL="0" indent="0">
              <a:buNone/>
            </a:pPr>
            <a:r>
              <a:rPr lang="it-IT" sz="2400" dirty="0"/>
              <a:t>- Risultati ottenuti e sviluppi futuri</a:t>
            </a:r>
          </a:p>
          <a:p>
            <a:pPr marL="0" indent="0">
              <a:buNone/>
            </a:pPr>
            <a:r>
              <a:rPr lang="it-IT" sz="2400" dirty="0"/>
              <a:t>Ringraziamenti:</a:t>
            </a:r>
          </a:p>
          <a:p>
            <a:pPr marL="0" indent="0">
              <a:buNone/>
            </a:pPr>
            <a:r>
              <a:rPr lang="it-IT" sz="2400" dirty="0"/>
              <a:t>- Ringraziamenti al relatore, ai colleghi e alla famiglia per il supporto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Definizione di Observability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sz="3200" dirty="0" err="1"/>
              <a:t>Definizione</a:t>
            </a:r>
            <a:r>
              <a:rPr sz="3200" dirty="0"/>
              <a:t>:</a:t>
            </a:r>
          </a:p>
          <a:p>
            <a:pPr>
              <a:buFontTx/>
              <a:buChar char="-"/>
            </a:pPr>
            <a:r>
              <a:rPr sz="3200" dirty="0" err="1"/>
              <a:t>Capacità</a:t>
            </a:r>
            <a:r>
              <a:rPr sz="3200" dirty="0"/>
              <a:t> di un </a:t>
            </a:r>
            <a:r>
              <a:rPr sz="3200" dirty="0" err="1"/>
              <a:t>sistema</a:t>
            </a:r>
            <a:r>
              <a:rPr sz="3200" dirty="0"/>
              <a:t> di </a:t>
            </a:r>
            <a:r>
              <a:rPr sz="3200" dirty="0" err="1"/>
              <a:t>rendere</a:t>
            </a:r>
            <a:r>
              <a:rPr sz="3200" dirty="0"/>
              <a:t> </a:t>
            </a:r>
            <a:r>
              <a:rPr sz="3200" dirty="0" err="1"/>
              <a:t>visibile</a:t>
            </a:r>
            <a:r>
              <a:rPr sz="3200" dirty="0"/>
              <a:t> il </a:t>
            </a:r>
            <a:r>
              <a:rPr sz="3200" dirty="0" err="1"/>
              <a:t>suo</a:t>
            </a:r>
            <a:r>
              <a:rPr sz="3200" dirty="0"/>
              <a:t> </a:t>
            </a:r>
            <a:r>
              <a:rPr sz="3200" dirty="0" err="1"/>
              <a:t>stato</a:t>
            </a:r>
            <a:r>
              <a:rPr sz="3200" dirty="0"/>
              <a:t> </a:t>
            </a:r>
            <a:r>
              <a:rPr sz="3200" dirty="0" err="1"/>
              <a:t>interno</a:t>
            </a:r>
            <a:r>
              <a:rPr sz="3200" dirty="0"/>
              <a:t> </a:t>
            </a:r>
            <a:r>
              <a:rPr sz="3200" dirty="0" err="1"/>
              <a:t>attraverso</a:t>
            </a:r>
            <a:r>
              <a:rPr sz="3200" dirty="0"/>
              <a:t> le sue </a:t>
            </a:r>
            <a:r>
              <a:rPr sz="3200" dirty="0" err="1"/>
              <a:t>uscite</a:t>
            </a:r>
            <a:r>
              <a:rPr sz="3200" dirty="0"/>
              <a:t> </a:t>
            </a:r>
            <a:r>
              <a:rPr sz="3200" dirty="0" err="1"/>
              <a:t>esterne</a:t>
            </a:r>
            <a:endParaRPr sz="3200" dirty="0"/>
          </a:p>
          <a:p>
            <a:pPr>
              <a:buFontTx/>
              <a:buChar char="-"/>
            </a:pPr>
            <a:r>
              <a:rPr lang="it-IT" sz="3200" dirty="0"/>
              <a:t>Origini nella teoria dei sistemi dinamici di Rudolf E. </a:t>
            </a:r>
            <a:r>
              <a:rPr lang="it-IT" sz="3200" dirty="0" err="1"/>
              <a:t>Kalman</a:t>
            </a:r>
            <a:endParaRPr sz="3200" dirty="0"/>
          </a:p>
          <a:p>
            <a:pPr marL="0" indent="0">
              <a:buNone/>
            </a:pPr>
            <a:r>
              <a:rPr sz="3200" dirty="0"/>
              <a:t>- </a:t>
            </a:r>
            <a:r>
              <a:rPr sz="3200" dirty="0" err="1"/>
              <a:t>Derivato</a:t>
            </a:r>
            <a:r>
              <a:rPr sz="3200" dirty="0"/>
              <a:t> </a:t>
            </a:r>
            <a:r>
              <a:rPr sz="3200" dirty="0" err="1"/>
              <a:t>dalla</a:t>
            </a:r>
            <a:r>
              <a:rPr sz="3200" dirty="0"/>
              <a:t> </a:t>
            </a:r>
            <a:r>
              <a:rPr sz="3200" dirty="0" err="1"/>
              <a:t>teoria</a:t>
            </a:r>
            <a:r>
              <a:rPr sz="3200" dirty="0"/>
              <a:t> </a:t>
            </a:r>
            <a:r>
              <a:rPr sz="3200" dirty="0" err="1"/>
              <a:t>dei</a:t>
            </a:r>
            <a:r>
              <a:rPr sz="3200" dirty="0"/>
              <a:t> </a:t>
            </a:r>
            <a:r>
              <a:rPr sz="3200" dirty="0" err="1"/>
              <a:t>controlli</a:t>
            </a:r>
            <a:endParaRPr sz="3200" dirty="0"/>
          </a:p>
          <a:p>
            <a:pPr marL="0" indent="0">
              <a:buNone/>
            </a:pPr>
            <a:r>
              <a:rPr sz="3200" dirty="0"/>
              <a:t>- </a:t>
            </a:r>
            <a:r>
              <a:rPr sz="3200" dirty="0" err="1"/>
              <a:t>Applicazione</a:t>
            </a:r>
            <a:r>
              <a:rPr sz="3200" dirty="0"/>
              <a:t> </a:t>
            </a:r>
            <a:r>
              <a:rPr sz="3200" dirty="0" err="1"/>
              <a:t>iniziale</a:t>
            </a:r>
            <a:r>
              <a:rPr sz="3200" dirty="0"/>
              <a:t> </a:t>
            </a:r>
            <a:r>
              <a:rPr sz="3200" dirty="0" err="1"/>
              <a:t>nei</a:t>
            </a:r>
            <a:r>
              <a:rPr sz="3200" dirty="0"/>
              <a:t> </a:t>
            </a:r>
            <a:r>
              <a:rPr sz="3200" dirty="0" err="1"/>
              <a:t>sistemi</a:t>
            </a:r>
            <a:r>
              <a:rPr sz="3200" dirty="0"/>
              <a:t> di </a:t>
            </a:r>
            <a:r>
              <a:rPr sz="3200" dirty="0" err="1"/>
              <a:t>controllo</a:t>
            </a:r>
            <a:r>
              <a:rPr sz="3200" dirty="0"/>
              <a:t> </a:t>
            </a:r>
            <a:r>
              <a:rPr sz="3200" dirty="0" err="1"/>
              <a:t>ingegneristici</a:t>
            </a:r>
            <a:r>
              <a:rPr sz="3200" dirty="0"/>
              <a:t>, </a:t>
            </a:r>
            <a:r>
              <a:rPr sz="3200" dirty="0" err="1"/>
              <a:t>adattata</a:t>
            </a:r>
            <a:r>
              <a:rPr sz="3200" dirty="0"/>
              <a:t> al </a:t>
            </a:r>
            <a:r>
              <a:rPr sz="3200" dirty="0" err="1"/>
              <a:t>contesto</a:t>
            </a:r>
            <a:r>
              <a:rPr sz="3200" dirty="0"/>
              <a:t> IT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Domande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029" y="1493278"/>
            <a:ext cx="8693944" cy="4608512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Q&amp;A: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Spazio</a:t>
            </a:r>
            <a:r>
              <a:rPr dirty="0"/>
              <a:t> per le </a:t>
            </a:r>
            <a:r>
              <a:rPr dirty="0" err="1"/>
              <a:t>domande</a:t>
            </a:r>
            <a:r>
              <a:rPr dirty="0"/>
              <a:t> e le </a:t>
            </a:r>
            <a:r>
              <a:rPr dirty="0" err="1"/>
              <a:t>risposte</a:t>
            </a:r>
            <a:r>
              <a:rPr dirty="0"/>
              <a:t> del </a:t>
            </a:r>
            <a:r>
              <a:rPr dirty="0" err="1"/>
              <a:t>pubblico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5FBD5-F951-4443-342F-2DDC8F111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565" y="2776537"/>
            <a:ext cx="8706869" cy="1304925"/>
          </a:xfrm>
        </p:spPr>
        <p:txBody>
          <a:bodyPr/>
          <a:lstStyle/>
          <a:p>
            <a:pPr algn="ctr"/>
            <a:r>
              <a:rPr lang="it-IT" sz="5400" dirty="0">
                <a:latin typeface="+mn-lt"/>
              </a:rPr>
              <a:t>Grazie per l’attenzione</a:t>
            </a:r>
            <a:endParaRPr lang="en-US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045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78DEF53-6BA0-4AE0-82C9-7FF45CA58409}"/>
              </a:ext>
            </a:extLst>
          </p:cNvPr>
          <p:cNvGrpSpPr/>
          <p:nvPr/>
        </p:nvGrpSpPr>
        <p:grpSpPr>
          <a:xfrm>
            <a:off x="2078963" y="4117737"/>
            <a:ext cx="4867115" cy="714375"/>
            <a:chOff x="2414184" y="4286537"/>
            <a:chExt cx="6489487" cy="95250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2E95F74-78DE-4723-99D9-0EDA05B8C438}"/>
                </a:ext>
              </a:extLst>
            </p:cNvPr>
            <p:cNvSpPr txBox="1"/>
            <p:nvPr/>
          </p:nvSpPr>
          <p:spPr>
            <a:xfrm>
              <a:off x="3366684" y="4470400"/>
              <a:ext cx="5536987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Find out more at </a:t>
              </a:r>
              <a:r>
                <a:rPr lang="en-US" sz="2400" dirty="0">
                  <a:solidFill>
                    <a:schemeClr val="accent3"/>
                  </a:solidFill>
                  <a:hlinkClick r:id="rId3"/>
                </a:rPr>
                <a:t>www.st.com</a:t>
              </a:r>
              <a:endParaRPr lang="en-US" sz="2400" dirty="0">
                <a:solidFill>
                  <a:schemeClr val="accent3"/>
                </a:solidFill>
              </a:endParaRPr>
            </a:p>
          </p:txBody>
        </p: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294DF564-4D7F-4CB2-B602-D07487BF8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14184" y="4286537"/>
              <a:ext cx="952500" cy="952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60144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Importanza dell’Observability in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029" y="1510191"/>
            <a:ext cx="8693944" cy="46085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2000" dirty="0" err="1"/>
              <a:t>Componenti</a:t>
            </a:r>
            <a:r>
              <a:rPr sz="2000" dirty="0"/>
              <a:t> </a:t>
            </a:r>
            <a:r>
              <a:rPr sz="2000" dirty="0" err="1"/>
              <a:t>Chiave</a:t>
            </a:r>
            <a:r>
              <a:rPr sz="2000" dirty="0"/>
              <a:t>:</a:t>
            </a:r>
          </a:p>
          <a:p>
            <a:pPr marL="0" indent="0">
              <a:buNone/>
            </a:pPr>
            <a:r>
              <a:rPr sz="2000" dirty="0"/>
              <a:t>- Log: </a:t>
            </a:r>
            <a:r>
              <a:rPr sz="2000" dirty="0" err="1"/>
              <a:t>Registrazioni</a:t>
            </a:r>
            <a:r>
              <a:rPr sz="2000" dirty="0"/>
              <a:t> </a:t>
            </a:r>
            <a:r>
              <a:rPr sz="2000" dirty="0" err="1"/>
              <a:t>dettagliate</a:t>
            </a:r>
            <a:r>
              <a:rPr sz="2000" dirty="0"/>
              <a:t> </a:t>
            </a:r>
            <a:r>
              <a:rPr sz="2000" dirty="0" err="1"/>
              <a:t>degli</a:t>
            </a:r>
            <a:r>
              <a:rPr sz="2000" dirty="0"/>
              <a:t> </a:t>
            </a:r>
            <a:r>
              <a:rPr sz="2000" dirty="0" err="1"/>
              <a:t>eventi</a:t>
            </a:r>
            <a:r>
              <a:rPr sz="2000" dirty="0"/>
              <a:t>, </a:t>
            </a:r>
            <a:r>
              <a:rPr sz="2000" dirty="0" err="1"/>
              <a:t>informazioni</a:t>
            </a:r>
            <a:r>
              <a:rPr sz="2000" dirty="0"/>
              <a:t> </a:t>
            </a:r>
            <a:r>
              <a:rPr sz="2000" dirty="0" err="1"/>
              <a:t>cronologiche</a:t>
            </a:r>
            <a:endParaRPr sz="2000" dirty="0"/>
          </a:p>
          <a:p>
            <a:pPr marL="0" indent="0">
              <a:buNone/>
            </a:pPr>
            <a:r>
              <a:rPr sz="2000" dirty="0"/>
              <a:t>- </a:t>
            </a:r>
            <a:r>
              <a:rPr sz="2000" dirty="0" err="1"/>
              <a:t>Metriche</a:t>
            </a:r>
            <a:r>
              <a:rPr sz="2000" dirty="0"/>
              <a:t>: </a:t>
            </a:r>
            <a:r>
              <a:rPr sz="2000" dirty="0" err="1"/>
              <a:t>Misurazioni</a:t>
            </a:r>
            <a:r>
              <a:rPr sz="2000" dirty="0"/>
              <a:t> </a:t>
            </a:r>
            <a:r>
              <a:rPr sz="2000" dirty="0" err="1"/>
              <a:t>numeriche</a:t>
            </a:r>
            <a:r>
              <a:rPr sz="2000" dirty="0"/>
              <a:t> </a:t>
            </a:r>
            <a:r>
              <a:rPr sz="2000" dirty="0" err="1"/>
              <a:t>dello</a:t>
            </a:r>
            <a:r>
              <a:rPr sz="2000" dirty="0"/>
              <a:t> </a:t>
            </a:r>
            <a:r>
              <a:rPr sz="2000" dirty="0" err="1"/>
              <a:t>stato</a:t>
            </a:r>
            <a:r>
              <a:rPr sz="2000" dirty="0"/>
              <a:t> del </a:t>
            </a:r>
            <a:r>
              <a:rPr sz="2000" dirty="0" err="1"/>
              <a:t>sistema</a:t>
            </a:r>
            <a:r>
              <a:rPr sz="2000" dirty="0"/>
              <a:t> (CPU, </a:t>
            </a:r>
            <a:r>
              <a:rPr sz="2000" dirty="0" err="1"/>
              <a:t>memoria</a:t>
            </a:r>
            <a:r>
              <a:rPr sz="2000" dirty="0"/>
              <a:t>, </a:t>
            </a:r>
            <a:r>
              <a:rPr sz="2000" dirty="0" err="1"/>
              <a:t>richieste</a:t>
            </a:r>
            <a:r>
              <a:rPr sz="2000" dirty="0"/>
              <a:t> al secondo)</a:t>
            </a:r>
          </a:p>
          <a:p>
            <a:pPr marL="0" indent="0">
              <a:buNone/>
            </a:pPr>
            <a:r>
              <a:rPr sz="2000" dirty="0"/>
              <a:t>- </a:t>
            </a:r>
            <a:r>
              <a:rPr sz="2000" dirty="0" err="1"/>
              <a:t>Flussi</a:t>
            </a:r>
            <a:r>
              <a:rPr sz="2000" dirty="0"/>
              <a:t>: </a:t>
            </a:r>
            <a:r>
              <a:rPr sz="2000" dirty="0" err="1"/>
              <a:t>Visione</a:t>
            </a:r>
            <a:r>
              <a:rPr sz="2000" dirty="0"/>
              <a:t> </a:t>
            </a:r>
            <a:r>
              <a:rPr sz="2000" dirty="0" err="1"/>
              <a:t>dettagliata</a:t>
            </a:r>
            <a:r>
              <a:rPr sz="2000" dirty="0"/>
              <a:t> del </a:t>
            </a:r>
            <a:r>
              <a:rPr sz="2000" dirty="0" err="1"/>
              <a:t>percorso</a:t>
            </a:r>
            <a:r>
              <a:rPr sz="2000" dirty="0"/>
              <a:t> di </a:t>
            </a:r>
            <a:r>
              <a:rPr sz="2000" dirty="0" err="1"/>
              <a:t>una</a:t>
            </a:r>
            <a:r>
              <a:rPr sz="2000" dirty="0"/>
              <a:t> </a:t>
            </a:r>
            <a:r>
              <a:rPr sz="2000" dirty="0" err="1"/>
              <a:t>richiesta</a:t>
            </a:r>
            <a:r>
              <a:rPr sz="2000" dirty="0"/>
              <a:t> </a:t>
            </a:r>
            <a:r>
              <a:rPr sz="2000" dirty="0" err="1"/>
              <a:t>attraverso</a:t>
            </a:r>
            <a:r>
              <a:rPr sz="2000" dirty="0"/>
              <a:t> </a:t>
            </a:r>
            <a:r>
              <a:rPr sz="2000" dirty="0" err="1"/>
              <a:t>vari</a:t>
            </a:r>
            <a:r>
              <a:rPr sz="2000" dirty="0"/>
              <a:t> </a:t>
            </a:r>
            <a:r>
              <a:rPr sz="2000" dirty="0" err="1"/>
              <a:t>componenti</a:t>
            </a:r>
            <a:endParaRPr sz="2000" dirty="0"/>
          </a:p>
          <a:p>
            <a:pPr marL="0" indent="0">
              <a:buNone/>
            </a:pPr>
            <a:r>
              <a:rPr sz="2000" dirty="0" err="1"/>
              <a:t>Differenze</a:t>
            </a:r>
            <a:r>
              <a:rPr sz="2000" dirty="0"/>
              <a:t> </a:t>
            </a:r>
            <a:r>
              <a:rPr sz="2000" dirty="0" err="1"/>
              <a:t>tra</a:t>
            </a:r>
            <a:r>
              <a:rPr sz="2000" dirty="0"/>
              <a:t> Observability e Monitoring:</a:t>
            </a:r>
          </a:p>
          <a:p>
            <a:pPr marL="0" indent="0">
              <a:buNone/>
            </a:pPr>
            <a:r>
              <a:rPr sz="2000" dirty="0"/>
              <a:t>- Monitoring: </a:t>
            </a:r>
            <a:r>
              <a:rPr sz="2000" dirty="0" err="1"/>
              <a:t>Raccolta</a:t>
            </a:r>
            <a:r>
              <a:rPr sz="2000" dirty="0"/>
              <a:t> di </a:t>
            </a:r>
            <a:r>
              <a:rPr sz="2000" dirty="0" err="1"/>
              <a:t>dati</a:t>
            </a:r>
            <a:r>
              <a:rPr sz="2000" dirty="0"/>
              <a:t> </a:t>
            </a:r>
            <a:r>
              <a:rPr sz="2000" dirty="0" err="1"/>
              <a:t>predefiniti</a:t>
            </a:r>
            <a:r>
              <a:rPr sz="2000" dirty="0"/>
              <a:t>, </a:t>
            </a:r>
            <a:r>
              <a:rPr sz="2000" dirty="0" err="1"/>
              <a:t>avvisi</a:t>
            </a:r>
            <a:r>
              <a:rPr sz="2000" dirty="0"/>
              <a:t> </a:t>
            </a:r>
            <a:r>
              <a:rPr sz="2000" dirty="0" err="1"/>
              <a:t>statici</a:t>
            </a:r>
            <a:endParaRPr sz="2000" dirty="0"/>
          </a:p>
          <a:p>
            <a:pPr>
              <a:buFontTx/>
              <a:buChar char="-"/>
            </a:pPr>
            <a:r>
              <a:rPr sz="2000" dirty="0"/>
              <a:t>Observability: </a:t>
            </a:r>
            <a:r>
              <a:rPr sz="2000" dirty="0" err="1"/>
              <a:t>Approccio</a:t>
            </a:r>
            <a:r>
              <a:rPr sz="2000" dirty="0"/>
              <a:t> </a:t>
            </a:r>
            <a:r>
              <a:rPr sz="2000" dirty="0" err="1"/>
              <a:t>dinamico</a:t>
            </a:r>
            <a:r>
              <a:rPr sz="2000" dirty="0"/>
              <a:t> e </a:t>
            </a:r>
            <a:r>
              <a:rPr sz="2000" dirty="0" err="1"/>
              <a:t>proattivo</a:t>
            </a:r>
            <a:r>
              <a:rPr sz="2000" dirty="0"/>
              <a:t>, </a:t>
            </a:r>
            <a:r>
              <a:rPr sz="2000" dirty="0" err="1"/>
              <a:t>visione</a:t>
            </a:r>
            <a:r>
              <a:rPr sz="2000" dirty="0"/>
              <a:t> </a:t>
            </a:r>
            <a:r>
              <a:rPr sz="2000" dirty="0" err="1"/>
              <a:t>completa</a:t>
            </a:r>
            <a:r>
              <a:rPr sz="2000" dirty="0"/>
              <a:t> del </a:t>
            </a:r>
            <a:r>
              <a:rPr lang="en-US" sz="2000" dirty="0"/>
              <a:t>S</a:t>
            </a:r>
            <a:r>
              <a:rPr sz="2000" dirty="0"/>
              <a:t>istema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2A7F69B-7B56-CE7C-AE3B-5AA054EDC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28" y="-1"/>
            <a:ext cx="8706869" cy="1304925"/>
          </a:xfrm>
        </p:spPr>
        <p:txBody>
          <a:bodyPr/>
          <a:lstStyle/>
          <a:p>
            <a:r>
              <a:rPr lang="it-IT" dirty="0">
                <a:solidFill>
                  <a:srgbClr val="0E2841"/>
                </a:solidFill>
                <a:effectLst/>
                <a:highlight>
                  <a:srgbClr val="FAFAFA"/>
                </a:highlight>
                <a:ea typeface="Aptos" panose="020B0004020202020204" pitchFamily="34" charset="0"/>
                <a:cs typeface="Times New Roman" panose="02020603050405020304" pitchFamily="18" charset="0"/>
              </a:rPr>
              <a:t> Confronto tra il funzionamento del monitoraggio e dell'osservabilità</a:t>
            </a:r>
            <a:endParaRPr lang="en-US" dirty="0"/>
          </a:p>
        </p:txBody>
      </p:sp>
      <p:pic>
        <p:nvPicPr>
          <p:cNvPr id="4" name="Picture 3" descr="Grafico che illustra il funzionamento dell'osservabilità e del monitoraggio.">
            <a:extLst>
              <a:ext uri="{FF2B5EF4-FFF2-40B4-BE49-F238E27FC236}">
                <a16:creationId xmlns:a16="http://schemas.microsoft.com/office/drawing/2014/main" id="{F59BBC2E-3408-9860-F349-EE8DBB2851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13" r="17297"/>
          <a:stretch/>
        </p:blipFill>
        <p:spPr bwMode="auto">
          <a:xfrm>
            <a:off x="2057305" y="1484313"/>
            <a:ext cx="5029392" cy="460851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07519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Evoluzione dell’Observability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sz="2800" dirty="0" err="1"/>
              <a:t>Evoluzione</a:t>
            </a:r>
            <a:r>
              <a:rPr sz="2800" dirty="0"/>
              <a:t>:</a:t>
            </a:r>
          </a:p>
          <a:p>
            <a:pPr>
              <a:buFontTx/>
              <a:buChar char="-"/>
            </a:pPr>
            <a:r>
              <a:rPr sz="2800" dirty="0"/>
              <a:t>Da </a:t>
            </a:r>
            <a:r>
              <a:rPr sz="2800" dirty="0" err="1"/>
              <a:t>semplici</a:t>
            </a:r>
            <a:r>
              <a:rPr sz="2800" dirty="0"/>
              <a:t> </a:t>
            </a:r>
            <a:r>
              <a:rPr sz="2800" dirty="0" err="1"/>
              <a:t>pratiche</a:t>
            </a:r>
            <a:r>
              <a:rPr sz="2800" dirty="0"/>
              <a:t> di </a:t>
            </a:r>
            <a:r>
              <a:rPr sz="2800" dirty="0" err="1"/>
              <a:t>monitoraggio</a:t>
            </a:r>
            <a:r>
              <a:rPr sz="2800" dirty="0"/>
              <a:t> a un </a:t>
            </a:r>
            <a:r>
              <a:rPr sz="2800" dirty="0" err="1"/>
              <a:t>approccio</a:t>
            </a:r>
            <a:r>
              <a:rPr sz="2800" dirty="0"/>
              <a:t> </a:t>
            </a:r>
            <a:r>
              <a:rPr sz="2800" dirty="0" err="1"/>
              <a:t>integrato</a:t>
            </a:r>
            <a:r>
              <a:rPr sz="2800" dirty="0"/>
              <a:t> e </a:t>
            </a:r>
            <a:r>
              <a:rPr sz="2800" dirty="0" err="1"/>
              <a:t>complesso</a:t>
            </a:r>
            <a:endParaRPr sz="2800" dirty="0"/>
          </a:p>
          <a:p>
            <a:pPr>
              <a:buFontTx/>
              <a:buChar char="-"/>
            </a:pPr>
            <a:r>
              <a:rPr lang="it-IT" sz="2800" dirty="0"/>
              <a:t>Limitazioni del monitoraggio tradizionale: falsi positivi, mancata correlazione dei dati</a:t>
            </a:r>
          </a:p>
          <a:p>
            <a:pPr marL="0" indent="0">
              <a:buNone/>
            </a:pPr>
            <a:r>
              <a:rPr sz="2800" dirty="0"/>
              <a:t>- </a:t>
            </a:r>
            <a:r>
              <a:rPr sz="2800" dirty="0" err="1"/>
              <a:t>Necessità</a:t>
            </a:r>
            <a:r>
              <a:rPr sz="2800" dirty="0"/>
              <a:t> </a:t>
            </a:r>
            <a:r>
              <a:rPr sz="2800" dirty="0" err="1"/>
              <a:t>guidata</a:t>
            </a:r>
            <a:r>
              <a:rPr sz="2800" dirty="0"/>
              <a:t> </a:t>
            </a:r>
            <a:r>
              <a:rPr sz="2800" dirty="0" err="1"/>
              <a:t>dalla</a:t>
            </a:r>
            <a:r>
              <a:rPr sz="2800" dirty="0"/>
              <a:t> </a:t>
            </a:r>
            <a:r>
              <a:rPr sz="2800" dirty="0" err="1"/>
              <a:t>crescente</a:t>
            </a:r>
            <a:r>
              <a:rPr sz="2800" dirty="0"/>
              <a:t> </a:t>
            </a:r>
            <a:r>
              <a:rPr sz="2800" dirty="0" err="1"/>
              <a:t>complessità</a:t>
            </a:r>
            <a:r>
              <a:rPr sz="2800" dirty="0"/>
              <a:t> </a:t>
            </a:r>
            <a:r>
              <a:rPr sz="2800" dirty="0" err="1"/>
              <a:t>delle</a:t>
            </a:r>
            <a:r>
              <a:rPr sz="2800" dirty="0"/>
              <a:t> </a:t>
            </a:r>
            <a:r>
              <a:rPr sz="2800" dirty="0" err="1"/>
              <a:t>architetture</a:t>
            </a:r>
            <a:r>
              <a:rPr sz="2800" dirty="0"/>
              <a:t> IT </a:t>
            </a:r>
            <a:r>
              <a:rPr sz="2800" dirty="0" err="1"/>
              <a:t>moderne</a:t>
            </a:r>
            <a:endParaRPr sz="2800" dirty="0"/>
          </a:p>
          <a:p>
            <a:pPr>
              <a:buFontTx/>
              <a:buChar char="-"/>
            </a:pPr>
            <a:r>
              <a:rPr sz="2800" dirty="0" err="1"/>
              <a:t>Strumenti</a:t>
            </a:r>
            <a:r>
              <a:rPr sz="2800" dirty="0"/>
              <a:t> </a:t>
            </a:r>
            <a:r>
              <a:rPr sz="2800" dirty="0" err="1"/>
              <a:t>moderni</a:t>
            </a:r>
            <a:r>
              <a:rPr sz="2800" dirty="0"/>
              <a:t>: Prometheus, Grafana, ELK Stack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Scopo</a:t>
            </a:r>
            <a:r>
              <a:rPr dirty="0"/>
              <a:t> </a:t>
            </a:r>
            <a:r>
              <a:rPr dirty="0" err="1"/>
              <a:t>dell’Observability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281" y="1484313"/>
            <a:ext cx="8693944" cy="46085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2000" dirty="0" err="1"/>
              <a:t>Obiettivi</a:t>
            </a:r>
            <a:r>
              <a:rPr sz="2000" dirty="0"/>
              <a:t>:</a:t>
            </a:r>
          </a:p>
          <a:p>
            <a:pPr marL="0" indent="0">
              <a:buNone/>
            </a:pPr>
            <a:r>
              <a:rPr sz="2000" dirty="0"/>
              <a:t>- </a:t>
            </a:r>
            <a:r>
              <a:rPr sz="2000" dirty="0" err="1"/>
              <a:t>Migliorare</a:t>
            </a:r>
            <a:r>
              <a:rPr sz="2000" dirty="0"/>
              <a:t> la </a:t>
            </a:r>
            <a:r>
              <a:rPr sz="2000" dirty="0" err="1"/>
              <a:t>capacità</a:t>
            </a:r>
            <a:r>
              <a:rPr sz="2000" dirty="0"/>
              <a:t> di </a:t>
            </a:r>
            <a:r>
              <a:rPr sz="2000" dirty="0" err="1"/>
              <a:t>rilevare</a:t>
            </a:r>
            <a:r>
              <a:rPr sz="2000" dirty="0"/>
              <a:t>, </a:t>
            </a:r>
            <a:r>
              <a:rPr sz="2000" dirty="0" err="1"/>
              <a:t>diagnosticare</a:t>
            </a:r>
            <a:r>
              <a:rPr sz="2000" dirty="0"/>
              <a:t> e </a:t>
            </a:r>
            <a:r>
              <a:rPr sz="2000" dirty="0" err="1"/>
              <a:t>risolvere</a:t>
            </a:r>
            <a:r>
              <a:rPr sz="2000" dirty="0"/>
              <a:t> </a:t>
            </a:r>
            <a:r>
              <a:rPr sz="2000" dirty="0" err="1"/>
              <a:t>i</a:t>
            </a:r>
            <a:r>
              <a:rPr sz="2000" dirty="0"/>
              <a:t> </a:t>
            </a:r>
            <a:r>
              <a:rPr sz="2000" dirty="0" err="1"/>
              <a:t>problemi</a:t>
            </a:r>
            <a:endParaRPr sz="2000" dirty="0"/>
          </a:p>
          <a:p>
            <a:pPr marL="0" indent="0">
              <a:buNone/>
            </a:pPr>
            <a:r>
              <a:rPr sz="2000" dirty="0"/>
              <a:t>- </a:t>
            </a:r>
            <a:r>
              <a:rPr sz="2000" dirty="0" err="1"/>
              <a:t>Ottimizzare</a:t>
            </a:r>
            <a:r>
              <a:rPr sz="2000" dirty="0"/>
              <a:t> le </a:t>
            </a:r>
            <a:r>
              <a:rPr sz="2000" dirty="0" err="1"/>
              <a:t>prestazioni</a:t>
            </a:r>
            <a:endParaRPr sz="2000" dirty="0"/>
          </a:p>
          <a:p>
            <a:pPr>
              <a:buFontTx/>
              <a:buChar char="-"/>
            </a:pPr>
            <a:r>
              <a:rPr sz="2000" dirty="0" err="1"/>
              <a:t>Garantire</a:t>
            </a:r>
            <a:r>
              <a:rPr sz="2000" dirty="0"/>
              <a:t> </a:t>
            </a:r>
            <a:r>
              <a:rPr sz="2000" dirty="0" err="1"/>
              <a:t>sicurezza</a:t>
            </a:r>
            <a:r>
              <a:rPr sz="2000" dirty="0"/>
              <a:t> e </a:t>
            </a:r>
            <a:r>
              <a:rPr sz="2000" dirty="0" err="1"/>
              <a:t>affidabilità</a:t>
            </a:r>
            <a:endParaRPr sz="2000" dirty="0"/>
          </a:p>
          <a:p>
            <a:pPr marL="0" indent="0">
              <a:buNone/>
            </a:pPr>
            <a:r>
              <a:rPr lang="it-IT" sz="2000" dirty="0"/>
              <a:t>Scalabilità e Resilienza:</a:t>
            </a:r>
          </a:p>
          <a:p>
            <a:pPr>
              <a:buFontTx/>
              <a:buChar char="-"/>
            </a:pPr>
            <a:r>
              <a:rPr lang="it-IT" sz="2000" dirty="0"/>
              <a:t>Strumenti progettati per ambienti complessi e distribuiti</a:t>
            </a:r>
          </a:p>
          <a:p>
            <a:pPr>
              <a:buFontTx/>
              <a:buChar char="-"/>
            </a:pPr>
            <a:r>
              <a:rPr lang="it-IT" sz="2000" dirty="0"/>
              <a:t>Rilevamento proattivo dei problemi</a:t>
            </a:r>
          </a:p>
          <a:p>
            <a:pPr>
              <a:buFontTx/>
              <a:buChar char="-"/>
            </a:pPr>
            <a:r>
              <a:rPr lang="it-IT" sz="2000" dirty="0"/>
              <a:t>Risposta rapida, migliore comprensione, adattabilità, supporto al </a:t>
            </a:r>
            <a:r>
              <a:rPr lang="it-IT" sz="2000" dirty="0" err="1"/>
              <a:t>DevOps</a:t>
            </a:r>
            <a:r>
              <a:rPr lang="it-IT" sz="2000" dirty="0"/>
              <a:t>, migliore collaborazione tra i team di sviluppo e operazioni</a:t>
            </a:r>
          </a:p>
          <a:p>
            <a:pPr>
              <a:buFontTx/>
              <a:buChar char="-"/>
            </a:pPr>
            <a:endParaRPr lang="it-IT" sz="20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25ED1F61-3E32-CACC-7B62-E3E2915D9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28" y="-1"/>
            <a:ext cx="8706869" cy="1304925"/>
          </a:xfrm>
        </p:spPr>
        <p:txBody>
          <a:bodyPr/>
          <a:lstStyle/>
          <a:p>
            <a:r>
              <a:rPr lang="en-US" dirty="0" err="1"/>
              <a:t>Benefici</a:t>
            </a:r>
            <a:r>
              <a:rPr lang="en-US" dirty="0"/>
              <a:t> dell</a:t>
            </a:r>
            <a:r>
              <a:rPr lang="it-IT" dirty="0"/>
              <a:t>’Observability</a:t>
            </a:r>
            <a:endParaRPr lang="en-US" dirty="0"/>
          </a:p>
        </p:txBody>
      </p:sp>
      <p:pic>
        <p:nvPicPr>
          <p:cNvPr id="5" name="Content Placeholder 4" descr="A diagram of benefits of a workflow&#10;&#10;Description automatically generated">
            <a:extLst>
              <a:ext uri="{FF2B5EF4-FFF2-40B4-BE49-F238E27FC236}">
                <a16:creationId xmlns:a16="http://schemas.microsoft.com/office/drawing/2014/main" id="{EFCD0D07-DED6-B3EB-C739-884DB227A7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4362" y="1484313"/>
            <a:ext cx="6515276" cy="4608512"/>
          </a:xfrm>
          <a:noFill/>
        </p:spPr>
      </p:pic>
    </p:spTree>
    <p:extLst>
      <p:ext uri="{BB962C8B-B14F-4D97-AF65-F5344CB8AC3E}">
        <p14:creationId xmlns:p14="http://schemas.microsoft.com/office/powerpoint/2010/main" val="337186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Principi di Observability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dirty="0" err="1"/>
              <a:t>Raccolta</a:t>
            </a:r>
            <a:r>
              <a:rPr dirty="0"/>
              <a:t> </a:t>
            </a:r>
            <a:r>
              <a:rPr dirty="0" err="1"/>
              <a:t>Omnicomprensiva</a:t>
            </a:r>
            <a:r>
              <a:rPr dirty="0"/>
              <a:t> </a:t>
            </a:r>
            <a:r>
              <a:rPr dirty="0" err="1"/>
              <a:t>dei</a:t>
            </a:r>
            <a:r>
              <a:rPr dirty="0"/>
              <a:t> Dati:</a:t>
            </a:r>
          </a:p>
          <a:p>
            <a:pPr marL="0" indent="0">
              <a:buNone/>
            </a:pPr>
            <a:r>
              <a:rPr dirty="0"/>
              <a:t>- Log, </a:t>
            </a:r>
            <a:r>
              <a:rPr dirty="0" err="1"/>
              <a:t>metriche</a:t>
            </a:r>
            <a:r>
              <a:rPr dirty="0"/>
              <a:t> e </a:t>
            </a:r>
            <a:r>
              <a:rPr dirty="0" err="1"/>
              <a:t>tracce</a:t>
            </a:r>
            <a:r>
              <a:rPr dirty="0"/>
              <a:t> </a:t>
            </a:r>
            <a:r>
              <a:rPr dirty="0" err="1"/>
              <a:t>raccolti</a:t>
            </a:r>
            <a:r>
              <a:rPr dirty="0"/>
              <a:t> </a:t>
            </a:r>
            <a:r>
              <a:rPr dirty="0" err="1"/>
              <a:t>continuamente</a:t>
            </a:r>
            <a:r>
              <a:rPr dirty="0"/>
              <a:t> e in tempo </a:t>
            </a:r>
            <a:r>
              <a:rPr dirty="0" err="1"/>
              <a:t>reale</a:t>
            </a:r>
            <a:endParaRPr dirty="0"/>
          </a:p>
          <a:p>
            <a:pPr marL="0" indent="0">
              <a:buNone/>
            </a:pPr>
            <a:r>
              <a:rPr dirty="0" err="1"/>
              <a:t>Correlazione</a:t>
            </a:r>
            <a:r>
              <a:rPr dirty="0"/>
              <a:t> </a:t>
            </a:r>
            <a:r>
              <a:rPr dirty="0" err="1"/>
              <a:t>dei</a:t>
            </a:r>
            <a:r>
              <a:rPr dirty="0"/>
              <a:t> Dati: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Correlazione</a:t>
            </a:r>
            <a:r>
              <a:rPr dirty="0"/>
              <a:t> </a:t>
            </a:r>
            <a:r>
              <a:rPr dirty="0" err="1"/>
              <a:t>temporale</a:t>
            </a:r>
            <a:r>
              <a:rPr dirty="0"/>
              <a:t> e </a:t>
            </a:r>
            <a:r>
              <a:rPr dirty="0" err="1"/>
              <a:t>contestuale</a:t>
            </a:r>
            <a:r>
              <a:rPr dirty="0"/>
              <a:t> </a:t>
            </a:r>
            <a:r>
              <a:rPr dirty="0" err="1"/>
              <a:t>dei</a:t>
            </a:r>
            <a:r>
              <a:rPr dirty="0"/>
              <a:t> </a:t>
            </a:r>
            <a:r>
              <a:rPr dirty="0" err="1"/>
              <a:t>dati</a:t>
            </a:r>
            <a:r>
              <a:rPr dirty="0"/>
              <a:t> </a:t>
            </a:r>
            <a:r>
              <a:rPr dirty="0" err="1"/>
              <a:t>raccolti</a:t>
            </a:r>
            <a:endParaRPr dirty="0"/>
          </a:p>
          <a:p>
            <a:pPr marL="0" indent="0">
              <a:buNone/>
            </a:pPr>
            <a:r>
              <a:rPr dirty="0" err="1"/>
              <a:t>Analisi</a:t>
            </a:r>
            <a:r>
              <a:rPr dirty="0"/>
              <a:t> e </a:t>
            </a:r>
            <a:r>
              <a:rPr dirty="0" err="1"/>
              <a:t>Visualizzazione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- Dashboard </a:t>
            </a:r>
            <a:r>
              <a:rPr dirty="0" err="1"/>
              <a:t>interattive</a:t>
            </a:r>
            <a:r>
              <a:rPr dirty="0"/>
              <a:t>, alerting </a:t>
            </a:r>
            <a:r>
              <a:rPr dirty="0" err="1"/>
              <a:t>intelligente</a:t>
            </a:r>
            <a:r>
              <a:rPr dirty="0"/>
              <a:t>, </a:t>
            </a:r>
            <a:r>
              <a:rPr dirty="0" err="1"/>
              <a:t>analisi</a:t>
            </a:r>
            <a:r>
              <a:rPr dirty="0"/>
              <a:t> </a:t>
            </a:r>
            <a:r>
              <a:rPr dirty="0" err="1"/>
              <a:t>forense</a:t>
            </a:r>
            <a:endParaRPr dirty="0"/>
          </a:p>
          <a:p>
            <a:pPr marL="0" indent="0">
              <a:buNone/>
            </a:pPr>
            <a:r>
              <a:rPr dirty="0" err="1"/>
              <a:t>Automazione</a:t>
            </a:r>
            <a:r>
              <a:rPr dirty="0"/>
              <a:t> e </a:t>
            </a:r>
            <a:r>
              <a:rPr dirty="0" err="1"/>
              <a:t>Intelligenza</a:t>
            </a:r>
            <a:r>
              <a:rPr dirty="0"/>
              <a:t> </a:t>
            </a:r>
            <a:r>
              <a:rPr dirty="0" err="1"/>
              <a:t>Artificiale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- Machine learning per </a:t>
            </a:r>
            <a:r>
              <a:rPr dirty="0" err="1"/>
              <a:t>rilevare</a:t>
            </a:r>
            <a:r>
              <a:rPr dirty="0"/>
              <a:t> </a:t>
            </a:r>
            <a:r>
              <a:rPr dirty="0" err="1"/>
              <a:t>problemi</a:t>
            </a:r>
            <a:r>
              <a:rPr dirty="0"/>
              <a:t> </a:t>
            </a:r>
            <a:r>
              <a:rPr dirty="0" err="1"/>
              <a:t>futuri</a:t>
            </a:r>
            <a:endParaRPr dirty="0"/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Automazione</a:t>
            </a:r>
            <a:r>
              <a:rPr dirty="0"/>
              <a:t> </a:t>
            </a:r>
            <a:r>
              <a:rPr dirty="0" err="1"/>
              <a:t>dei</a:t>
            </a:r>
            <a:r>
              <a:rPr dirty="0"/>
              <a:t> </a:t>
            </a:r>
            <a:r>
              <a:rPr dirty="0" err="1"/>
              <a:t>processi</a:t>
            </a:r>
            <a:r>
              <a:rPr dirty="0"/>
              <a:t> di </a:t>
            </a:r>
            <a:r>
              <a:rPr dirty="0" err="1"/>
              <a:t>raccolta</a:t>
            </a:r>
            <a:r>
              <a:rPr dirty="0"/>
              <a:t> e </a:t>
            </a:r>
            <a:r>
              <a:rPr dirty="0" err="1"/>
              <a:t>analisi</a:t>
            </a:r>
            <a:r>
              <a:rPr dirty="0"/>
              <a:t> </a:t>
            </a:r>
            <a:r>
              <a:rPr dirty="0" err="1"/>
              <a:t>dei</a:t>
            </a:r>
            <a:r>
              <a:rPr dirty="0"/>
              <a:t> </a:t>
            </a:r>
            <a:r>
              <a:rPr dirty="0" err="1"/>
              <a:t>dati</a:t>
            </a:r>
            <a:endParaRPr dirty="0"/>
          </a:p>
          <a:p>
            <a:pPr marL="0" indent="0">
              <a:buNone/>
            </a:pPr>
            <a:r>
              <a:rPr dirty="0"/>
              <a:t>Feedback e </a:t>
            </a:r>
            <a:r>
              <a:rPr dirty="0" err="1"/>
              <a:t>Miglioramento</a:t>
            </a:r>
            <a:r>
              <a:rPr dirty="0"/>
              <a:t> Continuo: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Implementazione</a:t>
            </a:r>
            <a:r>
              <a:rPr dirty="0"/>
              <a:t> di un </a:t>
            </a:r>
            <a:r>
              <a:rPr dirty="0" err="1"/>
              <a:t>ciclo</a:t>
            </a:r>
            <a:r>
              <a:rPr dirty="0"/>
              <a:t> di feedback continuo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dirty="0"/>
              <a:t>Aggiornamenti </a:t>
            </a:r>
            <a:r>
              <a:rPr dirty="0" err="1"/>
              <a:t>regolari</a:t>
            </a:r>
            <a:r>
              <a:rPr dirty="0"/>
              <a:t> </a:t>
            </a:r>
            <a:r>
              <a:rPr dirty="0" err="1"/>
              <a:t>degli</a:t>
            </a:r>
            <a:r>
              <a:rPr dirty="0"/>
              <a:t> </a:t>
            </a:r>
            <a:r>
              <a:rPr dirty="0" err="1"/>
              <a:t>strumenti</a:t>
            </a:r>
            <a:r>
              <a:rPr dirty="0"/>
              <a:t> e </a:t>
            </a:r>
            <a:r>
              <a:rPr dirty="0" err="1"/>
              <a:t>delle</a:t>
            </a:r>
            <a:r>
              <a:rPr dirty="0"/>
              <a:t> </a:t>
            </a:r>
            <a:r>
              <a:rPr dirty="0" err="1"/>
              <a:t>tecniche</a:t>
            </a:r>
            <a:r>
              <a:rPr dirty="0"/>
              <a:t> di </a:t>
            </a:r>
            <a:r>
              <a:rPr dirty="0" err="1"/>
              <a:t>osservabilità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T PowerPoint Template 16x9">
  <a:themeElements>
    <a:clrScheme name="STMicroelectronics 2021">
      <a:dk1>
        <a:srgbClr val="03234B"/>
      </a:dk1>
      <a:lt1>
        <a:srgbClr val="FFFFFF"/>
      </a:lt1>
      <a:dk2>
        <a:srgbClr val="464650"/>
      </a:dk2>
      <a:lt2>
        <a:srgbClr val="E8E8E9"/>
      </a:lt2>
      <a:accent1>
        <a:srgbClr val="03234B"/>
      </a:accent1>
      <a:accent2>
        <a:srgbClr val="E6007E"/>
      </a:accent2>
      <a:accent3>
        <a:srgbClr val="3CB4E6"/>
      </a:accent3>
      <a:accent4>
        <a:srgbClr val="FFD200"/>
      </a:accent4>
      <a:accent5>
        <a:srgbClr val="49B170"/>
      </a:accent5>
      <a:accent6>
        <a:srgbClr val="8C0078"/>
      </a:accent6>
      <a:hlink>
        <a:srgbClr val="3CB4E6"/>
      </a:hlink>
      <a:folHlink>
        <a:srgbClr val="3CB4E6"/>
      </a:folHlink>
    </a:clrScheme>
    <a:fontScheme name="ST BRAND 201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buClr>
            <a:schemeClr val="bg1"/>
          </a:buClr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>
          <a:headEnd type="none" w="lg" len="lg"/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T_Template_[16-9].potx" id="{CD5ACC94-6E44-41CD-AD84-5EC23CEA07C9}" vid="{AE223C04-3F7D-4337-AA9C-E9D20F57FF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cf8c7287-838c-46dd-b281-b1140229e67a}" enabled="1" method="Privileged" siteId="{75e027c9-20d5-47d5-b82f-77d7cd041e8f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Template Presentation title</Template>
  <TotalTime>448</TotalTime>
  <Words>2076</Words>
  <Application>Microsoft Office PowerPoint</Application>
  <PresentationFormat>On-screen Show (4:3)</PresentationFormat>
  <Paragraphs>242</Paragraphs>
  <Slides>32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Aharoni</vt:lpstr>
      <vt:lpstr>Aptos</vt:lpstr>
      <vt:lpstr>Arial</vt:lpstr>
      <vt:lpstr>Cambria Math</vt:lpstr>
      <vt:lpstr>ST PowerPoint Template 16x9</vt:lpstr>
      <vt:lpstr>IT Modern Observability con l’implementazione di una rete neurale predittiva a supporto</vt:lpstr>
      <vt:lpstr>Introduzione</vt:lpstr>
      <vt:lpstr>Definizione di Observability</vt:lpstr>
      <vt:lpstr>Importanza dell’Observability in IT</vt:lpstr>
      <vt:lpstr> Confronto tra il funzionamento del monitoraggio e dell'osservabilità</vt:lpstr>
      <vt:lpstr>Evoluzione dell’Observability</vt:lpstr>
      <vt:lpstr>Scopo dell’Observability</vt:lpstr>
      <vt:lpstr>Benefici dell’Observability</vt:lpstr>
      <vt:lpstr>Principi di Observability</vt:lpstr>
      <vt:lpstr>Strumenti Moderni di Observability</vt:lpstr>
      <vt:lpstr>Machine Learning a Supporto dell’Observability</vt:lpstr>
      <vt:lpstr>Strumenti di Machine Learning per l’Observability</vt:lpstr>
      <vt:lpstr>DistilBERT</vt:lpstr>
      <vt:lpstr>Implementazione del Machine Learning nell’Observability</vt:lpstr>
      <vt:lpstr>Vantaggi del Machine Learning nell’Observability</vt:lpstr>
      <vt:lpstr>Implementazione e Problemi</vt:lpstr>
      <vt:lpstr>Esempio di Log</vt:lpstr>
      <vt:lpstr>Limitazioni e Sfide</vt:lpstr>
      <vt:lpstr>Sfide Tecniche</vt:lpstr>
      <vt:lpstr>Problemi</vt:lpstr>
      <vt:lpstr>Confronto tra modelli di classificazione</vt:lpstr>
      <vt:lpstr>Risultati e Sviluppi Futuri</vt:lpstr>
      <vt:lpstr>Evoluzione dell'Accuratezza nel Processo di Addestramento del Modello</vt:lpstr>
      <vt:lpstr>Evoluzione della Precisione nel Processo di Addestramento del Modello</vt:lpstr>
      <vt:lpstr>Evoluzione del Punteggio F1 nel Processo di Addestramento del Modello</vt:lpstr>
      <vt:lpstr>Evoluzione della Perdita nel Processo di Addestramento del Modello</vt:lpstr>
      <vt:lpstr>Evoluzione del Richiamo nel Processo di Addestramento del Modello</vt:lpstr>
      <vt:lpstr>Sviluppi Futuri</vt:lpstr>
      <vt:lpstr>Conclusioni</vt:lpstr>
      <vt:lpstr>Domande</vt:lpstr>
      <vt:lpstr>Grazie per l’attenzione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Federico CRUCILLA</dc:creator>
  <cp:keywords/>
  <dc:description>generated using python-pptx</dc:description>
  <cp:lastModifiedBy>Federico CRUCILLA</cp:lastModifiedBy>
  <cp:revision>2</cp:revision>
  <dcterms:created xsi:type="dcterms:W3CDTF">2013-01-27T09:14:16Z</dcterms:created>
  <dcterms:modified xsi:type="dcterms:W3CDTF">2024-10-07T12:55:42Z</dcterms:modified>
  <cp:category/>
</cp:coreProperties>
</file>