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92748-D513-4A8F-9590-EAE8A0BCB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A05164-77A6-4C0C-98F0-7A8C1838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0BF20-4F4D-45FF-966E-8C50347E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A89289-1A00-4854-AE1B-E4594A73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38EA7-8817-4A18-A6D9-D9538800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4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5983F-3F5F-421F-832B-BB42F436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7280B3-45D4-4821-A0E1-AD908680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B108B-45CC-456A-A9E1-D20ECFB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52D8F-DCEF-46E9-95D5-CE26027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274680-7973-43C4-BC0B-7B87D24F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43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EDD2F7-F920-4503-8186-30FE5AB45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7188FC-C45F-4B73-B0AF-B55EDB34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D14D9-06E7-496F-8464-B4C84F95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A0FA7D-E21E-49FE-9664-5F7788D8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F3342-CB7D-4EAF-A263-F95B6615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3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5C77-5402-4ECA-AC26-1A2D61B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541A8-F33A-4F36-8801-93EEAE85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ABF5B-351B-4E5F-8A1A-D664EDA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80698-5FF8-45E1-9129-3D120FF9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692F6-2F41-4768-8890-EFB6A432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37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CBF12-2433-44C1-A04E-A0E468CF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ADA6FD-9964-4D7A-B9A3-3E5B41F4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2A4BFB-F07A-4017-9F72-B4327C8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61EEF3-EBD5-4A60-BCA0-47BDD8E5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C0CF3C-A0B8-4D11-962F-114EE2F2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4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B1164-71C5-4797-AE3E-0C485D8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6A735-391C-4A73-8626-747733D29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350D07-C9B1-4D70-BDC0-D3B27DA2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B3280F-0B46-4DB0-A745-6C68392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9F3DF8-E483-4810-B37B-6BBD10D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31367-F399-4358-9213-59EDACBA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7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683A0-FC7D-45DF-B2E7-44E4328B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493038-8AF6-4B30-9949-B1F85376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07679-2BEF-48DB-8D26-9909E8DB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3A119-13C1-40A2-9C06-44F0D7529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1BD08B-5DED-4623-A5B0-81E6910AB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23C375-0C82-42D0-85F8-073BE8EB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DFCC09-7946-4FD4-BE97-ABA09458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7F16BB-7B73-4A0A-8D40-CAEF91AB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7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B7106-D034-4D9E-9974-7068D65F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E22DE-A7CD-4254-B004-24E76924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C203A6-5637-438C-931F-3F086605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ED26F2-FE7B-45EE-946E-056E664B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5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0B54E3-5B6B-4213-8F7C-D3A34D14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532A37-2844-48B2-821A-6F9DA8E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52E867-EB20-4D0D-8902-8A9A815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1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D54C2-1283-4AE7-A8C8-A9D7C0DA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65D28-663C-4FA1-A960-688ED2B7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41DE52-3328-43A4-9F0D-30850636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7F0FD5-2334-4A9C-B1D1-4293BE9F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78BD19-E28E-42DC-871C-25F510DF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3D4A3B-4386-4FB3-8342-081F4A1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35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09724-1FFF-49C6-B0DD-10A35AD2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E50D10-28DA-4335-A8E4-4AC57FE5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EDC80-35BC-43C2-8011-6AA22760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E3AA50-1701-4E36-A1B5-E463AFFD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57CE0-CA63-4742-9E0B-A7E2CC8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134DAB-9FF7-4CA4-8F74-18B9C505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7FB942-9209-4D30-9E4E-8AED2DA1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BC737-F342-4148-9A26-19E9AE38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04FC7-E35B-4C56-AB11-1F2801BFD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51C46D-1760-42AB-A69B-F53193A1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58E086-DAB1-434A-968E-06199D894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o 40">
            <a:extLst>
              <a:ext uri="{FF2B5EF4-FFF2-40B4-BE49-F238E27FC236}">
                <a16:creationId xmlns:a16="http://schemas.microsoft.com/office/drawing/2014/main" id="{4E715036-E600-462D-974D-555BEF29D3BC}"/>
              </a:ext>
            </a:extLst>
          </p:cNvPr>
          <p:cNvGrpSpPr/>
          <p:nvPr/>
        </p:nvGrpSpPr>
        <p:grpSpPr>
          <a:xfrm>
            <a:off x="1845581" y="352338"/>
            <a:ext cx="8719655" cy="5629882"/>
            <a:chOff x="939569" y="0"/>
            <a:chExt cx="8719655" cy="56298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0EE4306-C55D-4EFF-93C1-DE0A757AB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4" b="59021"/>
            <a:stretch/>
          </p:blipFill>
          <p:spPr>
            <a:xfrm>
              <a:off x="6389614" y="0"/>
              <a:ext cx="3269610" cy="281031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C6F2A31-5510-4351-98EF-13839DD97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174" r="63537" b="30765"/>
            <a:stretch/>
          </p:blipFill>
          <p:spPr>
            <a:xfrm>
              <a:off x="1107010" y="3363555"/>
              <a:ext cx="2500618" cy="137579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89BE798-36B6-48A1-80BC-11E8C560F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040" y="4941983"/>
              <a:ext cx="687899" cy="687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Bot Icon of Line style - Available in SVG, PNG, EPS, AI &amp;amp; Icon fonts">
              <a:extLst>
                <a:ext uri="{FF2B5EF4-FFF2-40B4-BE49-F238E27FC236}">
                  <a16:creationId xmlns:a16="http://schemas.microsoft.com/office/drawing/2014/main" id="{EBB9DBE1-0725-4575-8119-0532BD205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17556" r="18226" b="17548"/>
            <a:stretch/>
          </p:blipFill>
          <p:spPr bwMode="auto">
            <a:xfrm>
              <a:off x="939569" y="4918042"/>
              <a:ext cx="655048" cy="68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5E587C5F-A748-4412-BF32-6A3F6D1A7F6F}"/>
                </a:ext>
              </a:extLst>
            </p:cNvPr>
            <p:cNvSpPr txBox="1"/>
            <p:nvPr/>
          </p:nvSpPr>
          <p:spPr>
            <a:xfrm>
              <a:off x="1741765" y="4969603"/>
              <a:ext cx="41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9D240A8-8AF7-4B01-9CA3-BB5D99835FA3}"/>
                </a:ext>
              </a:extLst>
            </p:cNvPr>
            <p:cNvSpPr txBox="1"/>
            <p:nvPr/>
          </p:nvSpPr>
          <p:spPr>
            <a:xfrm>
              <a:off x="2952939" y="4980086"/>
              <a:ext cx="11833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{ API }</a:t>
              </a:r>
            </a:p>
          </p:txBody>
        </p:sp>
        <p:cxnSp>
          <p:nvCxnSpPr>
            <p:cNvPr id="11" name="Connettore curvo 10">
              <a:extLst>
                <a:ext uri="{FF2B5EF4-FFF2-40B4-BE49-F238E27FC236}">
                  <a16:creationId xmlns:a16="http://schemas.microsoft.com/office/drawing/2014/main" id="{C33020D5-FEF6-4AB0-BD5A-E316ED3EBE6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35683" y="91598"/>
              <a:ext cx="2154553" cy="39533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curvo 21">
              <a:extLst>
                <a:ext uri="{FF2B5EF4-FFF2-40B4-BE49-F238E27FC236}">
                  <a16:creationId xmlns:a16="http://schemas.microsoft.com/office/drawing/2014/main" id="{C14B9BB4-6E36-4BC2-9118-9219325B99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26754" y="1377570"/>
              <a:ext cx="3562862" cy="182145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2" name="Picture 8" descr="Data Graph Svg Png Icon Free Download (#342976) - OnlineWebFonts.COM">
              <a:extLst>
                <a:ext uri="{FF2B5EF4-FFF2-40B4-BE49-F238E27FC236}">
                  <a16:creationId xmlns:a16="http://schemas.microsoft.com/office/drawing/2014/main" id="{9FA57D1A-AB1D-475A-9883-A992A8AF4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28" y="852938"/>
              <a:ext cx="405245" cy="459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1A3C371-FE4F-4C26-BF0D-1853191273E5}"/>
                </a:ext>
              </a:extLst>
            </p:cNvPr>
            <p:cNvSpPr txBox="1"/>
            <p:nvPr/>
          </p:nvSpPr>
          <p:spPr>
            <a:xfrm>
              <a:off x="3572877" y="126665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Data</a:t>
              </a:r>
            </a:p>
          </p:txBody>
        </p:sp>
        <p:cxnSp>
          <p:nvCxnSpPr>
            <p:cNvPr id="32" name="Connettore curvo 31">
              <a:extLst>
                <a:ext uri="{FF2B5EF4-FFF2-40B4-BE49-F238E27FC236}">
                  <a16:creationId xmlns:a16="http://schemas.microsoft.com/office/drawing/2014/main" id="{A8E1F8DC-D98D-43AA-A8D6-825A6104DA9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716323" y="2810312"/>
              <a:ext cx="4308096" cy="188461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4" name="Picture 10" descr="Buy Sell Icon #373663 - Free Icons Library">
              <a:extLst>
                <a:ext uri="{FF2B5EF4-FFF2-40B4-BE49-F238E27FC236}">
                  <a16:creationId xmlns:a16="http://schemas.microsoft.com/office/drawing/2014/main" id="{7BE79AE8-A82C-432D-BC8B-5FA999A12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673" y="3801288"/>
              <a:ext cx="1589157" cy="893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19697356-D910-43ED-AE89-E55047024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39"/>
            <a:stretch/>
          </p:blipFill>
          <p:spPr bwMode="auto">
            <a:xfrm>
              <a:off x="5567248" y="3534217"/>
              <a:ext cx="339685" cy="333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ETHEREUM to CNY | Buy ETHEREUM with CNY | ETHEREUM CNY | OKEx">
              <a:extLst>
                <a:ext uri="{FF2B5EF4-FFF2-40B4-BE49-F238E27FC236}">
                  <a16:creationId xmlns:a16="http://schemas.microsoft.com/office/drawing/2014/main" id="{C84CA4B4-817D-4F17-B221-95F108016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872" y="3532124"/>
              <a:ext cx="335354" cy="335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Elemento grafico 39">
              <a:extLst>
                <a:ext uri="{FF2B5EF4-FFF2-40B4-BE49-F238E27FC236}">
                  <a16:creationId xmlns:a16="http://schemas.microsoft.com/office/drawing/2014/main" id="{DCC50ECF-072C-4DAC-9433-A398D92E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54260" y="3532124"/>
              <a:ext cx="335354" cy="335354"/>
            </a:xfrm>
            <a:prstGeom prst="rect">
              <a:avLst/>
            </a:prstGeom>
          </p:spPr>
        </p:pic>
      </p:grp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00B859F5-2166-4A71-B155-20EBAE7A12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84122" y="494349"/>
            <a:ext cx="1256756" cy="837837"/>
          </a:xfrm>
          <a:prstGeom prst="rect">
            <a:avLst/>
          </a:prstGeom>
        </p:spPr>
      </p:pic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A2272A1-9EC6-4FF7-9802-427894B74B47}"/>
              </a:ext>
            </a:extLst>
          </p:cNvPr>
          <p:cNvCxnSpPr>
            <a:cxnSpLocks/>
          </p:cNvCxnSpPr>
          <p:nvPr/>
        </p:nvCxnSpPr>
        <p:spPr>
          <a:xfrm>
            <a:off x="2912500" y="1664887"/>
            <a:ext cx="0" cy="2023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B98D31-0ED9-4E76-A6CA-748B53BF9BD3}"/>
              </a:ext>
            </a:extLst>
          </p:cNvPr>
          <p:cNvSpPr txBox="1"/>
          <p:nvPr/>
        </p:nvSpPr>
        <p:spPr>
          <a:xfrm>
            <a:off x="2320831" y="1102579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{ API }</a:t>
            </a:r>
          </a:p>
        </p:txBody>
      </p:sp>
    </p:spTree>
    <p:extLst>
      <p:ext uri="{BB962C8B-B14F-4D97-AF65-F5344CB8AC3E}">
        <p14:creationId xmlns:p14="http://schemas.microsoft.com/office/powerpoint/2010/main" val="198105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peruzzi</dc:creator>
  <cp:lastModifiedBy>federico peruzzi</cp:lastModifiedBy>
  <cp:revision>3</cp:revision>
  <dcterms:created xsi:type="dcterms:W3CDTF">2021-06-28T11:00:13Z</dcterms:created>
  <dcterms:modified xsi:type="dcterms:W3CDTF">2021-06-28T14:00:10Z</dcterms:modified>
</cp:coreProperties>
</file>