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4"/>
    <p:restoredTop sz="96291"/>
  </p:normalViewPr>
  <p:slideViewPr>
    <p:cSldViewPr snapToGrid="0" snapToObjects="1">
      <p:cViewPr>
        <p:scale>
          <a:sx n="233" d="100"/>
          <a:sy n="233" d="100"/>
        </p:scale>
        <p:origin x="-2168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004D-23B8-9742-9EAA-027EEA04A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1FFA69-D018-3841-9024-F067660D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D2B994-808C-A141-A00C-1895BB09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AE61A2-EDE3-8B41-A561-4A2EBC3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6E7BA4-2D4E-0746-A87B-5091BB2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33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23AB-4C36-0840-938E-6A45DB7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D0FC55-7B2E-B042-AFBD-C8FE46DA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C68C76-329D-7140-AFBC-FE2572AE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66EC50-DF29-B841-86EA-CB0E5498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16646-7EE6-1241-A745-90B9537F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08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5AF802-8551-B94E-8353-45FBEB52A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EEE175-DB3B-4042-AAFC-DE41FE50F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745C6-1867-4D4C-AA71-5C5D9B4F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6349B8-3FDA-FD4E-83E5-99C7A607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9828B-9F74-EC45-9504-C99AA8D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3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46B58-96E1-0A4B-B186-F549C794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DE20F-7FF6-C64E-93B2-4AC8BDB0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9376C-C9E6-DE4C-A76B-E34D3D6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81C7-63B7-044A-A7D0-81FB0B91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8AB50D-79D9-164E-9F29-A11E1A5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0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4FAA4-7846-A04E-B430-4FFDAC15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487480-7236-3A4B-947B-D28753E1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CBBC-A15E-EF46-938D-DE80CAB8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F2577-D2AC-9A45-9BC2-67DBF08E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8D0CCB-248B-1F46-8CE4-CD53EB3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29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6F312-DAFF-6F4D-88A8-DEDC6B54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E0997-3E94-BB48-AD46-8121F4BD3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1D9D2-70E6-E242-8598-A92C6F3D2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AF9BD1-81FE-B349-867C-4599763F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CAB83-FC38-BD45-9735-E92CC89E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8BBB5-190A-C44D-9C0F-C1C6022F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9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9599D-FAC5-0D48-BDF3-A5C8002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5D706F-8535-E146-A1C3-22A117D6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1D29D0-A110-774F-8BC2-65795E2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9312F0-F7B7-5241-BD29-D5404F17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F2CEC1-5EC8-224F-AAD6-CAFE711E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879D3C-16D6-E34D-BDF7-D6109A6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69D311-4529-0049-8D5B-CE759E16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F4717A-1BD3-B24E-84B1-04FDA5AB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4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F86BD-37F6-5D43-B211-5DB04A3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3F4BC6-D54D-A24D-82AA-BDBD15BB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2F7E0A-1380-444A-B7A0-C81E0F8B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ED1B62-3BFB-694F-B866-6431F81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3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C9478-6F21-9E46-BE62-8D0F3F9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BAA95E-BACD-7D45-80EB-B8CACA4E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888700-1B94-1E44-BD07-741AE200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9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5C9F-17FB-D245-B09B-680AF36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3CAFB-69F3-9244-A318-E1B28871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151EC6-5F31-4F4F-A750-BC7944C5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2FD39A-31FB-3E47-A0EC-61F08945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BF6824-B848-CD44-8F48-C79DF30A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437F1E-ACB5-104E-AC1E-7E55923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80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D6E2D-A4F4-EF48-91F7-D4EE0E0E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2DE5E6-04DA-AF47-9CB2-33034CBC8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86405-3BAE-6045-8E65-CE261A4B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676DBB-4318-0A42-B765-3FB357C4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AF8F84-5619-D945-9F22-FFF244E4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5D4648-9A99-E74B-A65E-3D5359BD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8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485EC2-C603-B849-89C8-6E1AD9DE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3EDC54-14DF-934A-A590-E9564FBE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5658B-9971-9349-AC33-C481922CB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80FA-B9D3-0E4B-BA9D-F1258085C642}" type="datetimeFigureOut">
              <a:rPr lang="it-IT" smtClean="0"/>
              <a:t>09/03/20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73C28-5478-C746-B56C-311716A3B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D98AA7-E5D8-8943-9AB1-8792EBF8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44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04DA5F62-837D-224E-845B-9773427D1789}"/>
              </a:ext>
            </a:extLst>
          </p:cNvPr>
          <p:cNvGrpSpPr/>
          <p:nvPr/>
        </p:nvGrpSpPr>
        <p:grpSpPr>
          <a:xfrm>
            <a:off x="5209307" y="584938"/>
            <a:ext cx="787178" cy="1060946"/>
            <a:chOff x="5209307" y="584938"/>
            <a:chExt cx="787178" cy="1060946"/>
          </a:xfrm>
        </p:grpSpPr>
        <p:pic>
          <p:nvPicPr>
            <p:cNvPr id="4" name="Graphic 19">
              <a:extLst>
                <a:ext uri="{FF2B5EF4-FFF2-40B4-BE49-F238E27FC236}">
                  <a16:creationId xmlns:a16="http://schemas.microsoft.com/office/drawing/2014/main" id="{F391500C-AF66-464D-97FA-8BF79E03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09307" y="584938"/>
              <a:ext cx="787178" cy="787178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EF9AF1B-E8B5-534F-9966-15EFE846C88E}"/>
                </a:ext>
              </a:extLst>
            </p:cNvPr>
            <p:cNvSpPr txBox="1"/>
            <p:nvPr/>
          </p:nvSpPr>
          <p:spPr>
            <a:xfrm>
              <a:off x="5239912" y="1276552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Client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66F370C-1F04-8045-985F-0AF9E2C6B0C5}"/>
              </a:ext>
            </a:extLst>
          </p:cNvPr>
          <p:cNvGrpSpPr/>
          <p:nvPr/>
        </p:nvGrpSpPr>
        <p:grpSpPr>
          <a:xfrm>
            <a:off x="1717482" y="3283704"/>
            <a:ext cx="1622067" cy="1274197"/>
            <a:chOff x="2433099" y="2154803"/>
            <a:chExt cx="1622067" cy="127419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6E258996-D1EF-1748-98FF-1584DCDD6C6A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58DEC2A-1D4F-124B-8EA1-3CD997440712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Favorites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E3A414C-ECCF-594E-BEBB-06CF43C77C9A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5CB567D-0334-DF42-BDB0-52B05743E2D2}"/>
              </a:ext>
            </a:extLst>
          </p:cNvPr>
          <p:cNvGrpSpPr/>
          <p:nvPr/>
        </p:nvGrpSpPr>
        <p:grpSpPr>
          <a:xfrm>
            <a:off x="4847520" y="2337498"/>
            <a:ext cx="1622067" cy="1274197"/>
            <a:chOff x="2433099" y="2154803"/>
            <a:chExt cx="1622067" cy="1274197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1FDB83C-16B7-8741-BE92-9A1561904E60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581DC7C-92B1-764D-80D2-44A529614218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Statistics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478C39F-2DAE-8D49-B375-C1C8555977A1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DD5FA53-A1A8-554E-8BCA-C90BF590A237}"/>
              </a:ext>
            </a:extLst>
          </p:cNvPr>
          <p:cNvGrpSpPr/>
          <p:nvPr/>
        </p:nvGrpSpPr>
        <p:grpSpPr>
          <a:xfrm>
            <a:off x="7977558" y="3283704"/>
            <a:ext cx="1622067" cy="1274197"/>
            <a:chOff x="2433099" y="2154803"/>
            <a:chExt cx="1622067" cy="1274197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6969B067-20AF-FF41-BAF1-559CACD22DF4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2D26912-4F4E-004C-9C4F-5AB65ABBE1E3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Articles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9725395-3E7A-A147-8663-35CFC6222ABB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C556B00-9C20-C34B-A247-891CFD0091EA}"/>
              </a:ext>
            </a:extLst>
          </p:cNvPr>
          <p:cNvGrpSpPr/>
          <p:nvPr/>
        </p:nvGrpSpPr>
        <p:grpSpPr>
          <a:xfrm>
            <a:off x="2198136" y="5168347"/>
            <a:ext cx="660757" cy="755374"/>
            <a:chOff x="2168389" y="5160396"/>
            <a:chExt cx="660757" cy="755374"/>
          </a:xfrm>
        </p:grpSpPr>
        <p:sp>
          <p:nvSpPr>
            <p:cNvPr id="19" name="Cilindro 18">
              <a:extLst>
                <a:ext uri="{FF2B5EF4-FFF2-40B4-BE49-F238E27FC236}">
                  <a16:creationId xmlns:a16="http://schemas.microsoft.com/office/drawing/2014/main" id="{F4158186-B270-8A49-B759-DE1A9317F800}"/>
                </a:ext>
              </a:extLst>
            </p:cNvPr>
            <p:cNvSpPr/>
            <p:nvPr/>
          </p:nvSpPr>
          <p:spPr>
            <a:xfrm>
              <a:off x="2177899" y="5160396"/>
              <a:ext cx="637625" cy="755374"/>
            </a:xfrm>
            <a:prstGeom prst="can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957BDD2-E7BF-B242-8804-746991E06D57}"/>
                </a:ext>
              </a:extLst>
            </p:cNvPr>
            <p:cNvSpPr txBox="1"/>
            <p:nvPr/>
          </p:nvSpPr>
          <p:spPr>
            <a:xfrm>
              <a:off x="2168389" y="5420022"/>
              <a:ext cx="6607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dirty="0" err="1"/>
                <a:t>Favorites</a:t>
              </a:r>
              <a:endParaRPr lang="it-IT" sz="1000" dirty="0"/>
            </a:p>
            <a:p>
              <a:pPr algn="ctr"/>
              <a:r>
                <a:rPr lang="it-IT" sz="1000" dirty="0"/>
                <a:t>DB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C9D816D-0B87-3343-B43B-70491C8C9D71}"/>
              </a:ext>
            </a:extLst>
          </p:cNvPr>
          <p:cNvGrpSpPr/>
          <p:nvPr/>
        </p:nvGrpSpPr>
        <p:grpSpPr>
          <a:xfrm>
            <a:off x="8435919" y="5165579"/>
            <a:ext cx="637625" cy="755374"/>
            <a:chOff x="2177899" y="5160396"/>
            <a:chExt cx="637625" cy="755374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70F2DBDB-1D27-E644-BA17-F6B5943C6466}"/>
                </a:ext>
              </a:extLst>
            </p:cNvPr>
            <p:cNvSpPr/>
            <p:nvPr/>
          </p:nvSpPr>
          <p:spPr>
            <a:xfrm>
              <a:off x="2177899" y="5160396"/>
              <a:ext cx="637625" cy="755374"/>
            </a:xfrm>
            <a:prstGeom prst="can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A93AFBA-DA13-0747-B950-2F7A3679D0CE}"/>
                </a:ext>
              </a:extLst>
            </p:cNvPr>
            <p:cNvSpPr txBox="1"/>
            <p:nvPr/>
          </p:nvSpPr>
          <p:spPr>
            <a:xfrm>
              <a:off x="2212471" y="5420022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dirty="0" err="1"/>
                <a:t>Articles</a:t>
              </a:r>
              <a:endParaRPr lang="it-IT" sz="1000" dirty="0"/>
            </a:p>
            <a:p>
              <a:pPr algn="ctr"/>
              <a:r>
                <a:rPr lang="it-IT" sz="1000" dirty="0"/>
                <a:t>DB</a:t>
              </a:r>
            </a:p>
          </p:txBody>
        </p:sp>
      </p:grp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28144B43-0880-B944-8296-0DDAD8B8F4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1061" y="933486"/>
            <a:ext cx="2425147" cy="21164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104AB5A0-32D9-8444-8313-AE2A789A307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29584" y="933486"/>
            <a:ext cx="2425147" cy="21164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7B6D037-ED6B-994F-8F35-B0E143B96A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02896" y="1645884"/>
            <a:ext cx="0" cy="56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2A4436F-C774-5E48-B249-1E74592F3DDE}"/>
              </a:ext>
            </a:extLst>
          </p:cNvPr>
          <p:cNvCxnSpPr>
            <a:cxnSpLocks/>
          </p:cNvCxnSpPr>
          <p:nvPr/>
        </p:nvCxnSpPr>
        <p:spPr>
          <a:xfrm>
            <a:off x="6639288" y="3101856"/>
            <a:ext cx="1079929" cy="36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ABA7609-9A02-5C45-A13F-36CBB50C2448}"/>
              </a:ext>
            </a:extLst>
          </p:cNvPr>
          <p:cNvCxnSpPr>
            <a:cxnSpLocks/>
          </p:cNvCxnSpPr>
          <p:nvPr/>
        </p:nvCxnSpPr>
        <p:spPr>
          <a:xfrm flipH="1">
            <a:off x="3597890" y="3101856"/>
            <a:ext cx="1079929" cy="36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29C46DF-0AAB-2F4A-BE11-4853C809CF1E}"/>
              </a:ext>
            </a:extLst>
          </p:cNvPr>
          <p:cNvCxnSpPr/>
          <p:nvPr/>
        </p:nvCxnSpPr>
        <p:spPr>
          <a:xfrm>
            <a:off x="2526458" y="4652838"/>
            <a:ext cx="0" cy="40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8F6AAC2-E76E-D94C-9493-8E38AB165DAA}"/>
              </a:ext>
            </a:extLst>
          </p:cNvPr>
          <p:cNvCxnSpPr/>
          <p:nvPr/>
        </p:nvCxnSpPr>
        <p:spPr>
          <a:xfrm>
            <a:off x="8761234" y="4652838"/>
            <a:ext cx="0" cy="40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DCA9FAE-BF8D-7342-9C8D-44D067528FA8}"/>
              </a:ext>
            </a:extLst>
          </p:cNvPr>
          <p:cNvGrpSpPr/>
          <p:nvPr/>
        </p:nvGrpSpPr>
        <p:grpSpPr>
          <a:xfrm>
            <a:off x="3427014" y="3747052"/>
            <a:ext cx="1089328" cy="836691"/>
            <a:chOff x="2537079" y="2256554"/>
            <a:chExt cx="1424507" cy="107069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EAC6C3A-583A-7C4D-96FA-AB0AC3ACCA67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DD1EC2F-2057-6942-87F9-AEEB00A8DEB3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Favorites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pic>
        <p:nvPicPr>
          <p:cNvPr id="9" name="Graphic 19">
            <a:extLst>
              <a:ext uri="{FF2B5EF4-FFF2-40B4-BE49-F238E27FC236}">
                <a16:creationId xmlns:a16="http://schemas.microsoft.com/office/drawing/2014/main" id="{B73329DE-CBD3-A142-B6CE-E8199D70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356" y="702210"/>
            <a:ext cx="787178" cy="787178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C30EC7-EE5B-4A43-9EE8-35EE1EE8EAA8}"/>
              </a:ext>
            </a:extLst>
          </p:cNvPr>
          <p:cNvGrpSpPr/>
          <p:nvPr/>
        </p:nvGrpSpPr>
        <p:grpSpPr>
          <a:xfrm>
            <a:off x="5141722" y="3328706"/>
            <a:ext cx="1089328" cy="836691"/>
            <a:chOff x="2537079" y="2256554"/>
            <a:chExt cx="1424507" cy="1070695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704A9CE-C464-DF44-9EF5-7BED129A2D21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779E343-2DDE-E446-91FB-122040852022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Favorites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F11CF2E-C9B1-7D47-B6C1-7759CE2AAB09}"/>
              </a:ext>
            </a:extLst>
          </p:cNvPr>
          <p:cNvGrpSpPr/>
          <p:nvPr/>
        </p:nvGrpSpPr>
        <p:grpSpPr>
          <a:xfrm>
            <a:off x="6856430" y="3749040"/>
            <a:ext cx="1089328" cy="836691"/>
            <a:chOff x="2537079" y="2256554"/>
            <a:chExt cx="1424507" cy="1070695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AFBF044-7B60-BE42-98FD-C4FC3F229940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B6372199-925F-C843-83E9-99750AAF2EFC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Favorites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pic>
        <p:nvPicPr>
          <p:cNvPr id="28" name="Immagine 27">
            <a:extLst>
              <a:ext uri="{FF2B5EF4-FFF2-40B4-BE49-F238E27FC236}">
                <a16:creationId xmlns:a16="http://schemas.microsoft.com/office/drawing/2014/main" id="{880DA4FE-BCC8-E54F-9A6C-E09B660C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50" y="4266709"/>
            <a:ext cx="507665" cy="26567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7240256D-B92B-6543-ADCC-0FBAD8A6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42" y="3858978"/>
            <a:ext cx="507665" cy="26567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0A89BB1-812B-7248-BBF7-B540A074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34" y="4266709"/>
            <a:ext cx="507665" cy="265678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158ED84D-8837-0849-9F88-22EE0AA97297}"/>
              </a:ext>
            </a:extLst>
          </p:cNvPr>
          <p:cNvGrpSpPr/>
          <p:nvPr/>
        </p:nvGrpSpPr>
        <p:grpSpPr>
          <a:xfrm>
            <a:off x="2254787" y="2362375"/>
            <a:ext cx="1089328" cy="905539"/>
            <a:chOff x="626704" y="1860035"/>
            <a:chExt cx="1089328" cy="905539"/>
          </a:xfrm>
        </p:grpSpPr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381B6135-7827-3B40-AF97-E4206DA7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07" y="1860035"/>
              <a:ext cx="783549" cy="783549"/>
            </a:xfrm>
            <a:prstGeom prst="rect">
              <a:avLst/>
            </a:prstGeom>
          </p:spPr>
        </p:pic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30CBAF6C-8E63-D842-B114-B98469B24F14}"/>
                </a:ext>
              </a:extLst>
            </p:cNvPr>
            <p:cNvSpPr/>
            <p:nvPr/>
          </p:nvSpPr>
          <p:spPr>
            <a:xfrm>
              <a:off x="626704" y="1928883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BA93576-8C07-A042-83EB-7CF1BF346B0E}"/>
                </a:ext>
              </a:extLst>
            </p:cNvPr>
            <p:cNvSpPr txBox="1"/>
            <p:nvPr/>
          </p:nvSpPr>
          <p:spPr>
            <a:xfrm>
              <a:off x="653313" y="2444634"/>
              <a:ext cx="1062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Config</a:t>
              </a:r>
              <a:r>
                <a:rPr lang="it-IT" sz="1000" dirty="0"/>
                <a:t>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AC5D4683-1B87-A447-8045-2F3D72864B34}"/>
              </a:ext>
            </a:extLst>
          </p:cNvPr>
          <p:cNvGrpSpPr/>
          <p:nvPr/>
        </p:nvGrpSpPr>
        <p:grpSpPr>
          <a:xfrm>
            <a:off x="3382333" y="2363535"/>
            <a:ext cx="1357043" cy="905539"/>
            <a:chOff x="488159" y="1860035"/>
            <a:chExt cx="1357043" cy="905539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4E51D608-B23C-0746-BE7D-9D52D878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07" y="1860035"/>
              <a:ext cx="783549" cy="783549"/>
            </a:xfrm>
            <a:prstGeom prst="rect">
              <a:avLst/>
            </a:prstGeom>
          </p:spPr>
        </p:pic>
        <p:sp>
          <p:nvSpPr>
            <p:cNvPr id="48" name="Rettangolo con angoli arrotondati 47">
              <a:extLst>
                <a:ext uri="{FF2B5EF4-FFF2-40B4-BE49-F238E27FC236}">
                  <a16:creationId xmlns:a16="http://schemas.microsoft.com/office/drawing/2014/main" id="{D0533A00-7BEA-D749-ADFB-F9DC1F174787}"/>
                </a:ext>
              </a:extLst>
            </p:cNvPr>
            <p:cNvSpPr/>
            <p:nvPr/>
          </p:nvSpPr>
          <p:spPr>
            <a:xfrm>
              <a:off x="626704" y="1928883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39842DCE-F638-0942-B8B7-553DE981627B}"/>
                </a:ext>
              </a:extLst>
            </p:cNvPr>
            <p:cNvSpPr txBox="1"/>
            <p:nvPr/>
          </p:nvSpPr>
          <p:spPr>
            <a:xfrm>
              <a:off x="488159" y="2463703"/>
              <a:ext cx="1357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Eureka - </a:t>
              </a:r>
              <a:r>
                <a:rPr lang="it-IT" sz="1000" dirty="0" err="1"/>
                <a:t>Discovery</a:t>
              </a:r>
              <a:endParaRPr lang="it-IT" sz="1000" dirty="0"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64E92AF-8FF2-AD4A-B861-E82246CC561D}"/>
              </a:ext>
            </a:extLst>
          </p:cNvPr>
          <p:cNvGrpSpPr/>
          <p:nvPr/>
        </p:nvGrpSpPr>
        <p:grpSpPr>
          <a:xfrm>
            <a:off x="6642354" y="2376328"/>
            <a:ext cx="1089328" cy="894882"/>
            <a:chOff x="7411835" y="1964348"/>
            <a:chExt cx="1089328" cy="894882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9F56CF9A-B364-6D49-A03E-04435A0C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115" y="1964348"/>
              <a:ext cx="757285" cy="757285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3D399C0-C912-254A-AD1C-193712CA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1010" y="2210775"/>
              <a:ext cx="549494" cy="549494"/>
            </a:xfrm>
            <a:prstGeom prst="rect">
              <a:avLst/>
            </a:prstGeom>
          </p:spPr>
        </p:pic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E0A3AA98-846A-EE45-8BA9-3294EAF955A1}"/>
                </a:ext>
              </a:extLst>
            </p:cNvPr>
            <p:cNvSpPr/>
            <p:nvPr/>
          </p:nvSpPr>
          <p:spPr>
            <a:xfrm>
              <a:off x="7411835" y="2022539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8F96304A-F2AF-3844-8FE1-6969A7A563C8}"/>
                </a:ext>
              </a:extLst>
            </p:cNvPr>
            <p:cNvSpPr txBox="1"/>
            <p:nvPr/>
          </p:nvSpPr>
          <p:spPr>
            <a:xfrm>
              <a:off x="7537669" y="2563528"/>
              <a:ext cx="840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Auth</a:t>
              </a:r>
              <a:r>
                <a:rPr lang="it-IT" sz="1000" dirty="0"/>
                <a:t> service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D7E2B60A-2FAA-C449-A5E3-210B393F1CFB}"/>
              </a:ext>
            </a:extLst>
          </p:cNvPr>
          <p:cNvGrpSpPr/>
          <p:nvPr/>
        </p:nvGrpSpPr>
        <p:grpSpPr>
          <a:xfrm>
            <a:off x="8140542" y="3352628"/>
            <a:ext cx="1089328" cy="836691"/>
            <a:chOff x="6151536" y="2006820"/>
            <a:chExt cx="1089328" cy="83669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BC618C15-FD28-C04F-AFF4-92DD3E1FC4EE}"/>
                </a:ext>
              </a:extLst>
            </p:cNvPr>
            <p:cNvSpPr/>
            <p:nvPr/>
          </p:nvSpPr>
          <p:spPr>
            <a:xfrm>
              <a:off x="6151536" y="2006820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46B5D022-62FC-184D-81B8-261706323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6068" y="2067449"/>
              <a:ext cx="457996" cy="407963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6F4557C6-A912-5645-9EED-275075DF9ACA}"/>
                </a:ext>
              </a:extLst>
            </p:cNvPr>
            <p:cNvSpPr txBox="1"/>
            <p:nvPr/>
          </p:nvSpPr>
          <p:spPr>
            <a:xfrm>
              <a:off x="6268131" y="2543132"/>
              <a:ext cx="888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Admin</a:t>
              </a:r>
              <a:r>
                <a:rPr lang="it-IT" sz="1000" dirty="0"/>
                <a:t> server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277A2ECC-C804-4F4D-8D90-7A6DD7AF6EE1}"/>
              </a:ext>
            </a:extLst>
          </p:cNvPr>
          <p:cNvGrpSpPr/>
          <p:nvPr/>
        </p:nvGrpSpPr>
        <p:grpSpPr>
          <a:xfrm>
            <a:off x="5140781" y="1684364"/>
            <a:ext cx="1089328" cy="836691"/>
            <a:chOff x="8642875" y="3519537"/>
            <a:chExt cx="1089328" cy="836691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A57AF2D-F00E-D849-8ABD-4C9AE432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10044" y="3589697"/>
              <a:ext cx="769724" cy="534959"/>
            </a:xfrm>
            <a:prstGeom prst="rect">
              <a:avLst/>
            </a:prstGeom>
          </p:spPr>
        </p:pic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4CF33A9B-2DF0-1A45-A7D1-EA9A21F43217}"/>
                </a:ext>
              </a:extLst>
            </p:cNvPr>
            <p:cNvSpPr/>
            <p:nvPr/>
          </p:nvSpPr>
          <p:spPr>
            <a:xfrm>
              <a:off x="8642875" y="3519537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BA6D5842-4B71-B346-9C65-077B038FCEFC}"/>
                </a:ext>
              </a:extLst>
            </p:cNvPr>
            <p:cNvSpPr txBox="1"/>
            <p:nvPr/>
          </p:nvSpPr>
          <p:spPr>
            <a:xfrm>
              <a:off x="8774753" y="4108050"/>
              <a:ext cx="840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API Gateway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F4C807A7-3A2D-044B-8A9B-E851BFAD9117}"/>
              </a:ext>
            </a:extLst>
          </p:cNvPr>
          <p:cNvGrpSpPr/>
          <p:nvPr/>
        </p:nvGrpSpPr>
        <p:grpSpPr>
          <a:xfrm>
            <a:off x="8140542" y="2413249"/>
            <a:ext cx="1089328" cy="836691"/>
            <a:chOff x="8642875" y="2006819"/>
            <a:chExt cx="1089328" cy="836691"/>
          </a:xfrm>
        </p:grpSpPr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07D7C0E8-DFEB-A14A-A9CC-321829FA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09468" y="2041119"/>
              <a:ext cx="556142" cy="556142"/>
            </a:xfrm>
            <a:prstGeom prst="rect">
              <a:avLst/>
            </a:prstGeom>
          </p:spPr>
        </p:pic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943EB84D-AFFA-354C-AFCC-D81BC1F6392B}"/>
                </a:ext>
              </a:extLst>
            </p:cNvPr>
            <p:cNvSpPr/>
            <p:nvPr/>
          </p:nvSpPr>
          <p:spPr>
            <a:xfrm>
              <a:off x="8642875" y="2006819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ECF85D9-EBB2-A743-8C3C-7F5A0C52A3D4}"/>
                </a:ext>
              </a:extLst>
            </p:cNvPr>
            <p:cNvSpPr txBox="1"/>
            <p:nvPr/>
          </p:nvSpPr>
          <p:spPr>
            <a:xfrm>
              <a:off x="8747090" y="2563527"/>
              <a:ext cx="9503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HTTP </a:t>
              </a:r>
              <a:r>
                <a:rPr lang="it-IT" sz="1000" dirty="0" err="1"/>
                <a:t>Tracing</a:t>
              </a:r>
              <a:endParaRPr lang="it-IT" sz="100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55024574-1E5C-8042-959C-5DDDB3C4F576}"/>
              </a:ext>
            </a:extLst>
          </p:cNvPr>
          <p:cNvGrpSpPr/>
          <p:nvPr/>
        </p:nvGrpSpPr>
        <p:grpSpPr>
          <a:xfrm>
            <a:off x="5196619" y="4504838"/>
            <a:ext cx="998148" cy="607927"/>
            <a:chOff x="364357" y="448273"/>
            <a:chExt cx="998148" cy="607927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E906BCB7-4B8B-9941-A91E-0FF4CE55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5458" y="511654"/>
              <a:ext cx="295946" cy="312619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C456DC33-F62B-9048-90B4-F6F0EDC4EB52}"/>
                </a:ext>
              </a:extLst>
            </p:cNvPr>
            <p:cNvSpPr/>
            <p:nvPr/>
          </p:nvSpPr>
          <p:spPr>
            <a:xfrm>
              <a:off x="371394" y="448273"/>
              <a:ext cx="952585" cy="60792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53539A1C-D297-D247-A430-2614A2D84DC7}"/>
                </a:ext>
              </a:extLst>
            </p:cNvPr>
            <p:cNvSpPr txBox="1"/>
            <p:nvPr/>
          </p:nvSpPr>
          <p:spPr>
            <a:xfrm>
              <a:off x="364357" y="809979"/>
              <a:ext cx="9981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Message </a:t>
              </a:r>
              <a:r>
                <a:rPr lang="it-IT" sz="1000" dirty="0" err="1"/>
                <a:t>queue</a:t>
              </a:r>
              <a:endParaRPr lang="it-I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479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Peruzzi, Federico</dc:creator>
  <cp:lastModifiedBy>Peruzzi, Federico</cp:lastModifiedBy>
  <cp:revision>4</cp:revision>
  <dcterms:created xsi:type="dcterms:W3CDTF">2020-03-09T14:15:59Z</dcterms:created>
  <dcterms:modified xsi:type="dcterms:W3CDTF">2020-03-09T14:50:22Z</dcterms:modified>
</cp:coreProperties>
</file>