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96a4223f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96a4223f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96a4223f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96a4223f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96a4223f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96a4223f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96a4223f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96a4223f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96a4223f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96a4223f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97127df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97127df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97127df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97127df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Case Study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Federico Bereziuk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task: Find ways to convince casual riders to buy annual memberships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Source: Byke rides database from July to October 2023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Stakeholder: Lili Moreno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2358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Casual usage per hour: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 the red square we can see that the higher </a:t>
            </a:r>
            <a:r>
              <a:rPr lang="en" sz="1400"/>
              <a:t>percentage of casual riders occurs between 0 and 4 am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700" y="978025"/>
            <a:ext cx="5990150" cy="39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2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2358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Casuals usage per Weekday: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observe a greater Casuals ratio on weekends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900" y="1144125"/>
            <a:ext cx="6093299" cy="3605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3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5"/>
            <a:ext cx="2648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Casuals per Station: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We will focus on the red square area, where casuals percentage is greater than 70% and rides per month is greater than 2000</a:t>
            </a:r>
            <a:endParaRPr sz="14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475" y="1144125"/>
            <a:ext cx="5530995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3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5"/>
            <a:ext cx="2863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see that this six stations have the greater percentage and number for casual riders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800" y="815700"/>
            <a:ext cx="5471226" cy="37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promote specials memberships for high casual ratio segments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Weekend Membership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Night Membership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should develop a specific marketing strategy on site for the six stations with the higher casuals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