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Shape 1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Shape 130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55612" y="2801319"/>
              <a:ext cx="11277600" cy="360263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Shape 149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Shape 16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Shape 16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Shape 17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Shape 17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Shape 18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Shape 18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Shape 19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00" name="Shape 20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Shape 20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8" name="Shape 20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Shape 211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Shape 214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16" name="Shape 2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Shape 2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Shape 2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Shape 239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3" name="Shape 24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Shape 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" name="Shape 3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Shape 48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Shape 93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Shape 112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Shape 11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wrap="square" tIns="91425"/>
          <a:lstStyle>
            <a:lvl1pPr indent="0" lvl="0" marL="0" marR="0" rtl="1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Shap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59506" y="1866405"/>
              <a:ext cx="11277600" cy="4533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0" y="1587"/>
              <a:ext cx="12192000" cy="685641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1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7639" lvl="5" marL="2514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presentation 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t/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75" y="-228600"/>
            <a:ext cx="1301115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