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6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80" r:id="rId11"/>
    <p:sldId id="277" r:id="rId12"/>
    <p:sldId id="278" r:id="rId13"/>
    <p:sldId id="281" r:id="rId14"/>
    <p:sldId id="27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82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23445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073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692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2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21341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9986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2060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1306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5361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66971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2531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828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7036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3191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806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2373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758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422307-F900-4A3C-B210-17F6A186FCC0}" type="datetimeFigureOut">
              <a:rPr lang="he-IL" smtClean="0"/>
              <a:pPr/>
              <a:t>ט"ז/חשון/תשע"ח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A2BBA5-C9F2-401A-844A-9E1652D025A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73683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dium.com/powtoon-engineering/a-complete-guide-to-testing-javascript-in-2017-a217b4cd5a2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scalprecht.github.io/slides/angular-2-change-detection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applog.com/es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19867599/what-is-the-difference-between-localstorage-sessionstorage-session-and-cook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haraphula.com/web-storage-web-sql-in-html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58664" y="1065362"/>
            <a:ext cx="9546716" cy="3420375"/>
          </a:xfrm>
        </p:spPr>
        <p:txBody>
          <a:bodyPr/>
          <a:lstStyle/>
          <a:p>
            <a:r>
              <a:rPr lang="en-US" dirty="0" smtClean="0"/>
              <a:t>PLAYING WITH</a:t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			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Lior</a:t>
            </a:r>
            <a:r>
              <a:rPr lang="en-US" sz="2800" dirty="0" smtClean="0"/>
              <a:t> Nussbaum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TESTING IN JAVASCRIPT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800" dirty="0" smtClean="0"/>
          </a:p>
          <a:p>
            <a:pPr indent="-342900"/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medium.com/powtoon-engineering/a-complete-guide-to-testing-javascript-in-2017-a217b4cd5a2a</a:t>
            </a:r>
            <a:endParaRPr lang="he-IL" sz="4000" dirty="0" smtClean="0"/>
          </a:p>
          <a:p>
            <a:pPr indent="-342900"/>
            <a:endParaRPr lang="he-IL" sz="4000" dirty="0" smtClean="0"/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74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2800" dirty="0" smtClean="0"/>
          </a:p>
          <a:p>
            <a:pPr indent="-342900"/>
            <a:r>
              <a:rPr lang="he-IL" sz="4000" dirty="0" smtClean="0"/>
              <a:t>למה צריך </a:t>
            </a:r>
            <a:r>
              <a:rPr lang="en-US" sz="4000" dirty="0" smtClean="0"/>
              <a:t>TESTING</a:t>
            </a:r>
            <a:r>
              <a:rPr lang="he-IL" sz="4000" dirty="0" smtClean="0"/>
              <a:t>?</a:t>
            </a:r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6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indent="-342900"/>
            <a:r>
              <a:rPr lang="he-IL" sz="4000" dirty="0" smtClean="0"/>
              <a:t> </a:t>
            </a:r>
            <a:r>
              <a:rPr lang="he-IL" sz="3200" dirty="0" smtClean="0"/>
              <a:t>רגרסיה למערכת</a:t>
            </a:r>
          </a:p>
          <a:p>
            <a:pPr indent="-342900"/>
            <a:r>
              <a:rPr lang="he-IL" sz="3200" dirty="0" smtClean="0"/>
              <a:t>לדעת את יציבות המערכת</a:t>
            </a:r>
          </a:p>
          <a:p>
            <a:pPr indent="-342900"/>
            <a:r>
              <a:rPr lang="he-IL" sz="3200" dirty="0" err="1" smtClean="0"/>
              <a:t>סימלוץ</a:t>
            </a:r>
            <a:r>
              <a:rPr lang="he-IL" sz="3200" dirty="0" smtClean="0"/>
              <a:t> מידע</a:t>
            </a:r>
          </a:p>
          <a:p>
            <a:pPr indent="-342900"/>
            <a:r>
              <a:rPr lang="he-IL" sz="3200" dirty="0" smtClean="0"/>
              <a:t>מכריח לחשוב על מקרי קצה</a:t>
            </a:r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1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indent="-342900"/>
            <a:r>
              <a:rPr lang="en-US" sz="4000" dirty="0" smtClean="0"/>
              <a:t>TDD </a:t>
            </a:r>
          </a:p>
          <a:p>
            <a:pPr indent="-342900"/>
            <a:r>
              <a:rPr lang="en-US" sz="4000" dirty="0" smtClean="0"/>
              <a:t>MOCKING</a:t>
            </a:r>
          </a:p>
          <a:p>
            <a:pPr indent="-342900"/>
            <a:r>
              <a:rPr lang="en-US" sz="4000" dirty="0" smtClean="0"/>
              <a:t>UNIT TEST, INTEGRATION TEST, FUNCTIONAL TEST</a:t>
            </a:r>
            <a:endParaRPr lang="he-IL" sz="3200" dirty="0" smtClean="0"/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1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indent="-342900"/>
            <a:r>
              <a:rPr lang="en-US" sz="4000" dirty="0" smtClean="0"/>
              <a:t>KARMA</a:t>
            </a:r>
            <a:endParaRPr lang="he-IL" sz="3200" dirty="0" smtClean="0"/>
          </a:p>
          <a:p>
            <a:pPr indent="-342900"/>
            <a:r>
              <a:rPr lang="en-US" sz="3200" dirty="0" smtClean="0"/>
              <a:t>JASMINE</a:t>
            </a:r>
            <a:endParaRPr lang="he-IL" sz="3200" dirty="0" smtClean="0"/>
          </a:p>
          <a:p>
            <a:pPr indent="-342900"/>
            <a:r>
              <a:rPr lang="en-US" sz="3200" dirty="0" smtClean="0"/>
              <a:t>PROTRACTOR</a:t>
            </a:r>
            <a:endParaRPr lang="he-IL" sz="3200" dirty="0" smtClean="0"/>
          </a:p>
          <a:p>
            <a:pPr indent="-342900"/>
            <a:r>
              <a:rPr lang="en-US" sz="3200" dirty="0" smtClean="0"/>
              <a:t>SELENIUM</a:t>
            </a:r>
            <a:endParaRPr lang="he-IL" sz="3200" dirty="0" smtClean="0"/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8519" y="3189258"/>
            <a:ext cx="3044615" cy="83927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8519" y="2446724"/>
            <a:ext cx="3044615" cy="63817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8519" y="4121753"/>
            <a:ext cx="3044615" cy="84772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59328" y="5062695"/>
            <a:ext cx="2068183" cy="1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37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82807" y="219686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JS ASYNCHRONIOUS</a:t>
            </a:r>
            <a:endParaRPr lang="he-IL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741267" y="3167310"/>
            <a:ext cx="10353762" cy="4058751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איך ה </a:t>
            </a:r>
            <a:r>
              <a:rPr lang="en-US" sz="2400" dirty="0" smtClean="0"/>
              <a:t>UI</a:t>
            </a:r>
            <a:r>
              <a:rPr lang="he-IL" sz="2400" dirty="0" smtClean="0"/>
              <a:t> לא נתקע עם </a:t>
            </a:r>
            <a:r>
              <a:rPr lang="en-US" sz="2400" dirty="0" smtClean="0"/>
              <a:t>JS</a:t>
            </a:r>
            <a:r>
              <a:rPr lang="he-IL" sz="2400" dirty="0" smtClean="0"/>
              <a:t> היא </a:t>
            </a:r>
            <a:r>
              <a:rPr lang="en-US" sz="2400" dirty="0" smtClean="0"/>
              <a:t>SINGLE THREADED</a:t>
            </a:r>
            <a:r>
              <a:rPr lang="he-IL" sz="2400" dirty="0" smtClean="0"/>
              <a:t>?</a:t>
            </a:r>
          </a:p>
          <a:p>
            <a:r>
              <a:rPr lang="en-US" sz="2400" dirty="0">
                <a:hlinkClick r:id="rId2"/>
              </a:rPr>
              <a:t>https://pascalprecht.github.io/slides/angular-2-change-detection-explained/#/</a:t>
            </a:r>
            <a:r>
              <a:rPr lang="en-US" sz="2400" dirty="0" smtClean="0">
                <a:hlinkClick r:id="rId2"/>
              </a:rPr>
              <a:t>22</a:t>
            </a:r>
            <a:endParaRPr lang="he-IL" sz="2400" dirty="0" smtClean="0"/>
          </a:p>
          <a:p>
            <a:endParaRPr lang="he-IL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81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ES6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>
                <a:hlinkClick r:id="rId2"/>
              </a:rPr>
              <a:t>https://webapplog.com/es6</a:t>
            </a:r>
            <a:r>
              <a:rPr lang="en-US" sz="2800" dirty="0" smtClean="0">
                <a:hlinkClick r:id="rId2"/>
              </a:rPr>
              <a:t>/</a:t>
            </a:r>
            <a:endParaRPr lang="he-IL" sz="2800" dirty="0" smtClean="0"/>
          </a:p>
          <a:p>
            <a:pPr indent="-342900"/>
            <a:r>
              <a:rPr lang="en-US" sz="2800" dirty="0" smtClean="0"/>
              <a:t>DEFUALT PARAMETERS</a:t>
            </a:r>
            <a:endParaRPr lang="he-IL" sz="2800" dirty="0" smtClean="0"/>
          </a:p>
          <a:p>
            <a:pPr indent="-342900"/>
            <a:r>
              <a:rPr lang="en-US" sz="2800" dirty="0" smtClean="0"/>
              <a:t>TEMPLATE LITERALS</a:t>
            </a:r>
            <a:endParaRPr lang="he-IL" sz="2800" dirty="0" smtClean="0"/>
          </a:p>
          <a:p>
            <a:pPr indent="-342900"/>
            <a:r>
              <a:rPr lang="en-US" sz="2800" dirty="0" smtClean="0"/>
              <a:t>MULTILINE SCRIPT</a:t>
            </a:r>
            <a:endParaRPr lang="he-IL" sz="2800" dirty="0" smtClean="0"/>
          </a:p>
          <a:p>
            <a:pPr indent="-342900"/>
            <a:r>
              <a:rPr lang="en-US" sz="2800" dirty="0" smtClean="0"/>
              <a:t>GETTER, SETTERS, STATIC</a:t>
            </a: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31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ES6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ARROW FUNCTIONS </a:t>
            </a:r>
            <a:r>
              <a:rPr lang="he-IL" sz="2800" dirty="0" smtClean="0"/>
              <a:t> - שימוש ב </a:t>
            </a:r>
            <a:r>
              <a:rPr lang="en-US" sz="2800" dirty="0" smtClean="0"/>
              <a:t>THIS</a:t>
            </a:r>
            <a:endParaRPr lang="he-IL" sz="2800" dirty="0" smtClean="0"/>
          </a:p>
          <a:p>
            <a:pPr indent="-342900"/>
            <a:r>
              <a:rPr lang="en-US" sz="2800" dirty="0" smtClean="0"/>
              <a:t>PROMISE</a:t>
            </a:r>
            <a:endParaRPr lang="he-IL" sz="2800" dirty="0" smtClean="0"/>
          </a:p>
          <a:p>
            <a:pPr indent="-342900"/>
            <a:r>
              <a:rPr lang="en-US" sz="2800" dirty="0" smtClean="0"/>
              <a:t>LET, CONST      VS     VAR</a:t>
            </a:r>
            <a:endParaRPr lang="he-IL" sz="2800" dirty="0" smtClean="0"/>
          </a:p>
          <a:p>
            <a:pPr indent="-342900"/>
            <a:r>
              <a:rPr lang="en-US" sz="2800" dirty="0" smtClean="0"/>
              <a:t>CLASS</a:t>
            </a:r>
            <a:r>
              <a:rPr lang="he-IL" sz="2800" dirty="0" smtClean="0"/>
              <a:t> – כולל ירושה</a:t>
            </a:r>
          </a:p>
          <a:p>
            <a:pPr indent="-342900"/>
            <a:r>
              <a:rPr lang="en-US" sz="2800" dirty="0" smtClean="0"/>
              <a:t>MODULES</a:t>
            </a: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ES6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/>
          </a:bodyPr>
          <a:lstStyle/>
          <a:p>
            <a:pPr indent="-342900"/>
            <a:r>
              <a:rPr lang="he-IL" sz="2800" dirty="0" smtClean="0"/>
              <a:t>פונק' חדשות למספרים, מחרוזות, אובייקטים, מערכים</a:t>
            </a:r>
          </a:p>
          <a:p>
            <a:pPr lvl="1" indent="-342900"/>
            <a:r>
              <a:rPr lang="en-US" sz="2600" dirty="0" smtClean="0"/>
              <a:t>FIND</a:t>
            </a:r>
            <a:endParaRPr lang="he-IL" sz="2600" dirty="0" smtClean="0"/>
          </a:p>
          <a:p>
            <a:pPr indent="-342900"/>
            <a:r>
              <a:rPr lang="en-US" sz="2800" dirty="0" smtClean="0"/>
              <a:t>FOR OF</a:t>
            </a:r>
            <a:endParaRPr lang="he-IL" sz="2800" dirty="0" smtClean="0"/>
          </a:p>
          <a:p>
            <a:pPr indent="-342900"/>
            <a:r>
              <a:rPr lang="en-US" sz="2800" dirty="0" smtClean="0"/>
              <a:t>MAP, SET</a:t>
            </a: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COOKIES + SESSIONS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/>
          </a:bodyPr>
          <a:lstStyle/>
          <a:p>
            <a:pPr indent="-342900"/>
            <a:r>
              <a:rPr lang="he-IL" sz="2800" dirty="0" smtClean="0"/>
              <a:t>למה בכלל צריך?</a:t>
            </a:r>
          </a:p>
          <a:p>
            <a:pPr indent="-342900"/>
            <a:r>
              <a:rPr lang="he-IL" sz="2800" dirty="0" smtClean="0"/>
              <a:t>חלוקה לצד שרת וצד לקוח</a:t>
            </a:r>
          </a:p>
          <a:p>
            <a:pPr indent="-342900"/>
            <a:r>
              <a:rPr lang="he-IL" sz="2800" dirty="0" smtClean="0"/>
              <a:t>מדוע לא שומרים מידע רגיש בצד לקוח?</a:t>
            </a:r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3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COOKIES + SESSIONS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indent="-342900"/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stackoverflow.com/questions/19867599/what-is-the-difference-between-localstorage-sessionstorage-session-and-cookies</a:t>
            </a:r>
            <a:endParaRPr lang="he-IL" sz="2800" dirty="0" smtClean="0"/>
          </a:p>
          <a:p>
            <a:pPr indent="-342900"/>
            <a:endParaRPr lang="he-IL" sz="2800" dirty="0" smtClean="0"/>
          </a:p>
          <a:p>
            <a:pPr indent="-342900"/>
            <a:r>
              <a:rPr lang="he-IL" sz="2800" dirty="0" smtClean="0"/>
              <a:t>מה ההבדל בין </a:t>
            </a:r>
            <a:r>
              <a:rPr lang="en-US" sz="2800" dirty="0" smtClean="0"/>
              <a:t>LOCAL STORAGE</a:t>
            </a:r>
            <a:r>
              <a:rPr lang="he-IL" sz="2800" dirty="0" smtClean="0"/>
              <a:t> ו </a:t>
            </a:r>
            <a:r>
              <a:rPr lang="en-US" sz="2800" dirty="0" smtClean="0"/>
              <a:t>SESSION STORAGE</a:t>
            </a:r>
          </a:p>
          <a:p>
            <a:pPr marL="0" indent="0">
              <a:buNone/>
            </a:pPr>
            <a:endParaRPr lang="he-IL" sz="2800" dirty="0" smtClean="0"/>
          </a:p>
          <a:p>
            <a:pPr indent="-342900"/>
            <a:r>
              <a:rPr lang="he-IL" sz="2800" dirty="0" smtClean="0"/>
              <a:t>הגנה של </a:t>
            </a:r>
            <a:r>
              <a:rPr lang="en-US" sz="2800" dirty="0" smtClean="0"/>
              <a:t>COOKIES</a:t>
            </a:r>
            <a:r>
              <a:rPr lang="he-IL" sz="2800" dirty="0" smtClean="0"/>
              <a:t> לפי </a:t>
            </a:r>
            <a:r>
              <a:rPr lang="en-US" sz="2800" dirty="0" smtClean="0"/>
              <a:t>DOMAIN</a:t>
            </a:r>
            <a:endParaRPr lang="he-IL" sz="2800" dirty="0" smtClean="0"/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2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COOKIES + SESSIONS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617718"/>
            <a:ext cx="8534400" cy="3615267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>
                <a:hlinkClick r:id="rId2"/>
              </a:rPr>
              <a:t>https://jharaphula.com/web-storage-web-sql-in-html5</a:t>
            </a:r>
            <a:r>
              <a:rPr lang="en-US" sz="2800" dirty="0" smtClean="0">
                <a:hlinkClick r:id="rId2"/>
              </a:rPr>
              <a:t>/</a:t>
            </a:r>
            <a:endParaRPr lang="he-IL" sz="2800" dirty="0" smtClean="0"/>
          </a:p>
          <a:p>
            <a:pPr indent="-342900"/>
            <a:endParaRPr lang="he-IL" sz="2800" dirty="0" smtClean="0"/>
          </a:p>
          <a:p>
            <a:pPr indent="-342900"/>
            <a:r>
              <a:rPr lang="en-US" sz="2800" dirty="0" err="1" smtClean="0"/>
              <a:t>IndexDB</a:t>
            </a:r>
            <a:r>
              <a:rPr lang="en-US" sz="2800" dirty="0" smtClean="0"/>
              <a:t> vs </a:t>
            </a:r>
            <a:r>
              <a:rPr lang="en-US" sz="2800" dirty="0" err="1" smtClean="0"/>
              <a:t>WebSQL</a:t>
            </a:r>
            <a:endParaRPr lang="en-US" sz="2800" dirty="0" smtClean="0"/>
          </a:p>
          <a:p>
            <a:pPr indent="-342900"/>
            <a:endParaRPr lang="en-US" sz="2800" dirty="0"/>
          </a:p>
          <a:p>
            <a:pPr indent="-342900"/>
            <a:r>
              <a:rPr lang="en-US" sz="2800" dirty="0" smtClean="0"/>
              <a:t>SERVICE WORKERS</a:t>
            </a:r>
            <a:r>
              <a:rPr lang="he-IL" sz="2800" dirty="0" smtClean="0"/>
              <a:t> - </a:t>
            </a:r>
            <a:r>
              <a:rPr lang="en-US" sz="2800" dirty="0" smtClean="0"/>
              <a:t>PWA</a:t>
            </a:r>
            <a:endParaRPr lang="he-IL" sz="2800" dirty="0" smtClean="0"/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0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9328" y="959246"/>
            <a:ext cx="8534400" cy="1507067"/>
          </a:xfrm>
        </p:spPr>
        <p:txBody>
          <a:bodyPr/>
          <a:lstStyle/>
          <a:p>
            <a:r>
              <a:rPr lang="en-US" dirty="0" smtClean="0"/>
              <a:t>COOKIES + SESSIONS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08649" y="2570672"/>
            <a:ext cx="8534400" cy="3662313"/>
          </a:xfrm>
        </p:spPr>
        <p:txBody>
          <a:bodyPr>
            <a:normAutofit/>
          </a:bodyPr>
          <a:lstStyle/>
          <a:p>
            <a:pPr indent="-342900"/>
            <a:endParaRPr lang="he-IL" sz="2800" dirty="0" smtClean="0"/>
          </a:p>
          <a:p>
            <a:pPr indent="-342900"/>
            <a:endParaRPr lang="he-IL" sz="2800" dirty="0"/>
          </a:p>
          <a:p>
            <a:pPr indent="-342900"/>
            <a:r>
              <a:rPr lang="he-IL" sz="4000" dirty="0" smtClean="0"/>
              <a:t>הצגת ארכיטקטורה</a:t>
            </a:r>
          </a:p>
          <a:p>
            <a:pPr marL="0" indent="0">
              <a:buNone/>
            </a:pPr>
            <a:endParaRPr lang="he-IL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42"/>
          <a:stretch/>
        </p:blipFill>
        <p:spPr>
          <a:xfrm>
            <a:off x="11344103" y="0"/>
            <a:ext cx="847897" cy="640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3658" y="0"/>
            <a:ext cx="1278342" cy="9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63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צפחה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587</TotalTime>
  <Words>173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צפחה</vt:lpstr>
      <vt:lpstr>PLAYING WITH JAVASCRIPT     </vt:lpstr>
      <vt:lpstr>JS ASYNCHRONIOUS</vt:lpstr>
      <vt:lpstr>ES6</vt:lpstr>
      <vt:lpstr>ES6</vt:lpstr>
      <vt:lpstr>ES6</vt:lpstr>
      <vt:lpstr>COOKIES + SESSIONS</vt:lpstr>
      <vt:lpstr>COOKIES + SESSIONS</vt:lpstr>
      <vt:lpstr>COOKIES + SESSIONS</vt:lpstr>
      <vt:lpstr>COOKIES + SESSIONS</vt:lpstr>
      <vt:lpstr>TESTING IN JAVASCRIPT </vt:lpstr>
      <vt:lpstr>TESTING</vt:lpstr>
      <vt:lpstr>TESTING</vt:lpstr>
      <vt:lpstr>TESTING</vt:lpstr>
      <vt:lpstr>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DETECTION  in angular</dc:title>
  <dc:creator>ליאור נוסבאום</dc:creator>
  <cp:lastModifiedBy>Jbt</cp:lastModifiedBy>
  <cp:revision>22</cp:revision>
  <dcterms:created xsi:type="dcterms:W3CDTF">2017-09-12T20:55:37Z</dcterms:created>
  <dcterms:modified xsi:type="dcterms:W3CDTF">2017-11-05T13:33:59Z</dcterms:modified>
</cp:coreProperties>
</file>