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105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Event loop</a:t>
            </a:r>
            <a:endParaRPr lang="he-IL" dirty="0"/>
          </a:p>
        </p:txBody>
      </p:sp>
      <p:sp>
        <p:nvSpPr>
          <p:cNvPr id="5" name="AutoShape 4" descr="Image result for JAVASCript"/>
          <p:cNvSpPr>
            <a:spLocks noChangeAspect="1" noChangeArrowheads="1"/>
          </p:cNvSpPr>
          <p:nvPr/>
        </p:nvSpPr>
        <p:spPr bwMode="auto">
          <a:xfrm>
            <a:off x="155574" y="-144463"/>
            <a:ext cx="2761361" cy="27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07" y="3657600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David.L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586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43" y="2714171"/>
            <a:ext cx="9868407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0" b="1" dirty="0" err="1" smtClean="0">
                <a:solidFill>
                  <a:schemeClr val="bg1"/>
                </a:solidFill>
              </a:rPr>
              <a:t>setTimeout</a:t>
            </a:r>
            <a:r>
              <a:rPr lang="en-US" sz="8000" b="1" dirty="0" smtClean="0">
                <a:solidFill>
                  <a:schemeClr val="bg1"/>
                </a:solidFill>
              </a:rPr>
              <a:t>(…, 0) ??</a:t>
            </a:r>
            <a:endParaRPr lang="he-IL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85538" y="1806767"/>
            <a:ext cx="2390660" cy="3393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53" y="616944"/>
            <a:ext cx="1017831" cy="10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8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53" y="616944"/>
            <a:ext cx="628001" cy="4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5388" y="2071171"/>
            <a:ext cx="7360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lang="he-I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3176" y="2071171"/>
            <a:ext cx="761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3143" y="2704907"/>
            <a:ext cx="592880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5193437" y="3503364"/>
            <a:ext cx="492516" cy="5949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843143" y="4538949"/>
            <a:ext cx="528810" cy="58389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163176" y="2832645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6172356" y="3117249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6163176" y="3403688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172356" y="3688292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6176030" y="3974731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6185210" y="4259335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098253" y="2798153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1967" y="3083674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1967" y="3357786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7433" y="3631898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05083" y="3942389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8252" y="4227610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4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3595" y="2097053"/>
            <a:ext cx="2390660" cy="3393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10" y="907230"/>
            <a:ext cx="1017831" cy="10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8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10" y="907230"/>
            <a:ext cx="628001" cy="4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43445" y="2361457"/>
            <a:ext cx="7360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lang="he-I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1233" y="2361457"/>
            <a:ext cx="761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1200" y="2995193"/>
            <a:ext cx="592880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711494" y="3793650"/>
            <a:ext cx="492516" cy="5949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361200" y="4829235"/>
            <a:ext cx="528810" cy="58389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3681233" y="3122931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3690413" y="3407535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3681233" y="3693974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3690413" y="3978578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3694087" y="4265017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3703267" y="4549621"/>
            <a:ext cx="761747" cy="2329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3616310" y="3088439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0024" y="3373960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0024" y="3648072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5490" y="3922184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3140" y="4232675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309" y="4517896"/>
            <a:ext cx="8915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Method()</a:t>
            </a:r>
            <a:endParaRPr lang="he-IL" sz="1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4" y="180024"/>
            <a:ext cx="1454751" cy="145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7486" y="783771"/>
            <a:ext cx="9056914" cy="51235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6226629" y="1451429"/>
            <a:ext cx="4325257" cy="645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API’S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12001" y="2257233"/>
            <a:ext cx="2612572" cy="5074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DOM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12001" y="2941157"/>
            <a:ext cx="2612572" cy="5074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AJAX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12001" y="3570079"/>
            <a:ext cx="2612572" cy="5074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setTimeout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3076" name="Picture 4" descr="Image result for lo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79" y="2667560"/>
            <a:ext cx="770845" cy="77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58578" y="3366019"/>
            <a:ext cx="13756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loop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4079" y="4388561"/>
            <a:ext cx="5924550" cy="2775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Callback queue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4079" y="4666087"/>
            <a:ext cx="5924550" cy="8241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5021943" y="4794895"/>
            <a:ext cx="1422400" cy="5520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OnClick</a:t>
            </a:r>
            <a:endParaRPr lang="he-IL" dirty="0"/>
          </a:p>
        </p:txBody>
      </p:sp>
      <p:sp>
        <p:nvSpPr>
          <p:cNvPr id="33" name="Rectangle 32"/>
          <p:cNvSpPr/>
          <p:nvPr/>
        </p:nvSpPr>
        <p:spPr>
          <a:xfrm>
            <a:off x="6516915" y="4782553"/>
            <a:ext cx="1422400" cy="5520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OnHover</a:t>
            </a:r>
            <a:endParaRPr lang="he-IL" dirty="0"/>
          </a:p>
        </p:txBody>
      </p:sp>
      <p:sp>
        <p:nvSpPr>
          <p:cNvPr id="34" name="Rectangle 33"/>
          <p:cNvSpPr/>
          <p:nvPr/>
        </p:nvSpPr>
        <p:spPr>
          <a:xfrm>
            <a:off x="7982859" y="4782553"/>
            <a:ext cx="1422400" cy="5520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$.get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09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1335314"/>
            <a:ext cx="6773008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The </a:t>
            </a:r>
            <a:r>
              <a:rPr lang="en-US" sz="8000" b="1" dirty="0" err="1" smtClean="0">
                <a:solidFill>
                  <a:schemeClr val="bg1"/>
                </a:solidFill>
              </a:rPr>
              <a:t>callStack</a:t>
            </a:r>
            <a:endParaRPr lang="he-IL" sz="8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7085" y="2658753"/>
            <a:ext cx="2696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One thing at a time…?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0400" y="319314"/>
            <a:ext cx="169469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Myfile.js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2057" y="1494971"/>
            <a:ext cx="3964547" cy="424731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multiply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0070C0"/>
                </a:solidFill>
              </a:rPr>
              <a:t> b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 a * b;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square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multiply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0070C0"/>
                </a:solidFill>
              </a:rPr>
              <a:t>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printSquare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 console.log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square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));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printSquare</a:t>
            </a:r>
            <a:r>
              <a:rPr lang="en-US" dirty="0" smtClean="0">
                <a:solidFill>
                  <a:schemeClr val="bg1"/>
                </a:solidFill>
              </a:rPr>
              <a:t>(2);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5257" y="904089"/>
            <a:ext cx="4934857" cy="50757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8485337" y="319313"/>
            <a:ext cx="128272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Stack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4571" y="5152571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Main()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>
          <a:xfrm>
            <a:off x="7184571" y="5152571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(2)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7184571" y="4377944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square(2)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7184571" y="3620517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multiply(2, 2)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7184571" y="4395144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Console.log(4)</a:t>
            </a:r>
            <a:endParaRPr lang="he-IL" dirty="0"/>
          </a:p>
        </p:txBody>
      </p:sp>
      <p:sp>
        <p:nvSpPr>
          <p:cNvPr id="14" name="Right Arrow 13"/>
          <p:cNvSpPr/>
          <p:nvPr/>
        </p:nvSpPr>
        <p:spPr>
          <a:xfrm>
            <a:off x="624114" y="1494971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ight Arrow 22"/>
          <p:cNvSpPr/>
          <p:nvPr/>
        </p:nvSpPr>
        <p:spPr>
          <a:xfrm>
            <a:off x="624114" y="2576286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ight Arrow 23"/>
          <p:cNvSpPr/>
          <p:nvPr/>
        </p:nvSpPr>
        <p:spPr>
          <a:xfrm>
            <a:off x="624113" y="3960009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ight Arrow 25"/>
          <p:cNvSpPr/>
          <p:nvPr/>
        </p:nvSpPr>
        <p:spPr>
          <a:xfrm>
            <a:off x="624113" y="5111209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ight Arrow 26"/>
          <p:cNvSpPr/>
          <p:nvPr/>
        </p:nvSpPr>
        <p:spPr>
          <a:xfrm>
            <a:off x="957941" y="4230119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ight Arrow 27"/>
          <p:cNvSpPr/>
          <p:nvPr/>
        </p:nvSpPr>
        <p:spPr>
          <a:xfrm>
            <a:off x="957941" y="2884718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ight Arrow 28"/>
          <p:cNvSpPr/>
          <p:nvPr/>
        </p:nvSpPr>
        <p:spPr>
          <a:xfrm>
            <a:off x="957940" y="1803403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28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5" grpId="0" animBg="1"/>
      <p:bldP spid="15" grpId="1" animBg="1"/>
      <p:bldP spid="16" grpId="1" animBg="1"/>
      <p:bldP spid="16" grpId="2" animBg="1"/>
      <p:bldP spid="17" grpId="0" animBg="1"/>
      <p:bldP spid="17" grpId="1" animBg="1"/>
      <p:bldP spid="18" grpId="0" animBg="1"/>
      <p:bldP spid="18" grpId="1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77257"/>
            <a:ext cx="3964547" cy="424731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multiply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0070C0"/>
                </a:solidFill>
              </a:rPr>
              <a:t> b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throw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Ho god no</a:t>
            </a:r>
            <a:r>
              <a:rPr lang="en-US" dirty="0" smtClean="0">
                <a:solidFill>
                  <a:srgbClr val="FF0000"/>
                </a:solidFill>
              </a:rPr>
              <a:t>!!!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square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multiply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0070C0"/>
                </a:solidFill>
              </a:rPr>
              <a:t> 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  <a:endParaRPr lang="he-IL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printSquare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 console.log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square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));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printSquare</a:t>
            </a:r>
            <a:r>
              <a:rPr lang="en-US" dirty="0" smtClean="0">
                <a:solidFill>
                  <a:schemeClr val="bg1"/>
                </a:solidFill>
              </a:rPr>
              <a:t>(2);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147907"/>
            <a:ext cx="7416800" cy="41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77257"/>
            <a:ext cx="2476960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Function </a:t>
            </a:r>
            <a:r>
              <a:rPr lang="en-US" dirty="0" err="1" smtClean="0">
                <a:solidFill>
                  <a:srgbClr val="0070C0"/>
                </a:solidFill>
              </a:rPr>
              <a:t>ILoveMe</a:t>
            </a:r>
            <a:r>
              <a:rPr lang="en-US" dirty="0">
                <a:solidFill>
                  <a:schemeClr val="bg1"/>
                </a:solidFill>
              </a:rPr>
              <a:t> ()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ILoveMe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ILoveMe</a:t>
            </a:r>
            <a:r>
              <a:rPr lang="en-US" dirty="0">
                <a:solidFill>
                  <a:schemeClr val="bg1"/>
                </a:solidFill>
              </a:rPr>
              <a:t> ()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5257" y="904089"/>
            <a:ext cx="4934857" cy="50757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7184571" y="5152571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ILoveMe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7184571" y="4363430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ILoveMe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7177313" y="3586119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ILoveMe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7191829" y="2897488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ILoveMe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7191829" y="2108347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ILoveMe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>
          <a:xfrm>
            <a:off x="7184571" y="1331036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ILoveMe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7199087" y="642405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ILoveMe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7199087" y="-146736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ILoveMe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7191829" y="-924047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ILoveMe</a:t>
            </a:r>
            <a:r>
              <a:rPr lang="en-US" dirty="0" smtClean="0"/>
              <a:t>()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33" y="630575"/>
            <a:ext cx="11685282" cy="124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9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0400" y="319314"/>
            <a:ext cx="169469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Myfile.js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2057" y="1494971"/>
            <a:ext cx="2985113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Console.log(</a:t>
            </a:r>
            <a:r>
              <a:rPr lang="en-US" dirty="0" err="1" smtClean="0">
                <a:solidFill>
                  <a:srgbClr val="0070C0"/>
                </a:solidFill>
              </a:rPr>
              <a:t>‘</a:t>
            </a:r>
            <a:r>
              <a:rPr lang="en-US" dirty="0" err="1" smtClean="0">
                <a:solidFill>
                  <a:schemeClr val="bg1"/>
                </a:solidFill>
              </a:rPr>
              <a:t>Sup</a:t>
            </a:r>
            <a:r>
              <a:rPr lang="en-US" dirty="0" smtClean="0">
                <a:solidFill>
                  <a:srgbClr val="0070C0"/>
                </a:solidFill>
              </a:rPr>
              <a:t>’)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setTimeout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function</a:t>
            </a:r>
            <a:r>
              <a:rPr lang="en-US" dirty="0" smtClean="0">
                <a:solidFill>
                  <a:srgbClr val="0070C0"/>
                </a:solidFill>
              </a:rPr>
              <a:t>(){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console.log(‘</a:t>
            </a:r>
            <a:r>
              <a:rPr lang="en-US" dirty="0" smtClean="0">
                <a:solidFill>
                  <a:schemeClr val="bg1"/>
                </a:solidFill>
              </a:rPr>
              <a:t>World</a:t>
            </a:r>
            <a:r>
              <a:rPr lang="en-US" dirty="0" smtClean="0">
                <a:solidFill>
                  <a:srgbClr val="0070C0"/>
                </a:solidFill>
              </a:rPr>
              <a:t> ’)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}, </a:t>
            </a:r>
            <a:r>
              <a:rPr lang="en-US" dirty="0" smtClean="0">
                <a:solidFill>
                  <a:schemeClr val="bg1"/>
                </a:solidFill>
              </a:rPr>
              <a:t>5000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Console.log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(‘Hello’)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5257" y="904089"/>
            <a:ext cx="4934857" cy="50757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8485337" y="319313"/>
            <a:ext cx="128272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Stack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4571" y="5152571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Console.log(</a:t>
            </a:r>
            <a:r>
              <a:rPr lang="en-US" dirty="0" err="1" smtClean="0"/>
              <a:t>‘sup</a:t>
            </a:r>
            <a:r>
              <a:rPr lang="en-US" dirty="0" smtClean="0"/>
              <a:t>’)</a:t>
            </a:r>
            <a:endParaRPr lang="he-IL" dirty="0"/>
          </a:p>
        </p:txBody>
      </p:sp>
      <p:sp>
        <p:nvSpPr>
          <p:cNvPr id="14" name="Right Arrow 13"/>
          <p:cNvSpPr/>
          <p:nvPr/>
        </p:nvSpPr>
        <p:spPr>
          <a:xfrm>
            <a:off x="624114" y="1494971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ight Arrow 18"/>
          <p:cNvSpPr/>
          <p:nvPr/>
        </p:nvSpPr>
        <p:spPr>
          <a:xfrm>
            <a:off x="624114" y="2097313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7177313" y="5152570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setTimeout</a:t>
            </a:r>
            <a:endParaRPr lang="he-IL" dirty="0"/>
          </a:p>
        </p:txBody>
      </p:sp>
      <p:sp>
        <p:nvSpPr>
          <p:cNvPr id="22" name="Right Arrow 21"/>
          <p:cNvSpPr/>
          <p:nvPr/>
        </p:nvSpPr>
        <p:spPr>
          <a:xfrm>
            <a:off x="624113" y="3079129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7184570" y="5146110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Console.log(‘hello’)</a:t>
            </a:r>
            <a:endParaRPr lang="he-IL" dirty="0"/>
          </a:p>
        </p:txBody>
      </p:sp>
      <p:sp>
        <p:nvSpPr>
          <p:cNvPr id="30" name="Right Arrow 29"/>
          <p:cNvSpPr/>
          <p:nvPr/>
        </p:nvSpPr>
        <p:spPr>
          <a:xfrm>
            <a:off x="1030512" y="2336797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7191827" y="5152570"/>
            <a:ext cx="4310743" cy="589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Console.log(‘World’)</a:t>
            </a:r>
            <a:endParaRPr lang="he-IL" dirty="0"/>
          </a:p>
        </p:txBody>
      </p:sp>
      <p:pic>
        <p:nvPicPr>
          <p:cNvPr id="4098" name="Picture 2" descr="Image result for loadin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155" y="170905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4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78" y="308330"/>
            <a:ext cx="169469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Myfile.js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0179" y="899883"/>
            <a:ext cx="2985113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Console.log(</a:t>
            </a:r>
            <a:r>
              <a:rPr lang="en-US" dirty="0" err="1" smtClean="0">
                <a:solidFill>
                  <a:srgbClr val="0070C0"/>
                </a:solidFill>
              </a:rPr>
              <a:t>‘</a:t>
            </a:r>
            <a:r>
              <a:rPr lang="en-US" dirty="0" err="1" smtClean="0">
                <a:solidFill>
                  <a:schemeClr val="bg1"/>
                </a:solidFill>
              </a:rPr>
              <a:t>Sup</a:t>
            </a:r>
            <a:r>
              <a:rPr lang="en-US" dirty="0" smtClean="0">
                <a:solidFill>
                  <a:srgbClr val="0070C0"/>
                </a:solidFill>
              </a:rPr>
              <a:t>’)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setTimeout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function</a:t>
            </a:r>
            <a:r>
              <a:rPr lang="en-US" dirty="0" smtClean="0">
                <a:solidFill>
                  <a:srgbClr val="0070C0"/>
                </a:solidFill>
              </a:rPr>
              <a:t>(){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console.log(‘</a:t>
            </a:r>
            <a:r>
              <a:rPr lang="en-US" dirty="0" smtClean="0">
                <a:solidFill>
                  <a:schemeClr val="bg1"/>
                </a:solidFill>
              </a:rPr>
              <a:t>World</a:t>
            </a:r>
            <a:r>
              <a:rPr lang="en-US" dirty="0" smtClean="0">
                <a:solidFill>
                  <a:srgbClr val="0070C0"/>
                </a:solidFill>
              </a:rPr>
              <a:t> ’)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}, </a:t>
            </a:r>
            <a:r>
              <a:rPr lang="en-US" dirty="0" smtClean="0">
                <a:solidFill>
                  <a:schemeClr val="bg1"/>
                </a:solidFill>
              </a:rPr>
              <a:t>5000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Console.log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(‘Hello’)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5258" y="904090"/>
            <a:ext cx="2844800" cy="35372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7588212" y="268317"/>
            <a:ext cx="1398891" cy="5805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Stack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4913" y="3532914"/>
            <a:ext cx="2485017" cy="5711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Console.log(</a:t>
            </a:r>
            <a:r>
              <a:rPr lang="en-US" dirty="0" err="1" smtClean="0"/>
              <a:t>‘sup</a:t>
            </a:r>
            <a:r>
              <a:rPr lang="en-US" dirty="0" smtClean="0"/>
              <a:t>’)</a:t>
            </a:r>
            <a:endParaRPr lang="he-IL" dirty="0"/>
          </a:p>
        </p:txBody>
      </p:sp>
      <p:sp>
        <p:nvSpPr>
          <p:cNvPr id="14" name="Right Arrow 13"/>
          <p:cNvSpPr/>
          <p:nvPr/>
        </p:nvSpPr>
        <p:spPr>
          <a:xfrm>
            <a:off x="232236" y="899883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ight Arrow 18"/>
          <p:cNvSpPr/>
          <p:nvPr/>
        </p:nvSpPr>
        <p:spPr>
          <a:xfrm>
            <a:off x="232236" y="1502225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7017655" y="3532913"/>
            <a:ext cx="2485017" cy="5711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setTimeout</a:t>
            </a:r>
            <a:endParaRPr lang="he-IL" dirty="0"/>
          </a:p>
        </p:txBody>
      </p:sp>
      <p:sp>
        <p:nvSpPr>
          <p:cNvPr id="22" name="Right Arrow 21"/>
          <p:cNvSpPr/>
          <p:nvPr/>
        </p:nvSpPr>
        <p:spPr>
          <a:xfrm>
            <a:off x="232235" y="2484041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7024912" y="3526453"/>
            <a:ext cx="2485017" cy="5711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Console.log(‘hello’)</a:t>
            </a:r>
            <a:endParaRPr lang="he-IL" dirty="0"/>
          </a:p>
        </p:txBody>
      </p:sp>
      <p:sp>
        <p:nvSpPr>
          <p:cNvPr id="30" name="Right Arrow 29"/>
          <p:cNvSpPr/>
          <p:nvPr/>
        </p:nvSpPr>
        <p:spPr>
          <a:xfrm>
            <a:off x="638634" y="1741709"/>
            <a:ext cx="841829" cy="362858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7032169" y="3532913"/>
            <a:ext cx="2485017" cy="5711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Console.log(‘World’)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>
          <a:xfrm>
            <a:off x="9850371" y="896829"/>
            <a:ext cx="2032000" cy="35372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10166925" y="319313"/>
            <a:ext cx="1398891" cy="5805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API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410" y="3974406"/>
            <a:ext cx="3380985" cy="23538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761885" y="3325867"/>
            <a:ext cx="232757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Console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1525" y="5284700"/>
            <a:ext cx="5758846" cy="12612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4342999" y="4636160"/>
            <a:ext cx="297220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Task queue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24" name="Picture 4" descr="Image result for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971" y="5220935"/>
            <a:ext cx="770845" cy="77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79470" y="5919394"/>
            <a:ext cx="13756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loop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584" y="410408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0584" y="45371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0584" y="5036269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World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26115" y="1027174"/>
            <a:ext cx="1700775" cy="5711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setTimeout</a:t>
            </a:r>
            <a:endParaRPr lang="he-IL" dirty="0"/>
          </a:p>
        </p:txBody>
      </p:sp>
      <p:pic>
        <p:nvPicPr>
          <p:cNvPr id="32" name="Picture 2" descr="Image result for loading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376" y="1075340"/>
            <a:ext cx="474836" cy="4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342998" y="5415724"/>
            <a:ext cx="1767515" cy="10141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Function(){...}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39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4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30" grpId="0" animBg="1"/>
      <p:bldP spid="30" grpId="1" animBg="1"/>
      <p:bldP spid="31" grpId="0" animBg="1"/>
      <p:bldP spid="31" grpId="1" animBg="1"/>
      <p:bldP spid="6" grpId="0"/>
      <p:bldP spid="27" grpId="0"/>
      <p:bldP spid="28" grpId="0"/>
      <p:bldP spid="29" grpId="0" animBg="1"/>
      <p:bldP spid="29" grpId="1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223</TotalTime>
  <Words>156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Gisha</vt:lpstr>
      <vt:lpstr>Wingdings 3</vt:lpstr>
      <vt:lpstr>Slice</vt:lpstr>
      <vt:lpstr>JS Event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Event loop</dc:title>
  <dc:creator>David.limkys</dc:creator>
  <cp:lastModifiedBy>David.limkys</cp:lastModifiedBy>
  <cp:revision>11</cp:revision>
  <dcterms:created xsi:type="dcterms:W3CDTF">2016-12-03T17:18:54Z</dcterms:created>
  <dcterms:modified xsi:type="dcterms:W3CDTF">2016-12-03T21:02:18Z</dcterms:modified>
</cp:coreProperties>
</file>