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FDA"/>
    <a:srgbClr val="23355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2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04/03/2021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3347864" y="2060848"/>
            <a:ext cx="1944216" cy="2232248"/>
            <a:chOff x="3347864" y="2060848"/>
            <a:chExt cx="1944216" cy="2232248"/>
          </a:xfrm>
        </p:grpSpPr>
        <p:sp>
          <p:nvSpPr>
            <p:cNvPr id="4" name="Hexagone 3"/>
            <p:cNvSpPr/>
            <p:nvPr/>
          </p:nvSpPr>
          <p:spPr>
            <a:xfrm rot="5400000">
              <a:off x="3203848" y="2204864"/>
              <a:ext cx="2232248" cy="1944216"/>
            </a:xfrm>
            <a:prstGeom prst="hexagon">
              <a:avLst/>
            </a:prstGeom>
            <a:solidFill>
              <a:srgbClr val="2335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502928" y="2250738"/>
              <a:ext cx="1728192" cy="1754326"/>
              <a:chOff x="3779912" y="2250738"/>
              <a:chExt cx="1728192" cy="1754326"/>
            </a:xfrm>
          </p:grpSpPr>
          <p:sp>
            <p:nvSpPr>
              <p:cNvPr id="5" name="ZoneTexte 4"/>
              <p:cNvSpPr txBox="1"/>
              <p:nvPr/>
            </p:nvSpPr>
            <p:spPr>
              <a:xfrm>
                <a:off x="4283968" y="2250738"/>
                <a:ext cx="11521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800" dirty="0" smtClean="0">
                    <a:solidFill>
                      <a:srgbClr val="64FFDA"/>
                    </a:solidFill>
                  </a:rPr>
                  <a:t>H</a:t>
                </a:r>
                <a:endParaRPr lang="fr-FR" sz="10800" dirty="0">
                  <a:solidFill>
                    <a:srgbClr val="64FFDA"/>
                  </a:solidFill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779912" y="2250738"/>
                <a:ext cx="172819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800" dirty="0" smtClean="0">
                    <a:solidFill>
                      <a:srgbClr val="64FFDA"/>
                    </a:solidFill>
                  </a:rPr>
                  <a:t>F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Skander Hamdi</dc:creator>
  <cp:lastModifiedBy>user</cp:lastModifiedBy>
  <cp:revision>2</cp:revision>
  <dcterms:created xsi:type="dcterms:W3CDTF">2021-03-04T21:13:07Z</dcterms:created>
  <dcterms:modified xsi:type="dcterms:W3CDTF">2021-03-04T21:25:04Z</dcterms:modified>
</cp:coreProperties>
</file>